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7" r:id="rId4"/>
    <p:sldId id="263" r:id="rId5"/>
    <p:sldId id="258" r:id="rId6"/>
    <p:sldId id="259" r:id="rId7"/>
    <p:sldId id="260"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63" d="100"/>
          <a:sy n="63" d="100"/>
        </p:scale>
        <p:origin x="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r Benaissa" userId="9632a7df998e774a" providerId="LiveId" clId="{03B8B592-C864-4895-9874-2FC1E3E34CD2}"/>
    <pc:docChg chg="undo custSel addSld delSld modSld sldOrd">
      <pc:chgData name="Hajar Benaissa" userId="9632a7df998e774a" providerId="LiveId" clId="{03B8B592-C864-4895-9874-2FC1E3E34CD2}" dt="2023-08-28T16:07:20.247" v="2313" actId="1036"/>
      <pc:docMkLst>
        <pc:docMk/>
      </pc:docMkLst>
      <pc:sldChg chg="delSp modSp del mod delAnim">
        <pc:chgData name="Hajar Benaissa" userId="9632a7df998e774a" providerId="LiveId" clId="{03B8B592-C864-4895-9874-2FC1E3E34CD2}" dt="2023-08-28T12:25:04.231" v="1039" actId="2696"/>
        <pc:sldMkLst>
          <pc:docMk/>
          <pc:sldMk cId="1045617651" sldId="256"/>
        </pc:sldMkLst>
        <pc:spChg chg="del mod">
          <ac:chgData name="Hajar Benaissa" userId="9632a7df998e774a" providerId="LiveId" clId="{03B8B592-C864-4895-9874-2FC1E3E34CD2}" dt="2023-08-28T12:17:05.189" v="715" actId="478"/>
          <ac:spMkLst>
            <pc:docMk/>
            <pc:sldMk cId="1045617651" sldId="256"/>
            <ac:spMk id="6" creationId="{45562CBB-AFF6-BDAF-2F0D-F50BA401E90A}"/>
          </ac:spMkLst>
        </pc:spChg>
      </pc:sldChg>
      <pc:sldChg chg="addSp delSp modSp mod delAnim modAnim">
        <pc:chgData name="Hajar Benaissa" userId="9632a7df998e774a" providerId="LiveId" clId="{03B8B592-C864-4895-9874-2FC1E3E34CD2}" dt="2023-08-28T16:05:27.245" v="2297" actId="478"/>
        <pc:sldMkLst>
          <pc:docMk/>
          <pc:sldMk cId="2096850471" sldId="257"/>
        </pc:sldMkLst>
        <pc:spChg chg="add del mod">
          <ac:chgData name="Hajar Benaissa" userId="9632a7df998e774a" providerId="LiveId" clId="{03B8B592-C864-4895-9874-2FC1E3E34CD2}" dt="2023-08-23T20:29:50.423" v="50" actId="14100"/>
          <ac:spMkLst>
            <pc:docMk/>
            <pc:sldMk cId="2096850471" sldId="257"/>
            <ac:spMk id="2" creationId="{30A4A6C5-2512-7DA4-AF13-98AABF4FBB06}"/>
          </ac:spMkLst>
        </pc:spChg>
        <pc:spChg chg="add mod">
          <ac:chgData name="Hajar Benaissa" userId="9632a7df998e774a" providerId="LiveId" clId="{03B8B592-C864-4895-9874-2FC1E3E34CD2}" dt="2023-08-28T12:30:15.216" v="1048" actId="20577"/>
          <ac:spMkLst>
            <pc:docMk/>
            <pc:sldMk cId="2096850471" sldId="257"/>
            <ac:spMk id="4" creationId="{8A394C1C-0E1A-5A5E-0AD9-2D23DE0F879C}"/>
          </ac:spMkLst>
        </pc:spChg>
        <pc:spChg chg="mod">
          <ac:chgData name="Hajar Benaissa" userId="9632a7df998e774a" providerId="LiveId" clId="{03B8B592-C864-4895-9874-2FC1E3E34CD2}" dt="2023-08-28T12:25:42.734" v="1044" actId="20577"/>
          <ac:spMkLst>
            <pc:docMk/>
            <pc:sldMk cId="2096850471" sldId="257"/>
            <ac:spMk id="5" creationId="{4905F9CB-B510-7DB3-858C-300784BC9597}"/>
          </ac:spMkLst>
        </pc:spChg>
        <pc:picChg chg="add del mod">
          <ac:chgData name="Hajar Benaissa" userId="9632a7df998e774a" providerId="LiveId" clId="{03B8B592-C864-4895-9874-2FC1E3E34CD2}" dt="2023-08-28T16:05:27.245" v="2297" actId="478"/>
          <ac:picMkLst>
            <pc:docMk/>
            <pc:sldMk cId="2096850471" sldId="257"/>
            <ac:picMk id="3" creationId="{33A3F9C0-A0FF-EB97-8E3F-01761D12E311}"/>
          </ac:picMkLst>
        </pc:picChg>
        <pc:picChg chg="add del mod">
          <ac:chgData name="Hajar Benaissa" userId="9632a7df998e774a" providerId="LiveId" clId="{03B8B592-C864-4895-9874-2FC1E3E34CD2}" dt="2023-08-28T16:05:24.757" v="2296" actId="478"/>
          <ac:picMkLst>
            <pc:docMk/>
            <pc:sldMk cId="2096850471" sldId="257"/>
            <ac:picMk id="6" creationId="{62EA4B72-0163-0CF0-8F2C-DC66A54C5D22}"/>
          </ac:picMkLst>
        </pc:picChg>
        <pc:picChg chg="mod">
          <ac:chgData name="Hajar Benaissa" userId="9632a7df998e774a" providerId="LiveId" clId="{03B8B592-C864-4895-9874-2FC1E3E34CD2}" dt="2023-08-23T20:30:32.313" v="52" actId="1036"/>
          <ac:picMkLst>
            <pc:docMk/>
            <pc:sldMk cId="2096850471" sldId="257"/>
            <ac:picMk id="7" creationId="{466259C0-B4B0-03E0-CB7A-55A39AEB5696}"/>
          </ac:picMkLst>
        </pc:picChg>
        <pc:picChg chg="mod">
          <ac:chgData name="Hajar Benaissa" userId="9632a7df998e774a" providerId="LiveId" clId="{03B8B592-C864-4895-9874-2FC1E3E34CD2}" dt="2023-08-28T14:51:27.629" v="1050" actId="1076"/>
          <ac:picMkLst>
            <pc:docMk/>
            <pc:sldMk cId="2096850471" sldId="257"/>
            <ac:picMk id="8" creationId="{F07E4396-9256-D03C-391F-2443EA6EEBFA}"/>
          </ac:picMkLst>
        </pc:picChg>
        <pc:picChg chg="add del">
          <ac:chgData name="Hajar Benaissa" userId="9632a7df998e774a" providerId="LiveId" clId="{03B8B592-C864-4895-9874-2FC1E3E34CD2}" dt="2023-08-28T15:25:02.186" v="1120" actId="478"/>
          <ac:picMkLst>
            <pc:docMk/>
            <pc:sldMk cId="2096850471" sldId="257"/>
            <ac:picMk id="9" creationId="{EF299D13-2A83-45A6-3041-BD87648DCB35}"/>
          </ac:picMkLst>
        </pc:picChg>
      </pc:sldChg>
      <pc:sldChg chg="addSp delSp modSp mod delAnim modAnim">
        <pc:chgData name="Hajar Benaissa" userId="9632a7df998e774a" providerId="LiveId" clId="{03B8B592-C864-4895-9874-2FC1E3E34CD2}" dt="2023-08-28T16:01:32.839" v="2259" actId="313"/>
        <pc:sldMkLst>
          <pc:docMk/>
          <pc:sldMk cId="4116388734" sldId="258"/>
        </pc:sldMkLst>
        <pc:spChg chg="mod">
          <ac:chgData name="Hajar Benaissa" userId="9632a7df998e774a" providerId="LiveId" clId="{03B8B592-C864-4895-9874-2FC1E3E34CD2}" dt="2023-08-28T15:43:38.775" v="1768" actId="1076"/>
          <ac:spMkLst>
            <pc:docMk/>
            <pc:sldMk cId="4116388734" sldId="258"/>
            <ac:spMk id="2" creationId="{991CA7DF-C92F-7B90-16BF-2B18502B4BF0}"/>
          </ac:spMkLst>
        </pc:spChg>
        <pc:spChg chg="add mod">
          <ac:chgData name="Hajar Benaissa" userId="9632a7df998e774a" providerId="LiveId" clId="{03B8B592-C864-4895-9874-2FC1E3E34CD2}" dt="2023-08-28T15:44:22.134" v="1894" actId="113"/>
          <ac:spMkLst>
            <pc:docMk/>
            <pc:sldMk cId="4116388734" sldId="258"/>
            <ac:spMk id="3" creationId="{E2AF282F-494E-44A2-56C9-92016F0EBBAE}"/>
          </ac:spMkLst>
        </pc:spChg>
        <pc:spChg chg="add mod">
          <ac:chgData name="Hajar Benaissa" userId="9632a7df998e774a" providerId="LiveId" clId="{03B8B592-C864-4895-9874-2FC1E3E34CD2}" dt="2023-08-28T15:50:59.700" v="2023" actId="1035"/>
          <ac:spMkLst>
            <pc:docMk/>
            <pc:sldMk cId="4116388734" sldId="258"/>
            <ac:spMk id="5" creationId="{6B917057-D9A0-1671-ECD8-44A4CD87CE09}"/>
          </ac:spMkLst>
        </pc:spChg>
        <pc:spChg chg="add del mod">
          <ac:chgData name="Hajar Benaissa" userId="9632a7df998e774a" providerId="LiveId" clId="{03B8B592-C864-4895-9874-2FC1E3E34CD2}" dt="2023-08-28T15:49:11.553" v="1992"/>
          <ac:spMkLst>
            <pc:docMk/>
            <pc:sldMk cId="4116388734" sldId="258"/>
            <ac:spMk id="6" creationId="{727A3895-1D19-E2F0-33B3-24C1F9C61F55}"/>
          </ac:spMkLst>
        </pc:spChg>
        <pc:spChg chg="del mod">
          <ac:chgData name="Hajar Benaissa" userId="9632a7df998e774a" providerId="LiveId" clId="{03B8B592-C864-4895-9874-2FC1E3E34CD2}" dt="2023-08-28T15:43:32.554" v="1767" actId="478"/>
          <ac:spMkLst>
            <pc:docMk/>
            <pc:sldMk cId="4116388734" sldId="258"/>
            <ac:spMk id="7" creationId="{F4D7EC61-4D2C-447D-77B4-46D9A58D96D6}"/>
          </ac:spMkLst>
        </pc:spChg>
        <pc:spChg chg="del mod">
          <ac:chgData name="Hajar Benaissa" userId="9632a7df998e774a" providerId="LiveId" clId="{03B8B592-C864-4895-9874-2FC1E3E34CD2}" dt="2023-08-28T15:47:17.227" v="1983"/>
          <ac:spMkLst>
            <pc:docMk/>
            <pc:sldMk cId="4116388734" sldId="258"/>
            <ac:spMk id="8" creationId="{7739100F-9CEC-420D-2E67-963310236958}"/>
          </ac:spMkLst>
        </pc:spChg>
        <pc:spChg chg="del mod">
          <ac:chgData name="Hajar Benaissa" userId="9632a7df998e774a" providerId="LiveId" clId="{03B8B592-C864-4895-9874-2FC1E3E34CD2}" dt="2023-08-28T15:47:17.228" v="1985"/>
          <ac:spMkLst>
            <pc:docMk/>
            <pc:sldMk cId="4116388734" sldId="258"/>
            <ac:spMk id="9" creationId="{B9FC7028-39D2-7B6A-BFF5-29A52B65934A}"/>
          </ac:spMkLst>
        </pc:spChg>
        <pc:spChg chg="add mod">
          <ac:chgData name="Hajar Benaissa" userId="9632a7df998e774a" providerId="LiveId" clId="{03B8B592-C864-4895-9874-2FC1E3E34CD2}" dt="2023-08-28T15:52:12.127" v="2051" actId="113"/>
          <ac:spMkLst>
            <pc:docMk/>
            <pc:sldMk cId="4116388734" sldId="258"/>
            <ac:spMk id="12" creationId="{E97B4432-3338-882D-558E-571AE52E184F}"/>
          </ac:spMkLst>
        </pc:spChg>
        <pc:spChg chg="add mod">
          <ac:chgData name="Hajar Benaissa" userId="9632a7df998e774a" providerId="LiveId" clId="{03B8B592-C864-4895-9874-2FC1E3E34CD2}" dt="2023-08-28T16:01:32.839" v="2259" actId="313"/>
          <ac:spMkLst>
            <pc:docMk/>
            <pc:sldMk cId="4116388734" sldId="258"/>
            <ac:spMk id="15" creationId="{2A43D440-5D05-44BF-34C8-FD704CCA1851}"/>
          </ac:spMkLst>
        </pc:spChg>
        <pc:spChg chg="add mod">
          <ac:chgData name="Hajar Benaissa" userId="9632a7df998e774a" providerId="LiveId" clId="{03B8B592-C864-4895-9874-2FC1E3E34CD2}" dt="2023-08-28T15:57:18.507" v="2163" actId="1038"/>
          <ac:spMkLst>
            <pc:docMk/>
            <pc:sldMk cId="4116388734" sldId="258"/>
            <ac:spMk id="18" creationId="{0DAE9598-4C79-788D-6F10-3C7E2F932A83}"/>
          </ac:spMkLst>
        </pc:spChg>
        <pc:spChg chg="add mod">
          <ac:chgData name="Hajar Benaissa" userId="9632a7df998e774a" providerId="LiveId" clId="{03B8B592-C864-4895-9874-2FC1E3E34CD2}" dt="2023-08-28T15:58:22.088" v="2195" actId="14100"/>
          <ac:spMkLst>
            <pc:docMk/>
            <pc:sldMk cId="4116388734" sldId="258"/>
            <ac:spMk id="22" creationId="{9A44BF79-306D-9662-57A0-F2BA5AD748EB}"/>
          </ac:spMkLst>
        </pc:spChg>
        <pc:spChg chg="add mod">
          <ac:chgData name="Hajar Benaissa" userId="9632a7df998e774a" providerId="LiveId" clId="{03B8B592-C864-4895-9874-2FC1E3E34CD2}" dt="2023-08-28T16:00:17.927" v="2255" actId="20577"/>
          <ac:spMkLst>
            <pc:docMk/>
            <pc:sldMk cId="4116388734" sldId="258"/>
            <ac:spMk id="26" creationId="{943C1C0F-3C72-69F6-B5F5-E24178AB0DFC}"/>
          </ac:spMkLst>
        </pc:spChg>
        <pc:picChg chg="add mod">
          <ac:chgData name="Hajar Benaissa" userId="9632a7df998e774a" providerId="LiveId" clId="{03B8B592-C864-4895-9874-2FC1E3E34CD2}" dt="2023-08-28T15:46:38.481" v="1966" actId="1036"/>
          <ac:picMkLst>
            <pc:docMk/>
            <pc:sldMk cId="4116388734" sldId="258"/>
            <ac:picMk id="4" creationId="{72D96917-6316-5451-5469-21D49C7436B9}"/>
          </ac:picMkLst>
        </pc:picChg>
        <pc:picChg chg="add mod">
          <ac:chgData name="Hajar Benaissa" userId="9632a7df998e774a" providerId="LiveId" clId="{03B8B592-C864-4895-9874-2FC1E3E34CD2}" dt="2023-08-28T15:50:45.708" v="2005" actId="1038"/>
          <ac:picMkLst>
            <pc:docMk/>
            <pc:sldMk cId="4116388734" sldId="258"/>
            <ac:picMk id="11" creationId="{175589EF-9C90-2737-7BF6-D85BE3A4AF71}"/>
          </ac:picMkLst>
        </pc:picChg>
        <pc:cxnChg chg="add mod">
          <ac:chgData name="Hajar Benaissa" userId="9632a7df998e774a" providerId="LiveId" clId="{03B8B592-C864-4895-9874-2FC1E3E34CD2}" dt="2023-08-28T15:52:27.874" v="2053" actId="13822"/>
          <ac:cxnSpMkLst>
            <pc:docMk/>
            <pc:sldMk cId="4116388734" sldId="258"/>
            <ac:cxnSpMk id="14" creationId="{BA99B04E-D41A-B018-52E8-5DD9E4BF2492}"/>
          </ac:cxnSpMkLst>
        </pc:cxnChg>
        <pc:cxnChg chg="add mod">
          <ac:chgData name="Hajar Benaissa" userId="9632a7df998e774a" providerId="LiveId" clId="{03B8B592-C864-4895-9874-2FC1E3E34CD2}" dt="2023-08-28T15:55:04.860" v="2080" actId="13822"/>
          <ac:cxnSpMkLst>
            <pc:docMk/>
            <pc:sldMk cId="4116388734" sldId="258"/>
            <ac:cxnSpMk id="17" creationId="{D5A70166-5B49-8530-7D4C-94F2371ED5EB}"/>
          </ac:cxnSpMkLst>
        </pc:cxnChg>
        <pc:cxnChg chg="add mod">
          <ac:chgData name="Hajar Benaissa" userId="9632a7df998e774a" providerId="LiveId" clId="{03B8B592-C864-4895-9874-2FC1E3E34CD2}" dt="2023-08-28T15:57:47.195" v="2166" actId="14100"/>
          <ac:cxnSpMkLst>
            <pc:docMk/>
            <pc:sldMk cId="4116388734" sldId="258"/>
            <ac:cxnSpMk id="20" creationId="{781FDAAD-A59D-938B-4133-F529671FDEAE}"/>
          </ac:cxnSpMkLst>
        </pc:cxnChg>
        <pc:cxnChg chg="add mod">
          <ac:chgData name="Hajar Benaissa" userId="9632a7df998e774a" providerId="LiveId" clId="{03B8B592-C864-4895-9874-2FC1E3E34CD2}" dt="2023-08-28T15:58:44.286" v="2198" actId="13822"/>
          <ac:cxnSpMkLst>
            <pc:docMk/>
            <pc:sldMk cId="4116388734" sldId="258"/>
            <ac:cxnSpMk id="24" creationId="{59D2E12D-5BAE-9D50-6318-EE93F66F03A9}"/>
          </ac:cxnSpMkLst>
        </pc:cxnChg>
        <pc:cxnChg chg="add mod">
          <ac:chgData name="Hajar Benaissa" userId="9632a7df998e774a" providerId="LiveId" clId="{03B8B592-C864-4895-9874-2FC1E3E34CD2}" dt="2023-08-28T16:00:58.062" v="2258" actId="13822"/>
          <ac:cxnSpMkLst>
            <pc:docMk/>
            <pc:sldMk cId="4116388734" sldId="258"/>
            <ac:cxnSpMk id="28" creationId="{84C92004-FABA-5CCF-7424-88CE1FC9CBD9}"/>
          </ac:cxnSpMkLst>
        </pc:cxnChg>
      </pc:sldChg>
      <pc:sldChg chg="modSp">
        <pc:chgData name="Hajar Benaissa" userId="9632a7df998e774a" providerId="LiveId" clId="{03B8B592-C864-4895-9874-2FC1E3E34CD2}" dt="2023-08-28T16:03:10.348" v="2268" actId="207"/>
        <pc:sldMkLst>
          <pc:docMk/>
          <pc:sldMk cId="3185914500" sldId="259"/>
        </pc:sldMkLst>
        <pc:spChg chg="mod">
          <ac:chgData name="Hajar Benaissa" userId="9632a7df998e774a" providerId="LiveId" clId="{03B8B592-C864-4895-9874-2FC1E3E34CD2}" dt="2023-08-28T16:03:10.348" v="2268" actId="207"/>
          <ac:spMkLst>
            <pc:docMk/>
            <pc:sldMk cId="3185914500" sldId="259"/>
            <ac:spMk id="5" creationId="{F2AA670B-DD11-DD33-3451-3A2417D0E439}"/>
          </ac:spMkLst>
        </pc:spChg>
      </pc:sldChg>
      <pc:sldChg chg="modSp">
        <pc:chgData name="Hajar Benaissa" userId="9632a7df998e774a" providerId="LiveId" clId="{03B8B592-C864-4895-9874-2FC1E3E34CD2}" dt="2023-08-28T16:06:40.849" v="2298" actId="108"/>
        <pc:sldMkLst>
          <pc:docMk/>
          <pc:sldMk cId="2563451128" sldId="260"/>
        </pc:sldMkLst>
        <pc:spChg chg="mod">
          <ac:chgData name="Hajar Benaissa" userId="9632a7df998e774a" providerId="LiveId" clId="{03B8B592-C864-4895-9874-2FC1E3E34CD2}" dt="2023-08-28T16:04:12.469" v="2295" actId="20577"/>
          <ac:spMkLst>
            <pc:docMk/>
            <pc:sldMk cId="2563451128" sldId="260"/>
            <ac:spMk id="4" creationId="{C0F884C6-4547-FA07-9FAA-28D13030D0E9}"/>
          </ac:spMkLst>
        </pc:spChg>
        <pc:spChg chg="mod">
          <ac:chgData name="Hajar Benaissa" userId="9632a7df998e774a" providerId="LiveId" clId="{03B8B592-C864-4895-9874-2FC1E3E34CD2}" dt="2023-08-28T16:06:40.849" v="2298" actId="108"/>
          <ac:spMkLst>
            <pc:docMk/>
            <pc:sldMk cId="2563451128" sldId="260"/>
            <ac:spMk id="6" creationId="{A05972EA-5C9E-39F7-73EE-D0B10C5A8525}"/>
          </ac:spMkLst>
        </pc:spChg>
      </pc:sldChg>
      <pc:sldChg chg="addSp delSp modSp new mod">
        <pc:chgData name="Hajar Benaissa" userId="9632a7df998e774a" providerId="LiveId" clId="{03B8B592-C864-4895-9874-2FC1E3E34CD2}" dt="2023-08-28T12:15:59.189" v="698" actId="14100"/>
        <pc:sldMkLst>
          <pc:docMk/>
          <pc:sldMk cId="3102392127" sldId="261"/>
        </pc:sldMkLst>
        <pc:spChg chg="mod">
          <ac:chgData name="Hajar Benaissa" userId="9632a7df998e774a" providerId="LiveId" clId="{03B8B592-C864-4895-9874-2FC1E3E34CD2}" dt="2023-08-28T12:10:56.902" v="243" actId="20577"/>
          <ac:spMkLst>
            <pc:docMk/>
            <pc:sldMk cId="3102392127" sldId="261"/>
            <ac:spMk id="2" creationId="{25D9A704-706C-316B-73D6-06D2249ED0A7}"/>
          </ac:spMkLst>
        </pc:spChg>
        <pc:spChg chg="del">
          <ac:chgData name="Hajar Benaissa" userId="9632a7df998e774a" providerId="LiveId" clId="{03B8B592-C864-4895-9874-2FC1E3E34CD2}" dt="2023-08-28T12:12:35.603" v="288"/>
          <ac:spMkLst>
            <pc:docMk/>
            <pc:sldMk cId="3102392127" sldId="261"/>
            <ac:spMk id="3" creationId="{0DBA0003-7F9B-8E9D-CDE5-21B3456EC857}"/>
          </ac:spMkLst>
        </pc:spChg>
        <pc:picChg chg="add mod">
          <ac:chgData name="Hajar Benaissa" userId="9632a7df998e774a" providerId="LiveId" clId="{03B8B592-C864-4895-9874-2FC1E3E34CD2}" dt="2023-08-28T12:15:59.189" v="698" actId="14100"/>
          <ac:picMkLst>
            <pc:docMk/>
            <pc:sldMk cId="3102392127" sldId="261"/>
            <ac:picMk id="4" creationId="{C2ADDEA0-9663-66E9-34CE-527E9C10765F}"/>
          </ac:picMkLst>
        </pc:picChg>
        <pc:picChg chg="add mod">
          <ac:chgData name="Hajar Benaissa" userId="9632a7df998e774a" providerId="LiveId" clId="{03B8B592-C864-4895-9874-2FC1E3E34CD2}" dt="2023-08-28T12:12:35.603" v="288"/>
          <ac:picMkLst>
            <pc:docMk/>
            <pc:sldMk cId="3102392127" sldId="261"/>
            <ac:picMk id="5" creationId="{2D8F50F9-9057-986B-A584-C5D7741816A6}"/>
          </ac:picMkLst>
        </pc:picChg>
      </pc:sldChg>
      <pc:sldChg chg="addSp modSp new mod modAnim">
        <pc:chgData name="Hajar Benaissa" userId="9632a7df998e774a" providerId="LiveId" clId="{03B8B592-C864-4895-9874-2FC1E3E34CD2}" dt="2023-08-28T16:03:49.030" v="2292" actId="20577"/>
        <pc:sldMkLst>
          <pc:docMk/>
          <pc:sldMk cId="3883199130" sldId="262"/>
        </pc:sldMkLst>
        <pc:spChg chg="add mod">
          <ac:chgData name="Hajar Benaissa" userId="9632a7df998e774a" providerId="LiveId" clId="{03B8B592-C864-4895-9874-2FC1E3E34CD2}" dt="2023-08-28T16:03:49.030" v="2292" actId="20577"/>
          <ac:spMkLst>
            <pc:docMk/>
            <pc:sldMk cId="3883199130" sldId="262"/>
            <ac:spMk id="2" creationId="{8E2094BC-0F25-622F-0ABE-F7054F3E2A7E}"/>
          </ac:spMkLst>
        </pc:spChg>
        <pc:spChg chg="add mod">
          <ac:chgData name="Hajar Benaissa" userId="9632a7df998e774a" providerId="LiveId" clId="{03B8B592-C864-4895-9874-2FC1E3E34CD2}" dt="2023-08-28T12:24:42.182" v="1038" actId="368"/>
          <ac:spMkLst>
            <pc:docMk/>
            <pc:sldMk cId="3883199130" sldId="262"/>
            <ac:spMk id="4" creationId="{882654A0-9A10-A1FA-3017-B9C52F2E0060}"/>
          </ac:spMkLst>
        </pc:spChg>
        <pc:picChg chg="add mod">
          <ac:chgData name="Hajar Benaissa" userId="9632a7df998e774a" providerId="LiveId" clId="{03B8B592-C864-4895-9874-2FC1E3E34CD2}" dt="2023-08-28T12:17:13.762" v="716"/>
          <ac:picMkLst>
            <pc:docMk/>
            <pc:sldMk cId="3883199130" sldId="262"/>
            <ac:picMk id="3" creationId="{14638511-AECE-1391-7843-9E3960F9D8D1}"/>
          </ac:picMkLst>
        </pc:picChg>
      </pc:sldChg>
      <pc:sldChg chg="addSp delSp modSp new mod ord">
        <pc:chgData name="Hajar Benaissa" userId="9632a7df998e774a" providerId="LiveId" clId="{03B8B592-C864-4895-9874-2FC1E3E34CD2}" dt="2023-08-28T16:07:20.247" v="2313" actId="1036"/>
        <pc:sldMkLst>
          <pc:docMk/>
          <pc:sldMk cId="713759347" sldId="263"/>
        </pc:sldMkLst>
        <pc:spChg chg="mod">
          <ac:chgData name="Hajar Benaissa" userId="9632a7df998e774a" providerId="LiveId" clId="{03B8B592-C864-4895-9874-2FC1E3E34CD2}" dt="2023-08-28T15:41:07.047" v="1707" actId="20577"/>
          <ac:spMkLst>
            <pc:docMk/>
            <pc:sldMk cId="713759347" sldId="263"/>
            <ac:spMk id="2" creationId="{BE9DD67E-0483-18E0-D39F-975A6C7A607A}"/>
          </ac:spMkLst>
        </pc:spChg>
        <pc:spChg chg="mod">
          <ac:chgData name="Hajar Benaissa" userId="9632a7df998e774a" providerId="LiveId" clId="{03B8B592-C864-4895-9874-2FC1E3E34CD2}" dt="2023-08-28T15:36:49.809" v="1633" actId="20577"/>
          <ac:spMkLst>
            <pc:docMk/>
            <pc:sldMk cId="713759347" sldId="263"/>
            <ac:spMk id="3" creationId="{A062A8A5-6615-617A-EE15-70C519AFA1A1}"/>
          </ac:spMkLst>
        </pc:spChg>
        <pc:spChg chg="add del mod">
          <ac:chgData name="Hajar Benaissa" userId="9632a7df998e774a" providerId="LiveId" clId="{03B8B592-C864-4895-9874-2FC1E3E34CD2}" dt="2023-08-28T15:28:19.796" v="1133"/>
          <ac:spMkLst>
            <pc:docMk/>
            <pc:sldMk cId="713759347" sldId="263"/>
            <ac:spMk id="6" creationId="{44CD012F-B726-07DB-4DE9-65A7414C646D}"/>
          </ac:spMkLst>
        </pc:spChg>
        <pc:spChg chg="add del mod">
          <ac:chgData name="Hajar Benaissa" userId="9632a7df998e774a" providerId="LiveId" clId="{03B8B592-C864-4895-9874-2FC1E3E34CD2}" dt="2023-08-28T15:36:18.689" v="1619"/>
          <ac:spMkLst>
            <pc:docMk/>
            <pc:sldMk cId="713759347" sldId="263"/>
            <ac:spMk id="8" creationId="{4F4BBE00-2E10-AC91-3C20-D1AEE578803E}"/>
          </ac:spMkLst>
        </pc:spChg>
        <pc:spChg chg="add del mod">
          <ac:chgData name="Hajar Benaissa" userId="9632a7df998e774a" providerId="LiveId" clId="{03B8B592-C864-4895-9874-2FC1E3E34CD2}" dt="2023-08-28T15:36:18.690" v="1621"/>
          <ac:spMkLst>
            <pc:docMk/>
            <pc:sldMk cId="713759347" sldId="263"/>
            <ac:spMk id="9" creationId="{19366E11-353B-83F7-38FB-5401A6F266D8}"/>
          </ac:spMkLst>
        </pc:spChg>
        <pc:spChg chg="add del mod">
          <ac:chgData name="Hajar Benaissa" userId="9632a7df998e774a" providerId="LiveId" clId="{03B8B592-C864-4895-9874-2FC1E3E34CD2}" dt="2023-08-28T15:36:18.691" v="1623"/>
          <ac:spMkLst>
            <pc:docMk/>
            <pc:sldMk cId="713759347" sldId="263"/>
            <ac:spMk id="11" creationId="{AE580F36-D1C6-B767-A24E-5761F2EBD62C}"/>
          </ac:spMkLst>
        </pc:spChg>
        <pc:spChg chg="add del mod">
          <ac:chgData name="Hajar Benaissa" userId="9632a7df998e774a" providerId="LiveId" clId="{03B8B592-C864-4895-9874-2FC1E3E34CD2}" dt="2023-08-28T15:36:18.692" v="1625"/>
          <ac:spMkLst>
            <pc:docMk/>
            <pc:sldMk cId="713759347" sldId="263"/>
            <ac:spMk id="12" creationId="{33F1ED07-976A-678B-21C5-1ECD6A2E8B19}"/>
          </ac:spMkLst>
        </pc:spChg>
        <pc:spChg chg="add mod">
          <ac:chgData name="Hajar Benaissa" userId="9632a7df998e774a" providerId="LiveId" clId="{03B8B592-C864-4895-9874-2FC1E3E34CD2}" dt="2023-08-28T15:39:22.609" v="1692" actId="1035"/>
          <ac:spMkLst>
            <pc:docMk/>
            <pc:sldMk cId="713759347" sldId="263"/>
            <ac:spMk id="14" creationId="{3C1930C9-6459-ACCA-4862-A3FC792C0233}"/>
          </ac:spMkLst>
        </pc:spChg>
        <pc:spChg chg="add del">
          <ac:chgData name="Hajar Benaissa" userId="9632a7df998e774a" providerId="LiveId" clId="{03B8B592-C864-4895-9874-2FC1E3E34CD2}" dt="2023-08-28T15:38:33.819" v="1642" actId="478"/>
          <ac:spMkLst>
            <pc:docMk/>
            <pc:sldMk cId="713759347" sldId="263"/>
            <ac:spMk id="15" creationId="{55032D69-2276-4F63-7656-D62905A8D72C}"/>
          </ac:spMkLst>
        </pc:spChg>
        <pc:spChg chg="add del mod">
          <ac:chgData name="Hajar Benaissa" userId="9632a7df998e774a" providerId="LiveId" clId="{03B8B592-C864-4895-9874-2FC1E3E34CD2}" dt="2023-08-28T16:06:49.133" v="2299" actId="478"/>
          <ac:spMkLst>
            <pc:docMk/>
            <pc:sldMk cId="713759347" sldId="263"/>
            <ac:spMk id="16" creationId="{C8582817-0BB6-D06C-FA90-66EC0C73D6AA}"/>
          </ac:spMkLst>
        </pc:spChg>
        <pc:spChg chg="add mod">
          <ac:chgData name="Hajar Benaissa" userId="9632a7df998e774a" providerId="LiveId" clId="{03B8B592-C864-4895-9874-2FC1E3E34CD2}" dt="2023-08-28T15:40:02.802" v="1701" actId="108"/>
          <ac:spMkLst>
            <pc:docMk/>
            <pc:sldMk cId="713759347" sldId="263"/>
            <ac:spMk id="17" creationId="{464B0B9C-370E-8AAA-1B00-6A99C61B4D37}"/>
          </ac:spMkLst>
        </pc:spChg>
        <pc:picChg chg="add mod">
          <ac:chgData name="Hajar Benaissa" userId="9632a7df998e774a" providerId="LiveId" clId="{03B8B592-C864-4895-9874-2FC1E3E34CD2}" dt="2023-08-28T14:51:36.547" v="1053"/>
          <ac:picMkLst>
            <pc:docMk/>
            <pc:sldMk cId="713759347" sldId="263"/>
            <ac:picMk id="4" creationId="{4E07B8F8-4D2F-16E2-CD8F-3BF73A008EB2}"/>
          </ac:picMkLst>
        </pc:picChg>
        <pc:picChg chg="add del mod">
          <ac:chgData name="Hajar Benaissa" userId="9632a7df998e774a" providerId="LiveId" clId="{03B8B592-C864-4895-9874-2FC1E3E34CD2}" dt="2023-08-28T15:25:34.894" v="1124"/>
          <ac:picMkLst>
            <pc:docMk/>
            <pc:sldMk cId="713759347" sldId="263"/>
            <ac:picMk id="5" creationId="{C3CD286D-6709-3F71-8577-CE36B1A3A0E6}"/>
          </ac:picMkLst>
        </pc:picChg>
        <pc:picChg chg="add mod">
          <ac:chgData name="Hajar Benaissa" userId="9632a7df998e774a" providerId="LiveId" clId="{03B8B592-C864-4895-9874-2FC1E3E34CD2}" dt="2023-08-28T15:28:24.001" v="1138" actId="1038"/>
          <ac:picMkLst>
            <pc:docMk/>
            <pc:sldMk cId="713759347" sldId="263"/>
            <ac:picMk id="7" creationId="{5D7C8982-EB29-207B-6FAC-BAC52326A3AE}"/>
          </ac:picMkLst>
        </pc:picChg>
        <pc:picChg chg="add mod">
          <ac:chgData name="Hajar Benaissa" userId="9632a7df998e774a" providerId="LiveId" clId="{03B8B592-C864-4895-9874-2FC1E3E34CD2}" dt="2023-08-28T15:31:47.709" v="1359" actId="14100"/>
          <ac:picMkLst>
            <pc:docMk/>
            <pc:sldMk cId="713759347" sldId="263"/>
            <ac:picMk id="10" creationId="{EA9D079F-84AC-9F84-43B3-D36E52B53584}"/>
          </ac:picMkLst>
        </pc:picChg>
        <pc:picChg chg="add mod">
          <ac:chgData name="Hajar Benaissa" userId="9632a7df998e774a" providerId="LiveId" clId="{03B8B592-C864-4895-9874-2FC1E3E34CD2}" dt="2023-08-28T15:36:16.967" v="1617" actId="14100"/>
          <ac:picMkLst>
            <pc:docMk/>
            <pc:sldMk cId="713759347" sldId="263"/>
            <ac:picMk id="13" creationId="{33110256-483F-E057-FF0B-9E53E2BADEC7}"/>
          </ac:picMkLst>
        </pc:picChg>
        <pc:cxnChg chg="add mod">
          <ac:chgData name="Hajar Benaissa" userId="9632a7df998e774a" providerId="LiveId" clId="{03B8B592-C864-4895-9874-2FC1E3E34CD2}" dt="2023-08-28T15:40:27.380" v="1703" actId="13822"/>
          <ac:cxnSpMkLst>
            <pc:docMk/>
            <pc:sldMk cId="713759347" sldId="263"/>
            <ac:cxnSpMk id="19" creationId="{B2A02AC6-46A3-D705-E84B-57F8A4853AC1}"/>
          </ac:cxnSpMkLst>
        </pc:cxnChg>
        <pc:cxnChg chg="add mod">
          <ac:chgData name="Hajar Benaissa" userId="9632a7df998e774a" providerId="LiveId" clId="{03B8B592-C864-4895-9874-2FC1E3E34CD2}" dt="2023-08-28T15:40:49.454" v="1705" actId="13822"/>
          <ac:cxnSpMkLst>
            <pc:docMk/>
            <pc:sldMk cId="713759347" sldId="263"/>
            <ac:cxnSpMk id="21" creationId="{115B5714-225A-4333-4B21-C6CB19389A6A}"/>
          </ac:cxnSpMkLst>
        </pc:cxnChg>
        <pc:cxnChg chg="add mod">
          <ac:chgData name="Hajar Benaissa" userId="9632a7df998e774a" providerId="LiveId" clId="{03B8B592-C864-4895-9874-2FC1E3E34CD2}" dt="2023-08-28T16:07:20.247" v="2313" actId="1036"/>
          <ac:cxnSpMkLst>
            <pc:docMk/>
            <pc:sldMk cId="713759347" sldId="263"/>
            <ac:cxnSpMk id="23" creationId="{BFDF7477-962E-2E8F-F9FE-7AE576469529}"/>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EFAD39-73F6-56DC-A543-749D16838E1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23D937D-A795-B3CA-378E-60C4715A7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FD9833D-6495-3D65-C302-BE80B92E64A1}"/>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2CC09455-30B8-C363-E6F2-4070DD915D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1FDE27-2613-FAAE-96AB-C544F7A5FB21}"/>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2388200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DD694-5BCF-8503-C0FF-78FCE61F5B3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4E613F4-9610-ACC2-F358-28A99FF71AD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C69BFF-C11C-6AFC-6879-F5684AEBB627}"/>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1C15BE26-652A-49CC-2039-8546CD3797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233869-8852-E2D8-D1BE-A637AAF2E92C}"/>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214241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46ECF4C-8388-EEE3-FDC6-497DB4BD453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80EA57B-25DC-A46F-5741-236F059B856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441AF2-DF71-0D61-D075-0A051D392D8F}"/>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FA288C9C-50F4-E267-FA7C-60402C49AE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256A71-F8F2-97FE-2BC2-4E193AA9B5ED}"/>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352447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B9CF2-689C-A220-C244-9664B296043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77F6883-9535-E9A4-8B67-55DA0E3B25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D12C31-6683-D255-699A-956507420F6F}"/>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8799A66C-8304-18F4-F731-294B612660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7DD452-0E71-852C-8402-642BB5A9FE29}"/>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35550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EB6D7-FDAB-D6D2-6833-6A14FD1EBBB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6E1E493-4926-71D0-AEC9-1111E7BBB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D0B7FC7-6A1D-7A35-6DF1-A416E64B3FCB}"/>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F63255EE-6A02-6753-1C99-32B35A1FBA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F49D57-B969-2E2F-6017-EDF7CAB077D5}"/>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23804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C02C63-CDCF-FB2F-16C7-D2B4F8DC54E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DC9EDE-27DA-A98E-25CB-2A41F7E6897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F50C612-9A84-9C07-E63D-3A0D9C69908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B53D89F-D249-DE27-26C9-9D511C969768}"/>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6" name="Espace réservé du pied de page 5">
            <a:extLst>
              <a:ext uri="{FF2B5EF4-FFF2-40B4-BE49-F238E27FC236}">
                <a16:creationId xmlns:a16="http://schemas.microsoft.com/office/drawing/2014/main" id="{554D8C5C-76B7-676A-E110-F0840A6BD8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372A3C-7600-7488-C46B-00D702CB1EE7}"/>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402918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DDABB-712C-E23E-BADC-F7A0A37F06C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2826DED-299B-3157-8DEC-9F1629A0A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BC87CCC-61FE-D814-EA14-66436F4D4D3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BAC635B-08E9-7FE8-7665-947435631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48022DB-281E-E298-79FE-22F648112B3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93E9B2D-851C-2246-9858-B131D54BD5E5}"/>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8" name="Espace réservé du pied de page 7">
            <a:extLst>
              <a:ext uri="{FF2B5EF4-FFF2-40B4-BE49-F238E27FC236}">
                <a16:creationId xmlns:a16="http://schemas.microsoft.com/office/drawing/2014/main" id="{E78D9410-3812-FACE-5116-0BAAC889400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36F1A8B-492D-74EC-98A3-31764F6B09FE}"/>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67378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70ACD4-7BFB-1C48-5487-71C272420C8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3233019-49FB-330A-BD9F-E14084633F73}"/>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4" name="Espace réservé du pied de page 3">
            <a:extLst>
              <a:ext uri="{FF2B5EF4-FFF2-40B4-BE49-F238E27FC236}">
                <a16:creationId xmlns:a16="http://schemas.microsoft.com/office/drawing/2014/main" id="{94D05BF5-0E35-F73B-F15E-152DBF0D1FF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96975E2-07C9-2BC6-F4ED-806993FFBD98}"/>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407018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EFC2C2-6FA0-7761-AD55-4B6C4403363F}"/>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3" name="Espace réservé du pied de page 2">
            <a:extLst>
              <a:ext uri="{FF2B5EF4-FFF2-40B4-BE49-F238E27FC236}">
                <a16:creationId xmlns:a16="http://schemas.microsoft.com/office/drawing/2014/main" id="{98A9B147-C81E-17E2-AFB0-495AAE45DA0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8A7352-7392-2B6A-8662-3F74B97CC926}"/>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330538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64206-8B68-CB1D-964A-321F27A63C0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2465945-4317-B86C-2CF5-88B7FA3A6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A41D13F-E838-A16C-E3D2-39589FBF7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011A0D-3A89-4CE7-DA78-2D920204A57C}"/>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6" name="Espace réservé du pied de page 5">
            <a:extLst>
              <a:ext uri="{FF2B5EF4-FFF2-40B4-BE49-F238E27FC236}">
                <a16:creationId xmlns:a16="http://schemas.microsoft.com/office/drawing/2014/main" id="{A6204250-0324-E5CA-20A2-9AD22B893C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755D4F-4035-2ADF-92F7-19C846E489CA}"/>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31312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BC3C8-2A2D-29F1-2273-61D1083F4EF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606314D-59B5-4946-6843-DE76D2D78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83CA89F-C095-7EFA-58D2-385ED7BD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8FC8191-E8DA-DEA7-3D99-F53DF82AC881}"/>
              </a:ext>
            </a:extLst>
          </p:cNvPr>
          <p:cNvSpPr>
            <a:spLocks noGrp="1"/>
          </p:cNvSpPr>
          <p:nvPr>
            <p:ph type="dt" sz="half" idx="10"/>
          </p:nvPr>
        </p:nvSpPr>
        <p:spPr/>
        <p:txBody>
          <a:bodyPr/>
          <a:lstStyle/>
          <a:p>
            <a:fld id="{8069A5AE-DAD1-4D2F-8724-9E7616A6CFB4}" type="datetimeFigureOut">
              <a:rPr lang="fr-FR" smtClean="0"/>
              <a:t>28/08/2023</a:t>
            </a:fld>
            <a:endParaRPr lang="fr-FR"/>
          </a:p>
        </p:txBody>
      </p:sp>
      <p:sp>
        <p:nvSpPr>
          <p:cNvPr id="6" name="Espace réservé du pied de page 5">
            <a:extLst>
              <a:ext uri="{FF2B5EF4-FFF2-40B4-BE49-F238E27FC236}">
                <a16:creationId xmlns:a16="http://schemas.microsoft.com/office/drawing/2014/main" id="{13185489-7A5D-E4C3-56C8-7A1C7F1CB03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4BC39A-9B44-2FA0-4DB4-DB1C9978535A}"/>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236145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6C74E69-8980-BB9C-EA4E-D3D16B26B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9879258-6DE3-DA33-E8AB-7C2DE2347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806B92-CE50-6589-64BE-C14CD0FD8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9A5AE-DAD1-4D2F-8724-9E7616A6CFB4}" type="datetimeFigureOut">
              <a:rPr lang="fr-FR" smtClean="0"/>
              <a:t>28/08/2023</a:t>
            </a:fld>
            <a:endParaRPr lang="fr-FR"/>
          </a:p>
        </p:txBody>
      </p:sp>
      <p:sp>
        <p:nvSpPr>
          <p:cNvPr id="5" name="Espace réservé du pied de page 4">
            <a:extLst>
              <a:ext uri="{FF2B5EF4-FFF2-40B4-BE49-F238E27FC236}">
                <a16:creationId xmlns:a16="http://schemas.microsoft.com/office/drawing/2014/main" id="{6989D4DC-D5B8-EA32-B5B8-BFD435589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135D451-C9AF-8FB1-BF7A-464119A0B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D3298-EFF5-4CE7-8B3F-5DE06D3C1B2F}" type="slidenum">
              <a:rPr lang="fr-FR" smtClean="0"/>
              <a:t>‹N°›</a:t>
            </a:fld>
            <a:endParaRPr lang="fr-FR"/>
          </a:p>
        </p:txBody>
      </p:sp>
    </p:spTree>
    <p:extLst>
      <p:ext uri="{BB962C8B-B14F-4D97-AF65-F5344CB8AC3E}">
        <p14:creationId xmlns:p14="http://schemas.microsoft.com/office/powerpoint/2010/main" val="213235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trello.com/invite/b/MLSm0Sob/ATTIf2a7f7e0650a7e5cfd775eeecafd4610B9E49FA4/menu-maker-by-qwen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fr.wikipedia.org/wiki/M%C3%A9thode_agile#cite_note-1" TargetMode="External"/><Relationship Id="rId7" Type="http://schemas.openxmlformats.org/officeDocument/2006/relationships/hyperlink" Target="https://fr.wikipedia.org/wiki/Cycle_de_d%C3%A9veloppement_(logiciel)"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fr.wikipedia.org/wiki/Extreme_programming" TargetMode="External"/><Relationship Id="rId5" Type="http://schemas.openxmlformats.org/officeDocument/2006/relationships/hyperlink" Target="https://fr.wikipedia.org/wiki/Scrum_(d%C3%A9veloppement)" TargetMode="External"/><Relationship Id="rId4" Type="http://schemas.openxmlformats.org/officeDocument/2006/relationships/hyperlink" Target="https://fr.wikipedia.org/wiki/M%C3%A9thode_agile#cite_note-:1-5"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9A704-706C-316B-73D6-06D2249ED0A7}"/>
              </a:ext>
            </a:extLst>
          </p:cNvPr>
          <p:cNvSpPr>
            <a:spLocks noGrp="1"/>
          </p:cNvSpPr>
          <p:nvPr>
            <p:ph type="title"/>
          </p:nvPr>
        </p:nvSpPr>
        <p:spPr/>
        <p:txBody>
          <a:bodyPr/>
          <a:lstStyle/>
          <a:p>
            <a:r>
              <a:rPr lang="en-US" dirty="0"/>
              <a:t> </a:t>
            </a:r>
            <a:endParaRPr lang="fr-FR" dirty="0"/>
          </a:p>
        </p:txBody>
      </p:sp>
      <p:pic>
        <p:nvPicPr>
          <p:cNvPr id="5" name="Espace réservé du contenu 4">
            <a:extLst>
              <a:ext uri="{FF2B5EF4-FFF2-40B4-BE49-F238E27FC236}">
                <a16:creationId xmlns:a16="http://schemas.microsoft.com/office/drawing/2014/main" id="{2D8F50F9-9057-986B-A584-C5D7741816A6}"/>
              </a:ext>
            </a:extLst>
          </p:cNvPr>
          <p:cNvPicPr>
            <a:picLocks noGrp="1" noChangeAspect="1"/>
          </p:cNvPicPr>
          <p:nvPr>
            <p:ph idx="1"/>
          </p:nvPr>
        </p:nvPicPr>
        <p:blipFill>
          <a:blip r:embed="rId2"/>
          <a:stretch>
            <a:fillRect/>
          </a:stretch>
        </p:blipFill>
        <p:spPr>
          <a:xfrm>
            <a:off x="4090987" y="3429794"/>
            <a:ext cx="4010025" cy="1143000"/>
          </a:xfrm>
          <a:prstGeom prst="rect">
            <a:avLst/>
          </a:prstGeom>
        </p:spPr>
      </p:pic>
      <p:pic>
        <p:nvPicPr>
          <p:cNvPr id="4" name="Image 3">
            <a:extLst>
              <a:ext uri="{FF2B5EF4-FFF2-40B4-BE49-F238E27FC236}">
                <a16:creationId xmlns:a16="http://schemas.microsoft.com/office/drawing/2014/main" id="{C2ADDEA0-9663-66E9-34CE-527E9C10765F}"/>
              </a:ext>
            </a:extLst>
          </p:cNvPr>
          <p:cNvPicPr>
            <a:picLocks noChangeAspect="1"/>
          </p:cNvPicPr>
          <p:nvPr/>
        </p:nvPicPr>
        <p:blipFill>
          <a:blip r:embed="rId3"/>
          <a:stretch>
            <a:fillRect/>
          </a:stretch>
        </p:blipFill>
        <p:spPr>
          <a:xfrm>
            <a:off x="1569327" y="658736"/>
            <a:ext cx="9784473" cy="2012545"/>
          </a:xfrm>
          <a:prstGeom prst="rect">
            <a:avLst/>
          </a:prstGeom>
          <a:effectLst>
            <a:outerShdw blurRad="800100" dist="698500" dir="11040000" sx="102000" sy="102000" algn="ctr" rotWithShape="0">
              <a:srgbClr val="000000">
                <a:alpha val="25000"/>
              </a:srgbClr>
            </a:outerShdw>
          </a:effectLst>
        </p:spPr>
      </p:pic>
    </p:spTree>
    <p:extLst>
      <p:ext uri="{BB962C8B-B14F-4D97-AF65-F5344CB8AC3E}">
        <p14:creationId xmlns:p14="http://schemas.microsoft.com/office/powerpoint/2010/main" val="310239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E2094BC-0F25-622F-0ABE-F7054F3E2A7E}"/>
              </a:ext>
            </a:extLst>
          </p:cNvPr>
          <p:cNvSpPr txBox="1"/>
          <p:nvPr/>
        </p:nvSpPr>
        <p:spPr>
          <a:xfrm>
            <a:off x="1005840" y="371282"/>
            <a:ext cx="10180320" cy="7663636"/>
          </a:xfrm>
          <a:prstGeom prst="rect">
            <a:avLst/>
          </a:prstGeom>
          <a:noFill/>
        </p:spPr>
        <p:txBody>
          <a:bodyPr wrap="square" rtlCol="0">
            <a:spAutoFit/>
          </a:bodyPr>
          <a:lstStyle/>
          <a:p>
            <a:pPr algn="ctr"/>
            <a:r>
              <a:rPr lang="en-US" sz="2800" b="1" dirty="0">
                <a:solidFill>
                  <a:schemeClr val="accent1">
                    <a:lumMod val="75000"/>
                  </a:schemeClr>
                </a:solidFill>
                <a:latin typeface="barlow" panose="020F0502020204030204" pitchFamily="2" charset="0"/>
              </a:rPr>
              <a:t>Sommaire:</a:t>
            </a:r>
          </a:p>
          <a:p>
            <a:endParaRPr lang="en-US" sz="2800" b="1" dirty="0">
              <a:solidFill>
                <a:schemeClr val="accent1">
                  <a:lumMod val="75000"/>
                </a:schemeClr>
              </a:solidFill>
              <a:latin typeface="barlow" panose="020F0502020204030204" pitchFamily="2" charset="0"/>
            </a:endParaRPr>
          </a:p>
          <a:p>
            <a:r>
              <a:rPr lang="en-US" sz="2000" b="1" dirty="0">
                <a:latin typeface="barlow" panose="020F0502020204030204" pitchFamily="2" charset="0"/>
              </a:rPr>
              <a:t>       1.Présentation du tableau KANBAN (Trello).</a:t>
            </a:r>
          </a:p>
          <a:p>
            <a:endParaRPr lang="en-US" sz="2000" b="1" dirty="0">
              <a:latin typeface="barlow" panose="020F0502020204030204" pitchFamily="2" charset="0"/>
            </a:endParaRPr>
          </a:p>
          <a:p>
            <a:r>
              <a:rPr lang="en-US" sz="2000" b="1" dirty="0">
                <a:latin typeface="barlow" panose="020F0502020204030204" pitchFamily="2" charset="0"/>
              </a:rPr>
              <a:t>       2.Les composants du tableau KANBAN.</a:t>
            </a:r>
          </a:p>
          <a:p>
            <a:endParaRPr lang="en-US" sz="2000" b="1" dirty="0">
              <a:latin typeface="barlow" panose="020F0502020204030204" pitchFamily="2" charset="0"/>
            </a:endParaRPr>
          </a:p>
          <a:p>
            <a:r>
              <a:rPr lang="en-US" sz="2000" b="1" dirty="0">
                <a:latin typeface="barlow" panose="020F0502020204030204" pitchFamily="2" charset="0"/>
              </a:rPr>
              <a:t>       3.Conclusion.</a:t>
            </a:r>
          </a:p>
          <a:p>
            <a:r>
              <a:rPr lang="en-US" sz="2800" b="1" dirty="0">
                <a:solidFill>
                  <a:schemeClr val="accent1">
                    <a:lumMod val="75000"/>
                  </a:schemeClr>
                </a:solidFill>
                <a:latin typeface="barlow" panose="020F0502020204030204" pitchFamily="2" charset="0"/>
              </a:rPr>
              <a:t>        </a:t>
            </a:r>
          </a:p>
          <a:p>
            <a:endParaRPr lang="en-US" sz="2800" b="1" dirty="0">
              <a:solidFill>
                <a:schemeClr val="accent1">
                  <a:lumMod val="75000"/>
                </a:schemeClr>
              </a:solidFill>
              <a:latin typeface="barlow" panose="020F0502020204030204" pitchFamily="2" charset="0"/>
            </a:endParaRPr>
          </a:p>
          <a:p>
            <a:r>
              <a:rPr lang="en-US" sz="2800" b="1" dirty="0">
                <a:solidFill>
                  <a:schemeClr val="accent1">
                    <a:lumMod val="75000"/>
                  </a:schemeClr>
                </a:solidFill>
                <a:latin typeface="barlow" panose="020F0502020204030204" pitchFamily="2" charset="0"/>
              </a:rPr>
              <a:t>        </a:t>
            </a:r>
          </a:p>
          <a:p>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fr-FR" sz="2800" b="1" dirty="0">
              <a:solidFill>
                <a:schemeClr val="accent1">
                  <a:lumMod val="75000"/>
                </a:schemeClr>
              </a:solidFill>
              <a:latin typeface="barlow" panose="020F0502020204030204" pitchFamily="2" charset="0"/>
            </a:endParaRPr>
          </a:p>
        </p:txBody>
      </p:sp>
      <p:pic>
        <p:nvPicPr>
          <p:cNvPr id="3" name="Image 2">
            <a:extLst>
              <a:ext uri="{FF2B5EF4-FFF2-40B4-BE49-F238E27FC236}">
                <a16:creationId xmlns:a16="http://schemas.microsoft.com/office/drawing/2014/main" id="{14638511-AECE-1391-7843-9E3960F9D8D1}"/>
              </a:ext>
            </a:extLst>
          </p:cNvPr>
          <p:cNvPicPr>
            <a:picLocks noChangeAspect="1"/>
          </p:cNvPicPr>
          <p:nvPr/>
        </p:nvPicPr>
        <p:blipFill>
          <a:blip r:embed="rId2"/>
          <a:stretch>
            <a:fillRect/>
          </a:stretch>
        </p:blipFill>
        <p:spPr>
          <a:xfrm>
            <a:off x="11032434" y="245372"/>
            <a:ext cx="753509" cy="500063"/>
          </a:xfrm>
          <a:prstGeom prst="rect">
            <a:avLst/>
          </a:prstGeom>
        </p:spPr>
      </p:pic>
      <p:sp>
        <p:nvSpPr>
          <p:cNvPr id="4" name="ZoneTexte 3">
            <a:extLst>
              <a:ext uri="{FF2B5EF4-FFF2-40B4-BE49-F238E27FC236}">
                <a16:creationId xmlns:a16="http://schemas.microsoft.com/office/drawing/2014/main" id="{882654A0-9A10-A1FA-3017-B9C52F2E0060}"/>
              </a:ext>
            </a:extLst>
          </p:cNvPr>
          <p:cNvSpPr txBox="1"/>
          <p:nvPr/>
        </p:nvSpPr>
        <p:spPr>
          <a:xfrm>
            <a:off x="4055160" y="3429000"/>
            <a:ext cx="7345017" cy="2554545"/>
          </a:xfrm>
          <a:prstGeom prst="rect">
            <a:avLst/>
          </a:prstGeom>
          <a:noFill/>
        </p:spPr>
        <p:txBody>
          <a:bodyPr wrap="square" rtlCol="0">
            <a:spAutoFit/>
          </a:bodyPr>
          <a:lstStyle/>
          <a:p>
            <a:r>
              <a:rPr lang="fr-FR" sz="2000" b="1" i="0" dirty="0">
                <a:solidFill>
                  <a:schemeClr val="accent1">
                    <a:lumMod val="75000"/>
                  </a:schemeClr>
                </a:solidFill>
                <a:effectLst/>
              </a:rPr>
              <a:t>Trello</a:t>
            </a:r>
            <a:r>
              <a:rPr lang="fr-FR" sz="2000" b="0" i="0" dirty="0">
                <a:solidFill>
                  <a:srgbClr val="5D5F60"/>
                </a:solidFill>
                <a:effectLst/>
              </a:rPr>
              <a:t> est une </a:t>
            </a:r>
            <a:r>
              <a:rPr lang="fr-FR" dirty="0"/>
              <a:t>application</a:t>
            </a:r>
            <a:r>
              <a:rPr lang="fr-FR" sz="2000" b="0" i="0" dirty="0">
                <a:solidFill>
                  <a:srgbClr val="5D5F60"/>
                </a:solidFill>
                <a:effectLst/>
              </a:rPr>
              <a:t> de gestion de projet gratuite qui permet d’organiser ses projets sous forme de tableaux, eux-mêmes composés de listes en colonnes, qui répertorient des tâches sous </a:t>
            </a:r>
            <a:r>
              <a:rPr lang="fr-FR" dirty="0"/>
              <a:t>formes</a:t>
            </a:r>
            <a:r>
              <a:rPr lang="fr-FR" sz="2000" b="0" i="0" dirty="0">
                <a:solidFill>
                  <a:srgbClr val="5D5F60"/>
                </a:solidFill>
                <a:effectLst/>
              </a:rPr>
              <a:t> de cartes. Inspiré de la méthode agile Kanban, Trello est un outil incontournable, destiné aux équipes qui cherchent une plateforme de référence pour leur gestion de projet. Trello est très intuitif et scalable, quelle que soit la taille de votre entreprise. Le point fort de l’outil est sa simplicité d’utilisation.</a:t>
            </a:r>
            <a:endParaRPr lang="fr-FR" sz="2000" dirty="0"/>
          </a:p>
        </p:txBody>
      </p:sp>
    </p:spTree>
    <p:extLst>
      <p:ext uri="{BB962C8B-B14F-4D97-AF65-F5344CB8AC3E}">
        <p14:creationId xmlns:p14="http://schemas.microsoft.com/office/powerpoint/2010/main" val="388319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905F9CB-B510-7DB3-858C-300784BC9597}"/>
              </a:ext>
            </a:extLst>
          </p:cNvPr>
          <p:cNvSpPr txBox="1"/>
          <p:nvPr/>
        </p:nvSpPr>
        <p:spPr>
          <a:xfrm>
            <a:off x="904460" y="417442"/>
            <a:ext cx="7166114" cy="400110"/>
          </a:xfrm>
          <a:prstGeom prst="rect">
            <a:avLst/>
          </a:prstGeom>
          <a:noFill/>
        </p:spPr>
        <p:txBody>
          <a:bodyPr wrap="square" rtlCol="0">
            <a:spAutoFit/>
          </a:bodyPr>
          <a:lstStyle/>
          <a:p>
            <a:r>
              <a:rPr lang="en-US" sz="2000" b="1" dirty="0">
                <a:latin typeface="barlow" panose="020F0502020204030204" pitchFamily="2" charset="0"/>
              </a:rPr>
              <a:t> 1.Présentation du tableau KANBAN (Trello):</a:t>
            </a:r>
            <a:endParaRPr lang="fr-FR" sz="2000" b="1" i="1" dirty="0">
              <a:solidFill>
                <a:schemeClr val="accent1"/>
              </a:solidFill>
            </a:endParaRPr>
          </a:p>
        </p:txBody>
      </p:sp>
      <p:pic>
        <p:nvPicPr>
          <p:cNvPr id="7" name="Image 6">
            <a:extLst>
              <a:ext uri="{FF2B5EF4-FFF2-40B4-BE49-F238E27FC236}">
                <a16:creationId xmlns:a16="http://schemas.microsoft.com/office/drawing/2014/main" id="{466259C0-B4B0-03E0-CB7A-55A39AEB5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60" y="983974"/>
            <a:ext cx="10714383" cy="4631635"/>
          </a:xfrm>
          <a:prstGeom prst="rect">
            <a:avLst/>
          </a:prstGeom>
        </p:spPr>
      </p:pic>
      <p:pic>
        <p:nvPicPr>
          <p:cNvPr id="8" name="Image 7">
            <a:extLst>
              <a:ext uri="{FF2B5EF4-FFF2-40B4-BE49-F238E27FC236}">
                <a16:creationId xmlns:a16="http://schemas.microsoft.com/office/drawing/2014/main" id="{F07E4396-9256-D03C-391F-2443EA6EEBFA}"/>
              </a:ext>
            </a:extLst>
          </p:cNvPr>
          <p:cNvPicPr>
            <a:picLocks noChangeAspect="1"/>
          </p:cNvPicPr>
          <p:nvPr/>
        </p:nvPicPr>
        <p:blipFill>
          <a:blip r:embed="rId3"/>
          <a:stretch>
            <a:fillRect/>
          </a:stretch>
        </p:blipFill>
        <p:spPr>
          <a:xfrm>
            <a:off x="11058363" y="127739"/>
            <a:ext cx="749873" cy="499915"/>
          </a:xfrm>
          <a:prstGeom prst="rect">
            <a:avLst/>
          </a:prstGeom>
        </p:spPr>
      </p:pic>
      <p:sp>
        <p:nvSpPr>
          <p:cNvPr id="2" name="ZoneTexte 1">
            <a:extLst>
              <a:ext uri="{FF2B5EF4-FFF2-40B4-BE49-F238E27FC236}">
                <a16:creationId xmlns:a16="http://schemas.microsoft.com/office/drawing/2014/main" id="{30A4A6C5-2512-7DA4-AF13-98AABF4FBB06}"/>
              </a:ext>
            </a:extLst>
          </p:cNvPr>
          <p:cNvSpPr txBox="1"/>
          <p:nvPr/>
        </p:nvSpPr>
        <p:spPr>
          <a:xfrm>
            <a:off x="904461" y="5883965"/>
            <a:ext cx="4015410" cy="369332"/>
          </a:xfrm>
          <a:prstGeom prst="rect">
            <a:avLst/>
          </a:prstGeom>
          <a:noFill/>
        </p:spPr>
        <p:txBody>
          <a:bodyPr wrap="square" rtlCol="0">
            <a:spAutoFit/>
          </a:bodyPr>
          <a:lstStyle/>
          <a:p>
            <a:r>
              <a:rPr lang="fr-FR" b="1" dirty="0">
                <a:solidFill>
                  <a:srgbClr val="271A38"/>
                </a:solidFill>
              </a:rPr>
              <a:t>Le</a:t>
            </a:r>
            <a:r>
              <a:rPr lang="fr-FR" b="1" i="0" dirty="0">
                <a:solidFill>
                  <a:srgbClr val="271A38"/>
                </a:solidFill>
                <a:effectLst/>
              </a:rPr>
              <a:t> lien vers l’outil de gestion de projet: </a:t>
            </a:r>
            <a:endParaRPr lang="fr-FR" b="1" dirty="0"/>
          </a:p>
        </p:txBody>
      </p:sp>
      <p:sp>
        <p:nvSpPr>
          <p:cNvPr id="4" name="ZoneTexte 3">
            <a:extLst>
              <a:ext uri="{FF2B5EF4-FFF2-40B4-BE49-F238E27FC236}">
                <a16:creationId xmlns:a16="http://schemas.microsoft.com/office/drawing/2014/main" id="{8A394C1C-0E1A-5A5E-0AD9-2D23DE0F879C}"/>
              </a:ext>
            </a:extLst>
          </p:cNvPr>
          <p:cNvSpPr txBox="1"/>
          <p:nvPr/>
        </p:nvSpPr>
        <p:spPr>
          <a:xfrm>
            <a:off x="4678847" y="5874026"/>
            <a:ext cx="6097656" cy="923330"/>
          </a:xfrm>
          <a:prstGeom prst="rect">
            <a:avLst/>
          </a:prstGeom>
          <a:noFill/>
        </p:spPr>
        <p:txBody>
          <a:bodyPr wrap="square">
            <a:spAutoFit/>
          </a:bodyPr>
          <a:lstStyle/>
          <a:p>
            <a:r>
              <a:rPr lang="fr-FR" dirty="0">
                <a:hlinkClick r:id="rId4"/>
              </a:rPr>
              <a:t>https://trello.com/invite/b/MLSm0Sob/ATTIf2a7f7e0650a7e5cfd775eeecafd4610B9E49FA4/menu-maker-by-qwenta</a:t>
            </a:r>
            <a:endParaRPr lang="fr-FR" dirty="0"/>
          </a:p>
          <a:p>
            <a:endParaRPr lang="fr-FR" dirty="0"/>
          </a:p>
        </p:txBody>
      </p:sp>
    </p:spTree>
    <p:extLst>
      <p:ext uri="{BB962C8B-B14F-4D97-AF65-F5344CB8AC3E}">
        <p14:creationId xmlns:p14="http://schemas.microsoft.com/office/powerpoint/2010/main" val="2096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DD67E-0483-18E0-D39F-975A6C7A607A}"/>
              </a:ext>
            </a:extLst>
          </p:cNvPr>
          <p:cNvSpPr>
            <a:spLocks noGrp="1"/>
          </p:cNvSpPr>
          <p:nvPr>
            <p:ph type="title"/>
          </p:nvPr>
        </p:nvSpPr>
        <p:spPr/>
        <p:txBody>
          <a:bodyPr/>
          <a:lstStyle/>
          <a:p>
            <a:r>
              <a:rPr lang="en-US" sz="2000" b="1" dirty="0">
                <a:latin typeface="barlow" panose="020F0502020204030204" pitchFamily="2" charset="0"/>
                <a:ea typeface="+mn-ea"/>
                <a:cs typeface="+mn-cs"/>
              </a:rPr>
              <a:t> 2.Les composants du tableau KANBAN:</a:t>
            </a:r>
            <a:endParaRPr lang="fr-FR" sz="2000" b="1" dirty="0">
              <a:latin typeface="barlow" panose="020F0502020204030204" pitchFamily="2" charset="0"/>
              <a:ea typeface="+mn-ea"/>
              <a:cs typeface="+mn-cs"/>
            </a:endParaRPr>
          </a:p>
        </p:txBody>
      </p:sp>
      <p:sp>
        <p:nvSpPr>
          <p:cNvPr id="3" name="Espace réservé du contenu 2">
            <a:extLst>
              <a:ext uri="{FF2B5EF4-FFF2-40B4-BE49-F238E27FC236}">
                <a16:creationId xmlns:a16="http://schemas.microsoft.com/office/drawing/2014/main" id="{A062A8A5-6615-617A-EE15-70C519AFA1A1}"/>
              </a:ext>
            </a:extLst>
          </p:cNvPr>
          <p:cNvSpPr>
            <a:spLocks noGrp="1"/>
          </p:cNvSpPr>
          <p:nvPr>
            <p:ph idx="1"/>
          </p:nvPr>
        </p:nvSpPr>
        <p:spPr>
          <a:xfrm>
            <a:off x="838200" y="1391478"/>
            <a:ext cx="10515600" cy="5009322"/>
          </a:xfrm>
        </p:spPr>
        <p:txBody>
          <a:bodyPr>
            <a:normAutofit/>
          </a:bodyPr>
          <a:lstStyle/>
          <a:p>
            <a:pPr marL="0" indent="0">
              <a:buNone/>
            </a:pPr>
            <a:r>
              <a:rPr lang="fr-FR" sz="2000" b="1" dirty="0">
                <a:latin typeface="+mj-lt"/>
              </a:rPr>
              <a:t>3 Listes qui représentent chacune une étape clé du processus et permettent de suivre et visualiser l’évolution des taches:</a:t>
            </a:r>
          </a:p>
          <a:p>
            <a:pPr marL="0" indent="0">
              <a:buNone/>
            </a:pPr>
            <a:endParaRPr lang="fr-FR" sz="2000" b="1" dirty="0">
              <a:latin typeface="+mj-lt"/>
            </a:endParaRPr>
          </a:p>
          <a:p>
            <a:pPr marL="0" indent="0">
              <a:buNone/>
            </a:pPr>
            <a:r>
              <a:rPr lang="fr-FR" sz="2000" b="1" dirty="0"/>
              <a:t>A faire: </a:t>
            </a:r>
            <a:r>
              <a:rPr lang="fr-FR" sz="2000" dirty="0"/>
              <a:t>les taches à réaliser                 </a:t>
            </a:r>
            <a:r>
              <a:rPr lang="fr-FR" sz="2000" b="1" dirty="0"/>
              <a:t> En cours: </a:t>
            </a:r>
            <a:r>
              <a:rPr lang="fr-FR" sz="2000" dirty="0"/>
              <a:t>Les taches en cours           Terminé: Les taches</a:t>
            </a:r>
          </a:p>
          <a:p>
            <a:pPr marL="0" indent="0">
              <a:buNone/>
            </a:pPr>
            <a:r>
              <a:rPr lang="fr-FR" sz="2000" dirty="0"/>
              <a:t>                                                                    de réalisation                                        terminés   </a:t>
            </a:r>
            <a:endParaRPr lang="fr-FR" sz="2000" b="1" dirty="0"/>
          </a:p>
        </p:txBody>
      </p:sp>
      <p:pic>
        <p:nvPicPr>
          <p:cNvPr id="4" name="Image 3">
            <a:extLst>
              <a:ext uri="{FF2B5EF4-FFF2-40B4-BE49-F238E27FC236}">
                <a16:creationId xmlns:a16="http://schemas.microsoft.com/office/drawing/2014/main" id="{4E07B8F8-4D2F-16E2-CD8F-3BF73A008EB2}"/>
              </a:ext>
            </a:extLst>
          </p:cNvPr>
          <p:cNvPicPr>
            <a:picLocks noChangeAspect="1"/>
          </p:cNvPicPr>
          <p:nvPr/>
        </p:nvPicPr>
        <p:blipFill>
          <a:blip r:embed="rId2"/>
          <a:stretch>
            <a:fillRect/>
          </a:stretch>
        </p:blipFill>
        <p:spPr>
          <a:xfrm>
            <a:off x="11058363" y="127739"/>
            <a:ext cx="749873" cy="499915"/>
          </a:xfrm>
          <a:prstGeom prst="rect">
            <a:avLst/>
          </a:prstGeom>
        </p:spPr>
      </p:pic>
      <p:pic>
        <p:nvPicPr>
          <p:cNvPr id="7" name="Image 6">
            <a:extLst>
              <a:ext uri="{FF2B5EF4-FFF2-40B4-BE49-F238E27FC236}">
                <a16:creationId xmlns:a16="http://schemas.microsoft.com/office/drawing/2014/main" id="{5D7C8982-EB29-207B-6FAC-BAC52326A3AE}"/>
              </a:ext>
            </a:extLst>
          </p:cNvPr>
          <p:cNvPicPr>
            <a:picLocks noChangeAspect="1"/>
          </p:cNvPicPr>
          <p:nvPr/>
        </p:nvPicPr>
        <p:blipFill>
          <a:blip r:embed="rId3"/>
          <a:stretch>
            <a:fillRect/>
          </a:stretch>
        </p:blipFill>
        <p:spPr>
          <a:xfrm>
            <a:off x="895985" y="2961640"/>
            <a:ext cx="2891790" cy="3531235"/>
          </a:xfrm>
          <a:prstGeom prst="rect">
            <a:avLst/>
          </a:prstGeom>
        </p:spPr>
      </p:pic>
      <p:pic>
        <p:nvPicPr>
          <p:cNvPr id="10" name="Image 9">
            <a:extLst>
              <a:ext uri="{FF2B5EF4-FFF2-40B4-BE49-F238E27FC236}">
                <a16:creationId xmlns:a16="http://schemas.microsoft.com/office/drawing/2014/main" id="{EA9D079F-84AC-9F84-43B3-D36E52B53584}"/>
              </a:ext>
            </a:extLst>
          </p:cNvPr>
          <p:cNvPicPr>
            <a:picLocks noChangeAspect="1"/>
          </p:cNvPicPr>
          <p:nvPr/>
        </p:nvPicPr>
        <p:blipFill>
          <a:blip r:embed="rId4"/>
          <a:stretch>
            <a:fillRect/>
          </a:stretch>
        </p:blipFill>
        <p:spPr>
          <a:xfrm>
            <a:off x="4795520" y="3732291"/>
            <a:ext cx="3007360" cy="2079229"/>
          </a:xfrm>
          <a:prstGeom prst="rect">
            <a:avLst/>
          </a:prstGeom>
        </p:spPr>
      </p:pic>
      <p:pic>
        <p:nvPicPr>
          <p:cNvPr id="13" name="Image 12">
            <a:extLst>
              <a:ext uri="{FF2B5EF4-FFF2-40B4-BE49-F238E27FC236}">
                <a16:creationId xmlns:a16="http://schemas.microsoft.com/office/drawing/2014/main" id="{33110256-483F-E057-FF0B-9E53E2BADEC7}"/>
              </a:ext>
            </a:extLst>
          </p:cNvPr>
          <p:cNvPicPr>
            <a:picLocks noChangeAspect="1"/>
          </p:cNvPicPr>
          <p:nvPr/>
        </p:nvPicPr>
        <p:blipFill>
          <a:blip r:embed="rId5"/>
          <a:stretch>
            <a:fillRect/>
          </a:stretch>
        </p:blipFill>
        <p:spPr>
          <a:xfrm>
            <a:off x="8449944" y="3276284"/>
            <a:ext cx="2780666" cy="3216592"/>
          </a:xfrm>
          <a:prstGeom prst="rect">
            <a:avLst/>
          </a:prstGeom>
        </p:spPr>
      </p:pic>
      <p:sp>
        <p:nvSpPr>
          <p:cNvPr id="14" name="ZoneTexte 13">
            <a:extLst>
              <a:ext uri="{FF2B5EF4-FFF2-40B4-BE49-F238E27FC236}">
                <a16:creationId xmlns:a16="http://schemas.microsoft.com/office/drawing/2014/main" id="{3C1930C9-6459-ACCA-4862-A3FC792C0233}"/>
              </a:ext>
            </a:extLst>
          </p:cNvPr>
          <p:cNvSpPr txBox="1"/>
          <p:nvPr/>
        </p:nvSpPr>
        <p:spPr>
          <a:xfrm>
            <a:off x="81280" y="2987040"/>
            <a:ext cx="650240" cy="369332"/>
          </a:xfrm>
          <a:prstGeom prst="rect">
            <a:avLst/>
          </a:prstGeom>
          <a:noFill/>
        </p:spPr>
        <p:txBody>
          <a:bodyPr wrap="square" rtlCol="0">
            <a:spAutoFit/>
          </a:bodyPr>
          <a:lstStyle/>
          <a:p>
            <a:r>
              <a:rPr lang="en-US" b="1" dirty="0"/>
              <a:t>Liste</a:t>
            </a:r>
            <a:endParaRPr lang="fr-FR" b="1" dirty="0"/>
          </a:p>
        </p:txBody>
      </p:sp>
      <p:sp>
        <p:nvSpPr>
          <p:cNvPr id="17" name="ZoneTexte 16">
            <a:extLst>
              <a:ext uri="{FF2B5EF4-FFF2-40B4-BE49-F238E27FC236}">
                <a16:creationId xmlns:a16="http://schemas.microsoft.com/office/drawing/2014/main" id="{464B0B9C-370E-8AAA-1B00-6A99C61B4D37}"/>
              </a:ext>
            </a:extLst>
          </p:cNvPr>
          <p:cNvSpPr txBox="1"/>
          <p:nvPr/>
        </p:nvSpPr>
        <p:spPr>
          <a:xfrm>
            <a:off x="30480" y="3942080"/>
            <a:ext cx="807720" cy="369332"/>
          </a:xfrm>
          <a:prstGeom prst="rect">
            <a:avLst/>
          </a:prstGeom>
          <a:noFill/>
        </p:spPr>
        <p:txBody>
          <a:bodyPr wrap="square" rtlCol="0">
            <a:spAutoFit/>
          </a:bodyPr>
          <a:lstStyle/>
          <a:p>
            <a:r>
              <a:rPr lang="en-US" b="1" dirty="0"/>
              <a:t>carte</a:t>
            </a:r>
            <a:endParaRPr lang="fr-FR" b="1" dirty="0"/>
          </a:p>
        </p:txBody>
      </p:sp>
      <p:cxnSp>
        <p:nvCxnSpPr>
          <p:cNvPr id="19" name="Connecteur droit avec flèche 18">
            <a:extLst>
              <a:ext uri="{FF2B5EF4-FFF2-40B4-BE49-F238E27FC236}">
                <a16:creationId xmlns:a16="http://schemas.microsoft.com/office/drawing/2014/main" id="{B2A02AC6-46A3-D705-E84B-57F8A4853AC1}"/>
              </a:ext>
            </a:extLst>
          </p:cNvPr>
          <p:cNvCxnSpPr/>
          <p:nvPr/>
        </p:nvCxnSpPr>
        <p:spPr>
          <a:xfrm flipV="1">
            <a:off x="579120" y="3576320"/>
            <a:ext cx="382270" cy="518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115B5714-225A-4333-4B21-C6CB19389A6A}"/>
              </a:ext>
            </a:extLst>
          </p:cNvPr>
          <p:cNvCxnSpPr/>
          <p:nvPr/>
        </p:nvCxnSpPr>
        <p:spPr>
          <a:xfrm>
            <a:off x="579120" y="4165600"/>
            <a:ext cx="416560" cy="145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BFDF7477-962E-2E8F-F9FE-7AE576469529}"/>
              </a:ext>
            </a:extLst>
          </p:cNvPr>
          <p:cNvCxnSpPr/>
          <p:nvPr/>
        </p:nvCxnSpPr>
        <p:spPr>
          <a:xfrm flipV="1">
            <a:off x="589280" y="3017520"/>
            <a:ext cx="316865" cy="197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375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91CA7DF-C92F-7B90-16BF-2B18502B4BF0}"/>
              </a:ext>
            </a:extLst>
          </p:cNvPr>
          <p:cNvSpPr txBox="1"/>
          <p:nvPr/>
        </p:nvSpPr>
        <p:spPr>
          <a:xfrm flipH="1">
            <a:off x="3243688" y="484569"/>
            <a:ext cx="6106603" cy="400110"/>
          </a:xfrm>
          <a:prstGeom prst="rect">
            <a:avLst/>
          </a:prstGeom>
          <a:noFill/>
        </p:spPr>
        <p:txBody>
          <a:bodyPr wrap="square" rtlCol="0">
            <a:spAutoFit/>
          </a:bodyPr>
          <a:lstStyle/>
          <a:p>
            <a:pPr algn="ctr"/>
            <a:r>
              <a:rPr lang="fr-FR" sz="2000" b="1" dirty="0">
                <a:latin typeface="barlow" panose="020F0502020204030204" pitchFamily="2" charset="0"/>
              </a:rPr>
              <a:t>Comment afficher le contenue de chaque carte ?</a:t>
            </a:r>
          </a:p>
        </p:txBody>
      </p:sp>
      <p:pic>
        <p:nvPicPr>
          <p:cNvPr id="10" name="Image 9">
            <a:extLst>
              <a:ext uri="{FF2B5EF4-FFF2-40B4-BE49-F238E27FC236}">
                <a16:creationId xmlns:a16="http://schemas.microsoft.com/office/drawing/2014/main" id="{A4D3AC0C-9B8D-BBC4-284B-DF0FBBD21BE2}"/>
              </a:ext>
            </a:extLst>
          </p:cNvPr>
          <p:cNvPicPr>
            <a:picLocks noChangeAspect="1"/>
          </p:cNvPicPr>
          <p:nvPr/>
        </p:nvPicPr>
        <p:blipFill>
          <a:blip r:embed="rId2"/>
          <a:stretch>
            <a:fillRect/>
          </a:stretch>
        </p:blipFill>
        <p:spPr>
          <a:xfrm>
            <a:off x="11058368" y="177427"/>
            <a:ext cx="749873" cy="499915"/>
          </a:xfrm>
          <a:prstGeom prst="rect">
            <a:avLst/>
          </a:prstGeom>
        </p:spPr>
      </p:pic>
      <p:sp>
        <p:nvSpPr>
          <p:cNvPr id="3" name="ZoneTexte 2">
            <a:extLst>
              <a:ext uri="{FF2B5EF4-FFF2-40B4-BE49-F238E27FC236}">
                <a16:creationId xmlns:a16="http://schemas.microsoft.com/office/drawing/2014/main" id="{E2AF282F-494E-44A2-56C9-92016F0EBBAE}"/>
              </a:ext>
            </a:extLst>
          </p:cNvPr>
          <p:cNvSpPr txBox="1"/>
          <p:nvPr/>
        </p:nvSpPr>
        <p:spPr>
          <a:xfrm>
            <a:off x="609600" y="1971040"/>
            <a:ext cx="3302000" cy="369332"/>
          </a:xfrm>
          <a:prstGeom prst="rect">
            <a:avLst/>
          </a:prstGeom>
          <a:noFill/>
        </p:spPr>
        <p:txBody>
          <a:bodyPr wrap="square" rtlCol="0">
            <a:spAutoFit/>
          </a:bodyPr>
          <a:lstStyle/>
          <a:p>
            <a:r>
              <a:rPr lang="en-US" b="1" dirty="0"/>
              <a:t>On click sur la carte </a:t>
            </a:r>
            <a:endParaRPr lang="fr-FR" b="1" dirty="0"/>
          </a:p>
        </p:txBody>
      </p:sp>
      <p:pic>
        <p:nvPicPr>
          <p:cNvPr id="4" name="Image 3">
            <a:extLst>
              <a:ext uri="{FF2B5EF4-FFF2-40B4-BE49-F238E27FC236}">
                <a16:creationId xmlns:a16="http://schemas.microsoft.com/office/drawing/2014/main" id="{72D96917-6316-5451-5469-21D49C7436B9}"/>
              </a:ext>
            </a:extLst>
          </p:cNvPr>
          <p:cNvPicPr>
            <a:picLocks noChangeAspect="1"/>
          </p:cNvPicPr>
          <p:nvPr/>
        </p:nvPicPr>
        <p:blipFill>
          <a:blip r:embed="rId3"/>
          <a:stretch>
            <a:fillRect/>
          </a:stretch>
        </p:blipFill>
        <p:spPr>
          <a:xfrm>
            <a:off x="601027" y="2758122"/>
            <a:ext cx="3552825" cy="1971675"/>
          </a:xfrm>
          <a:prstGeom prst="rect">
            <a:avLst/>
          </a:prstGeom>
        </p:spPr>
      </p:pic>
      <p:sp>
        <p:nvSpPr>
          <p:cNvPr id="5" name="Flèche : droite rayée 4">
            <a:extLst>
              <a:ext uri="{FF2B5EF4-FFF2-40B4-BE49-F238E27FC236}">
                <a16:creationId xmlns:a16="http://schemas.microsoft.com/office/drawing/2014/main" id="{6B917057-D9A0-1671-ECD8-44A4CD87CE09}"/>
              </a:ext>
            </a:extLst>
          </p:cNvPr>
          <p:cNvSpPr/>
          <p:nvPr/>
        </p:nvSpPr>
        <p:spPr>
          <a:xfrm>
            <a:off x="4500880" y="3317240"/>
            <a:ext cx="1300480" cy="80772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175589EF-9C90-2737-7BF6-D85BE3A4AF71}"/>
              </a:ext>
            </a:extLst>
          </p:cNvPr>
          <p:cNvPicPr>
            <a:picLocks noChangeAspect="1"/>
          </p:cNvPicPr>
          <p:nvPr/>
        </p:nvPicPr>
        <p:blipFill>
          <a:blip r:embed="rId4"/>
          <a:stretch>
            <a:fillRect/>
          </a:stretch>
        </p:blipFill>
        <p:spPr>
          <a:xfrm>
            <a:off x="7934960" y="1015163"/>
            <a:ext cx="3980397" cy="5648960"/>
          </a:xfrm>
          <a:prstGeom prst="rect">
            <a:avLst/>
          </a:prstGeom>
        </p:spPr>
      </p:pic>
      <p:sp>
        <p:nvSpPr>
          <p:cNvPr id="12" name="ZoneTexte 11">
            <a:extLst>
              <a:ext uri="{FF2B5EF4-FFF2-40B4-BE49-F238E27FC236}">
                <a16:creationId xmlns:a16="http://schemas.microsoft.com/office/drawing/2014/main" id="{E97B4432-3338-882D-558E-571AE52E184F}"/>
              </a:ext>
            </a:extLst>
          </p:cNvPr>
          <p:cNvSpPr txBox="1"/>
          <p:nvPr/>
        </p:nvSpPr>
        <p:spPr>
          <a:xfrm>
            <a:off x="5801360" y="1473200"/>
            <a:ext cx="1706880" cy="369332"/>
          </a:xfrm>
          <a:prstGeom prst="rect">
            <a:avLst/>
          </a:prstGeom>
          <a:noFill/>
        </p:spPr>
        <p:txBody>
          <a:bodyPr wrap="square" rtlCol="0">
            <a:spAutoFit/>
          </a:bodyPr>
          <a:lstStyle/>
          <a:p>
            <a:r>
              <a:rPr lang="en-US" b="1" dirty="0"/>
              <a:t>Titre de la tache</a:t>
            </a:r>
            <a:endParaRPr lang="fr-FR" b="1" dirty="0"/>
          </a:p>
        </p:txBody>
      </p:sp>
      <p:cxnSp>
        <p:nvCxnSpPr>
          <p:cNvPr id="14" name="Connecteur droit avec flèche 13">
            <a:extLst>
              <a:ext uri="{FF2B5EF4-FFF2-40B4-BE49-F238E27FC236}">
                <a16:creationId xmlns:a16="http://schemas.microsoft.com/office/drawing/2014/main" id="{BA99B04E-D41A-B018-52E8-5DD9E4BF2492}"/>
              </a:ext>
            </a:extLst>
          </p:cNvPr>
          <p:cNvCxnSpPr>
            <a:stCxn id="12" idx="3"/>
          </p:cNvCxnSpPr>
          <p:nvPr/>
        </p:nvCxnSpPr>
        <p:spPr>
          <a:xfrm flipV="1">
            <a:off x="7508240" y="1280160"/>
            <a:ext cx="558800" cy="377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2A43D440-5D05-44BF-34C8-FD704CCA1851}"/>
              </a:ext>
            </a:extLst>
          </p:cNvPr>
          <p:cNvSpPr txBox="1"/>
          <p:nvPr/>
        </p:nvSpPr>
        <p:spPr>
          <a:xfrm>
            <a:off x="5913120" y="2540000"/>
            <a:ext cx="1595120" cy="369332"/>
          </a:xfrm>
          <a:prstGeom prst="rect">
            <a:avLst/>
          </a:prstGeom>
          <a:noFill/>
        </p:spPr>
        <p:txBody>
          <a:bodyPr wrap="square" rtlCol="0">
            <a:spAutoFit/>
          </a:bodyPr>
          <a:lstStyle/>
          <a:p>
            <a:r>
              <a:rPr lang="en-US" b="1" dirty="0"/>
              <a:t>Les etiquettes</a:t>
            </a:r>
            <a:endParaRPr lang="fr-FR" b="1" dirty="0"/>
          </a:p>
        </p:txBody>
      </p:sp>
      <p:cxnSp>
        <p:nvCxnSpPr>
          <p:cNvPr id="17" name="Connecteur droit avec flèche 16">
            <a:extLst>
              <a:ext uri="{FF2B5EF4-FFF2-40B4-BE49-F238E27FC236}">
                <a16:creationId xmlns:a16="http://schemas.microsoft.com/office/drawing/2014/main" id="{D5A70166-5B49-8530-7D4C-94F2371ED5EB}"/>
              </a:ext>
            </a:extLst>
          </p:cNvPr>
          <p:cNvCxnSpPr>
            <a:stCxn id="15" idx="3"/>
          </p:cNvCxnSpPr>
          <p:nvPr/>
        </p:nvCxnSpPr>
        <p:spPr>
          <a:xfrm flipV="1">
            <a:off x="7508240" y="2210554"/>
            <a:ext cx="668972" cy="514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0DAE9598-4C79-788D-6F10-3C7E2F932A83}"/>
              </a:ext>
            </a:extLst>
          </p:cNvPr>
          <p:cNvSpPr txBox="1"/>
          <p:nvPr/>
        </p:nvSpPr>
        <p:spPr>
          <a:xfrm>
            <a:off x="5730240" y="3434080"/>
            <a:ext cx="2062480" cy="646331"/>
          </a:xfrm>
          <a:prstGeom prst="rect">
            <a:avLst/>
          </a:prstGeom>
          <a:noFill/>
        </p:spPr>
        <p:txBody>
          <a:bodyPr wrap="square" rtlCol="0">
            <a:spAutoFit/>
          </a:bodyPr>
          <a:lstStyle/>
          <a:p>
            <a:r>
              <a:rPr lang="en-US" b="1" dirty="0"/>
              <a:t>La date pour términer la tache</a:t>
            </a:r>
            <a:endParaRPr lang="fr-FR" b="1" dirty="0"/>
          </a:p>
        </p:txBody>
      </p:sp>
      <p:cxnSp>
        <p:nvCxnSpPr>
          <p:cNvPr id="20" name="Connecteur droit avec flèche 19">
            <a:extLst>
              <a:ext uri="{FF2B5EF4-FFF2-40B4-BE49-F238E27FC236}">
                <a16:creationId xmlns:a16="http://schemas.microsoft.com/office/drawing/2014/main" id="{781FDAAD-A59D-938B-4133-F529671FDEAE}"/>
              </a:ext>
            </a:extLst>
          </p:cNvPr>
          <p:cNvCxnSpPr>
            <a:cxnSpLocks/>
          </p:cNvCxnSpPr>
          <p:nvPr/>
        </p:nvCxnSpPr>
        <p:spPr>
          <a:xfrm flipV="1">
            <a:off x="7010400" y="2909332"/>
            <a:ext cx="1280160" cy="807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9A44BF79-306D-9662-57A0-F2BA5AD748EB}"/>
              </a:ext>
            </a:extLst>
          </p:cNvPr>
          <p:cNvSpPr txBox="1"/>
          <p:nvPr/>
        </p:nvSpPr>
        <p:spPr>
          <a:xfrm>
            <a:off x="5527040" y="4429760"/>
            <a:ext cx="2062480" cy="646331"/>
          </a:xfrm>
          <a:prstGeom prst="rect">
            <a:avLst/>
          </a:prstGeom>
          <a:noFill/>
        </p:spPr>
        <p:txBody>
          <a:bodyPr wrap="square" rtlCol="0">
            <a:spAutoFit/>
          </a:bodyPr>
          <a:lstStyle/>
          <a:p>
            <a:r>
              <a:rPr lang="en-US" b="1" dirty="0"/>
              <a:t>La description de la tache</a:t>
            </a:r>
            <a:endParaRPr lang="fr-FR" b="1" dirty="0"/>
          </a:p>
        </p:txBody>
      </p:sp>
      <p:cxnSp>
        <p:nvCxnSpPr>
          <p:cNvPr id="24" name="Connecteur droit avec flèche 23">
            <a:extLst>
              <a:ext uri="{FF2B5EF4-FFF2-40B4-BE49-F238E27FC236}">
                <a16:creationId xmlns:a16="http://schemas.microsoft.com/office/drawing/2014/main" id="{59D2E12D-5BAE-9D50-6318-EE93F66F03A9}"/>
              </a:ext>
            </a:extLst>
          </p:cNvPr>
          <p:cNvCxnSpPr>
            <a:cxnSpLocks/>
          </p:cNvCxnSpPr>
          <p:nvPr/>
        </p:nvCxnSpPr>
        <p:spPr>
          <a:xfrm flipV="1">
            <a:off x="7437120" y="3820160"/>
            <a:ext cx="740092" cy="807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943C1C0F-3C72-69F6-B5F5-E24178AB0DFC}"/>
              </a:ext>
            </a:extLst>
          </p:cNvPr>
          <p:cNvSpPr txBox="1"/>
          <p:nvPr/>
        </p:nvSpPr>
        <p:spPr>
          <a:xfrm>
            <a:off x="4500880" y="5831840"/>
            <a:ext cx="3007360" cy="646331"/>
          </a:xfrm>
          <a:prstGeom prst="rect">
            <a:avLst/>
          </a:prstGeom>
          <a:noFill/>
        </p:spPr>
        <p:txBody>
          <a:bodyPr wrap="square" rtlCol="0">
            <a:spAutoFit/>
          </a:bodyPr>
          <a:lstStyle/>
          <a:p>
            <a:r>
              <a:rPr lang="en-US" b="1" dirty="0"/>
              <a:t>Pièce joint pour visualiser le résultat finale</a:t>
            </a:r>
            <a:endParaRPr lang="fr-FR" b="1" dirty="0"/>
          </a:p>
        </p:txBody>
      </p:sp>
      <p:cxnSp>
        <p:nvCxnSpPr>
          <p:cNvPr id="28" name="Connecteur droit avec flèche 27">
            <a:extLst>
              <a:ext uri="{FF2B5EF4-FFF2-40B4-BE49-F238E27FC236}">
                <a16:creationId xmlns:a16="http://schemas.microsoft.com/office/drawing/2014/main" id="{84C92004-FABA-5CCF-7424-88CE1FC9CBD9}"/>
              </a:ext>
            </a:extLst>
          </p:cNvPr>
          <p:cNvCxnSpPr>
            <a:cxnSpLocks/>
          </p:cNvCxnSpPr>
          <p:nvPr/>
        </p:nvCxnSpPr>
        <p:spPr>
          <a:xfrm flipV="1">
            <a:off x="7010400" y="5670451"/>
            <a:ext cx="1280160" cy="615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638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9229B35-05E7-15F9-5042-C9318BC286C1}"/>
              </a:ext>
            </a:extLst>
          </p:cNvPr>
          <p:cNvPicPr>
            <a:picLocks noChangeAspect="1"/>
          </p:cNvPicPr>
          <p:nvPr/>
        </p:nvPicPr>
        <p:blipFill>
          <a:blip r:embed="rId2"/>
          <a:stretch>
            <a:fillRect/>
          </a:stretch>
        </p:blipFill>
        <p:spPr>
          <a:xfrm>
            <a:off x="11032434" y="205616"/>
            <a:ext cx="753509" cy="500063"/>
          </a:xfrm>
          <a:prstGeom prst="rect">
            <a:avLst/>
          </a:prstGeom>
        </p:spPr>
      </p:pic>
      <p:sp>
        <p:nvSpPr>
          <p:cNvPr id="5" name="ZoneTexte 4">
            <a:extLst>
              <a:ext uri="{FF2B5EF4-FFF2-40B4-BE49-F238E27FC236}">
                <a16:creationId xmlns:a16="http://schemas.microsoft.com/office/drawing/2014/main" id="{F2AA670B-DD11-DD33-3451-3A2417D0E439}"/>
              </a:ext>
            </a:extLst>
          </p:cNvPr>
          <p:cNvSpPr txBox="1"/>
          <p:nvPr/>
        </p:nvSpPr>
        <p:spPr>
          <a:xfrm>
            <a:off x="854765" y="1053551"/>
            <a:ext cx="2196548" cy="400110"/>
          </a:xfrm>
          <a:prstGeom prst="rect">
            <a:avLst/>
          </a:prstGeom>
          <a:noFill/>
        </p:spPr>
        <p:txBody>
          <a:bodyPr wrap="square" rtlCol="0">
            <a:spAutoFit/>
          </a:bodyPr>
          <a:lstStyle/>
          <a:p>
            <a:r>
              <a:rPr lang="en-US" sz="2000" b="1" i="1" dirty="0">
                <a:solidFill>
                  <a:schemeClr val="accent1"/>
                </a:solidFill>
              </a:rPr>
              <a:t>     </a:t>
            </a:r>
            <a:r>
              <a:rPr lang="en-US" sz="2000" b="1" i="1" dirty="0"/>
              <a:t>Méthode Agile:</a:t>
            </a:r>
            <a:endParaRPr lang="fr-FR" sz="2000" b="1" i="1" dirty="0"/>
          </a:p>
        </p:txBody>
      </p:sp>
      <p:sp>
        <p:nvSpPr>
          <p:cNvPr id="6" name="ZoneTexte 5">
            <a:extLst>
              <a:ext uri="{FF2B5EF4-FFF2-40B4-BE49-F238E27FC236}">
                <a16:creationId xmlns:a16="http://schemas.microsoft.com/office/drawing/2014/main" id="{7BBDB9C9-BA01-9C67-D9A6-8B9F7AB648B9}"/>
              </a:ext>
            </a:extLst>
          </p:cNvPr>
          <p:cNvSpPr txBox="1"/>
          <p:nvPr/>
        </p:nvSpPr>
        <p:spPr>
          <a:xfrm>
            <a:off x="924340" y="1818861"/>
            <a:ext cx="10585174" cy="3693319"/>
          </a:xfrm>
          <a:prstGeom prst="rect">
            <a:avLst/>
          </a:prstGeom>
          <a:noFill/>
        </p:spPr>
        <p:txBody>
          <a:bodyPr wrap="square" rtlCol="0">
            <a:spAutoFit/>
          </a:bodyPr>
          <a:lstStyle/>
          <a:p>
            <a:pPr algn="l"/>
            <a:r>
              <a:rPr lang="fr-FR" b="0" i="0" dirty="0">
                <a:solidFill>
                  <a:srgbClr val="202122"/>
                </a:solidFill>
                <a:effectLst/>
                <a:latin typeface="barlow" panose="00000500000000000000" pitchFamily="2" charset="0"/>
              </a:rPr>
              <a:t>En ingénierie logicielle, les </a:t>
            </a:r>
            <a:r>
              <a:rPr lang="fr-FR" b="1" i="0" dirty="0">
                <a:solidFill>
                  <a:srgbClr val="202122"/>
                </a:solidFill>
                <a:effectLst/>
                <a:latin typeface="barlow" panose="00000500000000000000" pitchFamily="2" charset="0"/>
              </a:rPr>
              <a:t>pratiques agiles</a:t>
            </a:r>
            <a:r>
              <a:rPr lang="fr-FR" b="0" i="0" dirty="0">
                <a:solidFill>
                  <a:srgbClr val="202122"/>
                </a:solidFill>
                <a:effectLst/>
                <a:latin typeface="barlow" panose="00000500000000000000" pitchFamily="2" charset="0"/>
              </a:rPr>
              <a:t> mettent en avant la collaboration entre des équipes autoorganisées et pluridisciplinaires et leurs clients</a:t>
            </a:r>
            <a:r>
              <a:rPr lang="fr-FR" b="0" i="0" u="none" strike="noStrike" baseline="30000" dirty="0">
                <a:solidFill>
                  <a:srgbClr val="3366CC"/>
                </a:solidFill>
                <a:effectLst/>
                <a:latin typeface="barlow" panose="00000500000000000000" pitchFamily="2" charset="0"/>
                <a:hlinkClick r:id="rId3"/>
              </a:rPr>
              <a:t>1</a:t>
            </a:r>
            <a:r>
              <a:rPr lang="fr-FR" b="0" i="0" dirty="0">
                <a:solidFill>
                  <a:srgbClr val="202122"/>
                </a:solidFill>
                <a:effectLst/>
                <a:latin typeface="barlow" panose="00000500000000000000" pitchFamily="2" charset="0"/>
              </a:rPr>
              <a:t>. Elles s'appuient sur l'utilisation d'un cadre méthodologique léger mais suffisant centré sur l'humain et la communication. Elles préconisent une planification adaptative, un développement évolutif, une livraison précoce et une amélioration continue, et elles encouragent des réponses flexibles au changement.</a:t>
            </a:r>
          </a:p>
          <a:p>
            <a:pPr algn="l"/>
            <a:r>
              <a:rPr lang="fr-FR" b="0" i="0" dirty="0">
                <a:solidFill>
                  <a:srgbClr val="202122"/>
                </a:solidFill>
                <a:effectLst/>
                <a:latin typeface="barlow" panose="00000500000000000000" pitchFamily="2" charset="0"/>
              </a:rPr>
              <a:t>Cette approche a été popularisée à partir de 2001 par le </a:t>
            </a:r>
            <a:r>
              <a:rPr lang="fr-FR" b="0" i="1" dirty="0">
                <a:solidFill>
                  <a:srgbClr val="202122"/>
                </a:solidFill>
                <a:effectLst/>
                <a:latin typeface="barlow" panose="00000500000000000000" pitchFamily="2" charset="0"/>
              </a:rPr>
              <a:t>Manifeste pour le développement agile de logiciels</a:t>
            </a:r>
            <a:r>
              <a:rPr lang="fr-FR" b="0" i="0" u="none" strike="noStrike" baseline="30000" dirty="0">
                <a:solidFill>
                  <a:srgbClr val="3366CC"/>
                </a:solidFill>
                <a:effectLst/>
                <a:latin typeface="barlow" panose="00000500000000000000" pitchFamily="2" charset="0"/>
                <a:hlinkClick r:id="rId4"/>
              </a:rPr>
              <a:t>5</a:t>
            </a:r>
            <a:r>
              <a:rPr lang="fr-FR" b="0" i="0" dirty="0">
                <a:solidFill>
                  <a:srgbClr val="202122"/>
                </a:solidFill>
                <a:effectLst/>
                <a:latin typeface="barlow" panose="00000500000000000000" pitchFamily="2" charset="0"/>
              </a:rPr>
              <a:t>. Les quatre valeurs et les douze principes adoptés dans ce manifeste sont issus d'un large éventail de méthodes dont </a:t>
            </a:r>
            <a:r>
              <a:rPr lang="fr-FR" dirty="0">
                <a:solidFill>
                  <a:srgbClr val="202122"/>
                </a:solidFill>
                <a:latin typeface="barlow" panose="00000500000000000000" pitchFamily="2" charset="0"/>
                <a:hlinkClick r:id="rId5" tooltip="Scrum (développement)">
                  <a:extLst>
                    <a:ext uri="{A12FA001-AC4F-418D-AE19-62706E023703}">
                      <ahyp:hlinkClr xmlns:ahyp="http://schemas.microsoft.com/office/drawing/2018/hyperlinkcolor" val="tx"/>
                    </a:ext>
                  </a:extLst>
                </a:hlinkClick>
              </a:rPr>
              <a:t>Scrum</a:t>
            </a:r>
            <a:r>
              <a:rPr lang="fr-FR" dirty="0">
                <a:solidFill>
                  <a:srgbClr val="202122"/>
                </a:solidFill>
                <a:latin typeface="barlow" panose="00000500000000000000" pitchFamily="2" charset="0"/>
              </a:rPr>
              <a:t> et </a:t>
            </a:r>
            <a:r>
              <a:rPr lang="fr-FR" dirty="0" err="1">
                <a:solidFill>
                  <a:srgbClr val="202122"/>
                </a:solidFill>
                <a:latin typeface="barlow" panose="00000500000000000000" pitchFamily="2" charset="0"/>
                <a:hlinkClick r:id="rId6" tooltip="Extreme programming">
                  <a:extLst>
                    <a:ext uri="{A12FA001-AC4F-418D-AE19-62706E023703}">
                      <ahyp:hlinkClr xmlns:ahyp="http://schemas.microsoft.com/office/drawing/2018/hyperlinkcolor" val="tx"/>
                    </a:ext>
                  </a:extLst>
                </a:hlinkClick>
              </a:rPr>
              <a:t>eXtreme</a:t>
            </a:r>
            <a:r>
              <a:rPr lang="fr-FR" dirty="0">
                <a:solidFill>
                  <a:srgbClr val="202122"/>
                </a:solidFill>
                <a:latin typeface="barlow" panose="00000500000000000000" pitchFamily="2" charset="0"/>
                <a:hlinkClick r:id="rId6" tooltip="Extreme programming">
                  <a:extLst>
                    <a:ext uri="{A12FA001-AC4F-418D-AE19-62706E023703}">
                      <ahyp:hlinkClr xmlns:ahyp="http://schemas.microsoft.com/office/drawing/2018/hyperlinkcolor" val="tx"/>
                    </a:ext>
                  </a:extLst>
                </a:hlinkClick>
              </a:rPr>
              <a:t> Programming</a:t>
            </a:r>
            <a:r>
              <a:rPr lang="fr-FR" b="0" i="0" dirty="0">
                <a:solidFill>
                  <a:srgbClr val="202122"/>
                </a:solidFill>
                <a:effectLst/>
                <a:latin typeface="barlow" panose="00000500000000000000" pitchFamily="2" charset="0"/>
              </a:rPr>
              <a:t>. Depuis lors, les méthodes ou les approches qui s'inscrivent </a:t>
            </a:r>
            <a:r>
              <a:rPr lang="fr-FR" dirty="0">
                <a:solidFill>
                  <a:srgbClr val="202122"/>
                </a:solidFill>
                <a:latin typeface="barlow" panose="00000500000000000000" pitchFamily="2" charset="0"/>
              </a:rPr>
              <a:t>dans la philosophie de ce manifeste </a:t>
            </a:r>
            <a:r>
              <a:rPr lang="fr-FR" b="0" i="0" dirty="0">
                <a:solidFill>
                  <a:srgbClr val="202122"/>
                </a:solidFill>
                <a:effectLst/>
                <a:latin typeface="barlow" panose="00000500000000000000" pitchFamily="2" charset="0"/>
              </a:rPr>
              <a:t>sont appelées « méthodes agiles».</a:t>
            </a:r>
          </a:p>
          <a:p>
            <a:pPr algn="l"/>
            <a:r>
              <a:rPr lang="fr-FR" b="0" i="0" dirty="0">
                <a:solidFill>
                  <a:srgbClr val="202122"/>
                </a:solidFill>
                <a:effectLst/>
                <a:latin typeface="barlow" panose="00000500000000000000" pitchFamily="2" charset="0"/>
              </a:rPr>
              <a:t>Les méthodes agiles se veulent plus pragmatiques que les méthodes traditionnelles , impliquent au maximum le demandeur (client) et permettent une grande réactivité à ses demandes. Elles reposent sur un </a:t>
            </a:r>
            <a:r>
              <a:rPr lang="fr-FR" dirty="0">
                <a:solidFill>
                  <a:srgbClr val="202122"/>
                </a:solidFill>
                <a:latin typeface="barlow" panose="00000500000000000000" pitchFamily="2" charset="0"/>
                <a:hlinkClick r:id="rId7" tooltip="Cycle de développement (logiciel)">
                  <a:extLst>
                    <a:ext uri="{A12FA001-AC4F-418D-AE19-62706E023703}">
                      <ahyp:hlinkClr xmlns:ahyp="http://schemas.microsoft.com/office/drawing/2018/hyperlinkcolor" val="tx"/>
                    </a:ext>
                  </a:extLst>
                </a:hlinkClick>
              </a:rPr>
              <a:t>cycle de développement</a:t>
            </a:r>
            <a:r>
              <a:rPr lang="fr-FR" dirty="0">
                <a:solidFill>
                  <a:srgbClr val="202122"/>
                </a:solidFill>
                <a:latin typeface="barlow" panose="00000500000000000000" pitchFamily="2" charset="0"/>
              </a:rPr>
              <a:t> itératif</a:t>
            </a:r>
            <a:r>
              <a:rPr lang="fr-FR" b="0" i="0" dirty="0">
                <a:solidFill>
                  <a:srgbClr val="202122"/>
                </a:solidFill>
                <a:effectLst/>
                <a:latin typeface="barlow" panose="00000500000000000000" pitchFamily="2" charset="0"/>
              </a:rPr>
              <a:t>, incrémental et adaptatif.</a:t>
            </a:r>
          </a:p>
          <a:p>
            <a:endParaRPr lang="fr-FR" dirty="0"/>
          </a:p>
        </p:txBody>
      </p:sp>
    </p:spTree>
    <p:extLst>
      <p:ext uri="{BB962C8B-B14F-4D97-AF65-F5344CB8AC3E}">
        <p14:creationId xmlns:p14="http://schemas.microsoft.com/office/powerpoint/2010/main" val="318591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0F884C6-4547-FA07-9FAA-28D13030D0E9}"/>
              </a:ext>
            </a:extLst>
          </p:cNvPr>
          <p:cNvSpPr txBox="1"/>
          <p:nvPr/>
        </p:nvSpPr>
        <p:spPr>
          <a:xfrm>
            <a:off x="854765" y="1013794"/>
            <a:ext cx="2196548" cy="400110"/>
          </a:xfrm>
          <a:prstGeom prst="rect">
            <a:avLst/>
          </a:prstGeom>
          <a:noFill/>
        </p:spPr>
        <p:txBody>
          <a:bodyPr wrap="square" rtlCol="0">
            <a:spAutoFit/>
          </a:bodyPr>
          <a:lstStyle/>
          <a:p>
            <a:r>
              <a:rPr lang="en-US" sz="2000" b="1" dirty="0">
                <a:latin typeface="barlow" panose="020F0502020204030204" pitchFamily="2" charset="0"/>
              </a:rPr>
              <a:t>3.Conclusion:</a:t>
            </a:r>
          </a:p>
        </p:txBody>
      </p:sp>
      <p:pic>
        <p:nvPicPr>
          <p:cNvPr id="5" name="Image 4">
            <a:extLst>
              <a:ext uri="{FF2B5EF4-FFF2-40B4-BE49-F238E27FC236}">
                <a16:creationId xmlns:a16="http://schemas.microsoft.com/office/drawing/2014/main" id="{F1C5F29B-5A2F-424A-96DA-DB18B986D76D}"/>
              </a:ext>
            </a:extLst>
          </p:cNvPr>
          <p:cNvPicPr>
            <a:picLocks noChangeAspect="1"/>
          </p:cNvPicPr>
          <p:nvPr/>
        </p:nvPicPr>
        <p:blipFill>
          <a:blip r:embed="rId2"/>
          <a:stretch>
            <a:fillRect/>
          </a:stretch>
        </p:blipFill>
        <p:spPr>
          <a:xfrm>
            <a:off x="11078242" y="247005"/>
            <a:ext cx="749873" cy="499915"/>
          </a:xfrm>
          <a:prstGeom prst="rect">
            <a:avLst/>
          </a:prstGeom>
        </p:spPr>
      </p:pic>
      <p:sp>
        <p:nvSpPr>
          <p:cNvPr id="6" name="ZoneTexte 5">
            <a:extLst>
              <a:ext uri="{FF2B5EF4-FFF2-40B4-BE49-F238E27FC236}">
                <a16:creationId xmlns:a16="http://schemas.microsoft.com/office/drawing/2014/main" id="{A05972EA-5C9E-39F7-73EE-D0B10C5A8525}"/>
              </a:ext>
            </a:extLst>
          </p:cNvPr>
          <p:cNvSpPr txBox="1"/>
          <p:nvPr/>
        </p:nvSpPr>
        <p:spPr>
          <a:xfrm>
            <a:off x="854765" y="1649896"/>
            <a:ext cx="10396331" cy="1754326"/>
          </a:xfrm>
          <a:prstGeom prst="rect">
            <a:avLst/>
          </a:prstGeom>
          <a:noFill/>
        </p:spPr>
        <p:txBody>
          <a:bodyPr wrap="square" rtlCol="0">
            <a:spAutoFit/>
          </a:bodyPr>
          <a:lstStyle/>
          <a:p>
            <a:r>
              <a:rPr lang="fr-FR" dirty="0">
                <a:solidFill>
                  <a:srgbClr val="202122"/>
                </a:solidFill>
                <a:latin typeface="barlow" panose="00000500000000000000" pitchFamily="2" charset="0"/>
              </a:rPr>
              <a:t>De nombreuses extensions sont disponibles pour les personnaliser à votre convenance et les doter de multiples fonctionnalités. L’outil reste parfaitement synchronisé sur tous vos appareils : ordinateur via un SaaS ou un logiciel, mobile et tablette.</a:t>
            </a:r>
          </a:p>
          <a:p>
            <a:r>
              <a:rPr lang="fr-FR" dirty="0">
                <a:solidFill>
                  <a:srgbClr val="202122"/>
                </a:solidFill>
                <a:latin typeface="barlow" panose="00000500000000000000" pitchFamily="2" charset="0"/>
              </a:rPr>
              <a:t>Trello dispose d’une version gratuite qui permet de créer jusqu’à 10 tableaux, d’ajouter des fichiers jusqu’à 10Mb maximum.</a:t>
            </a:r>
          </a:p>
          <a:p>
            <a:endParaRPr lang="fr-FR" dirty="0"/>
          </a:p>
        </p:txBody>
      </p:sp>
    </p:spTree>
    <p:extLst>
      <p:ext uri="{BB962C8B-B14F-4D97-AF65-F5344CB8AC3E}">
        <p14:creationId xmlns:p14="http://schemas.microsoft.com/office/powerpoint/2010/main" val="256345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482</Words>
  <Application>Microsoft Office PowerPoint</Application>
  <PresentationFormat>Grand écran</PresentationFormat>
  <Paragraphs>43</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barlow</vt:lpstr>
      <vt:lpstr>Calibri</vt:lpstr>
      <vt:lpstr>Calibri Light</vt:lpstr>
      <vt:lpstr>Thème Office</vt:lpstr>
      <vt:lpstr> </vt:lpstr>
      <vt:lpstr>Présentation PowerPoint</vt:lpstr>
      <vt:lpstr>Présentation PowerPoint</vt:lpstr>
      <vt:lpstr> 2.Les composants du tableau KANBAN:</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Hajar Benaissa</dc:creator>
  <cp:lastModifiedBy>Hajar Benaissa</cp:lastModifiedBy>
  <cp:revision>1</cp:revision>
  <dcterms:created xsi:type="dcterms:W3CDTF">2023-08-23T19:55:39Z</dcterms:created>
  <dcterms:modified xsi:type="dcterms:W3CDTF">2023-08-28T16:07:26Z</dcterms:modified>
</cp:coreProperties>
</file>