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2022/5/1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2022/5/1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2022/5/1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 flipV="1">
            <a:off x="859155" y="2576830"/>
            <a:ext cx="176276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310640" y="2586990"/>
            <a:ext cx="10795" cy="175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59790" y="2579370"/>
            <a:ext cx="10795" cy="175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744345" y="2576195"/>
            <a:ext cx="10795" cy="175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192020" y="2586990"/>
            <a:ext cx="10795" cy="175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628900" y="2576195"/>
            <a:ext cx="10795" cy="175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870585" y="3027680"/>
            <a:ext cx="176276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859155" y="3488690"/>
            <a:ext cx="176276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859155" y="3922395"/>
            <a:ext cx="176276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859155" y="4324350"/>
            <a:ext cx="176276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63270" y="4227830"/>
            <a:ext cx="204470" cy="20383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532380" y="2480310"/>
            <a:ext cx="204470" cy="20383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16794" y="3873500"/>
            <a:ext cx="107950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523875" y="432435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680970" y="22218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48" name="椭圆 47"/>
          <p:cNvSpPr/>
          <p:nvPr/>
        </p:nvSpPr>
        <p:spPr>
          <a:xfrm>
            <a:off x="1262380" y="4276090"/>
            <a:ext cx="107950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10895" y="3439795"/>
            <a:ext cx="107950" cy="107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261745" y="3873500"/>
            <a:ext cx="107950" cy="107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86560" y="4275455"/>
            <a:ext cx="107950" cy="107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15975" y="297942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15975" y="2545715"/>
            <a:ext cx="107950" cy="1079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57935" y="346011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247775" y="2984500"/>
            <a:ext cx="107950" cy="1079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247775" y="2550795"/>
            <a:ext cx="107950" cy="107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693545" y="387858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04975" y="3465195"/>
            <a:ext cx="107950" cy="1079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694815" y="2989580"/>
            <a:ext cx="107950" cy="107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94815" y="2540635"/>
            <a:ext cx="107950" cy="107950"/>
          </a:xfrm>
          <a:prstGeom prst="ellips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E8B7385-8C0C-4ECE-8E4C-62E53467595C}"/>
              </a:ext>
            </a:extLst>
          </p:cNvPr>
          <p:cNvSpPr/>
          <p:nvPr/>
        </p:nvSpPr>
        <p:spPr>
          <a:xfrm>
            <a:off x="2154371" y="4282891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D35E22-B23D-42D2-93BC-55E488B494FE}"/>
              </a:ext>
            </a:extLst>
          </p:cNvPr>
          <p:cNvSpPr/>
          <p:nvPr/>
        </p:nvSpPr>
        <p:spPr>
          <a:xfrm>
            <a:off x="2153736" y="3880301"/>
            <a:ext cx="107950" cy="1079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393FC8D-0C6F-41E4-A834-03E7F6BBECBF}"/>
              </a:ext>
            </a:extLst>
          </p:cNvPr>
          <p:cNvSpPr/>
          <p:nvPr/>
        </p:nvSpPr>
        <p:spPr>
          <a:xfrm>
            <a:off x="2590349" y="4282256"/>
            <a:ext cx="107950" cy="1079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DD50F5F-2CBC-4BCF-BF90-1C42A725E8F8}"/>
              </a:ext>
            </a:extLst>
          </p:cNvPr>
          <p:cNvSpPr/>
          <p:nvPr/>
        </p:nvSpPr>
        <p:spPr>
          <a:xfrm>
            <a:off x="2149926" y="3449219"/>
            <a:ext cx="107950" cy="107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73CC05A-45B3-4A14-B732-0C4EAF80D491}"/>
              </a:ext>
            </a:extLst>
          </p:cNvPr>
          <p:cNvSpPr/>
          <p:nvPr/>
        </p:nvSpPr>
        <p:spPr>
          <a:xfrm>
            <a:off x="2145665" y="2979503"/>
            <a:ext cx="107950" cy="107950"/>
          </a:xfrm>
          <a:prstGeom prst="ellips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ED8CB58-E25C-4781-835E-20FE8274AA5C}"/>
              </a:ext>
            </a:extLst>
          </p:cNvPr>
          <p:cNvSpPr/>
          <p:nvPr/>
        </p:nvSpPr>
        <p:spPr>
          <a:xfrm>
            <a:off x="2145665" y="2534000"/>
            <a:ext cx="107950" cy="107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73E7E32-96FB-4BB1-96EC-6967C3DFA07D}"/>
              </a:ext>
            </a:extLst>
          </p:cNvPr>
          <p:cNvSpPr/>
          <p:nvPr/>
        </p:nvSpPr>
        <p:spPr>
          <a:xfrm>
            <a:off x="2579637" y="3879482"/>
            <a:ext cx="107950" cy="107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8917B2C-F30D-43C1-B2F1-4EAE38F61357}"/>
              </a:ext>
            </a:extLst>
          </p:cNvPr>
          <p:cNvSpPr/>
          <p:nvPr/>
        </p:nvSpPr>
        <p:spPr>
          <a:xfrm>
            <a:off x="2585168" y="3448400"/>
            <a:ext cx="107950" cy="107950"/>
          </a:xfrm>
          <a:prstGeom prst="ellips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963FF11-13AD-4E75-BACB-2D3372DE4CB0}"/>
              </a:ext>
            </a:extLst>
          </p:cNvPr>
          <p:cNvSpPr/>
          <p:nvPr/>
        </p:nvSpPr>
        <p:spPr>
          <a:xfrm>
            <a:off x="2586806" y="2984583"/>
            <a:ext cx="107950" cy="107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653E66-2CD3-4821-8D75-7FDDC37561A5}"/>
              </a:ext>
            </a:extLst>
          </p:cNvPr>
          <p:cNvSpPr txBox="1"/>
          <p:nvPr/>
        </p:nvSpPr>
        <p:spPr>
          <a:xfrm>
            <a:off x="3134237" y="1297858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标注法求：从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点出发，到达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点的路径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9189FA-D62E-4D46-8D35-0D7A96343A74}"/>
              </a:ext>
            </a:extLst>
          </p:cNvPr>
          <p:cNvSpPr/>
          <p:nvPr/>
        </p:nvSpPr>
        <p:spPr>
          <a:xfrm>
            <a:off x="3266932" y="2287836"/>
            <a:ext cx="107950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D009CE3-0BA6-499E-9D6C-AB7505044BB9}"/>
              </a:ext>
            </a:extLst>
          </p:cNvPr>
          <p:cNvSpPr txBox="1"/>
          <p:nvPr/>
        </p:nvSpPr>
        <p:spPr>
          <a:xfrm>
            <a:off x="3320907" y="22033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颜色的点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8F55BBB-91A0-4F47-94ED-2EA4F1087181}"/>
              </a:ext>
            </a:extLst>
          </p:cNvPr>
          <p:cNvSpPr/>
          <p:nvPr/>
        </p:nvSpPr>
        <p:spPr>
          <a:xfrm>
            <a:off x="3218672" y="1797564"/>
            <a:ext cx="204470" cy="20383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6CD3258-505A-4864-B6CD-A80F414B825A}"/>
              </a:ext>
            </a:extLst>
          </p:cNvPr>
          <p:cNvSpPr txBox="1"/>
          <p:nvPr/>
        </p:nvSpPr>
        <p:spPr>
          <a:xfrm>
            <a:off x="3423142" y="1760981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点标记为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37D24-FC25-47D7-A926-41E49C4CB714}"/>
              </a:ext>
            </a:extLst>
          </p:cNvPr>
          <p:cNvSpPr txBox="1"/>
          <p:nvPr/>
        </p:nvSpPr>
        <p:spPr>
          <a:xfrm>
            <a:off x="549916" y="4207589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DB4BD1C-1826-41EF-9609-CE97BD3479BF}"/>
              </a:ext>
            </a:extLst>
          </p:cNvPr>
          <p:cNvSpPr txBox="1"/>
          <p:nvPr/>
        </p:nvSpPr>
        <p:spPr>
          <a:xfrm>
            <a:off x="544622" y="3790821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4B78285-B7A9-476E-B25B-118A61CAF67B}"/>
              </a:ext>
            </a:extLst>
          </p:cNvPr>
          <p:cNvSpPr txBox="1"/>
          <p:nvPr/>
        </p:nvSpPr>
        <p:spPr>
          <a:xfrm>
            <a:off x="1175385" y="4350950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B10ADEA-AA05-4264-B088-20ED3F4FAA16}"/>
              </a:ext>
            </a:extLst>
          </p:cNvPr>
          <p:cNvSpPr txBox="1"/>
          <p:nvPr/>
        </p:nvSpPr>
        <p:spPr>
          <a:xfrm>
            <a:off x="544622" y="3350190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75335CD-DB72-4906-AB83-65E9F2D23843}"/>
              </a:ext>
            </a:extLst>
          </p:cNvPr>
          <p:cNvSpPr txBox="1"/>
          <p:nvPr/>
        </p:nvSpPr>
        <p:spPr>
          <a:xfrm>
            <a:off x="1629617" y="4350949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FC3AD83-F3C7-41E3-B631-A5DECB605981}"/>
              </a:ext>
            </a:extLst>
          </p:cNvPr>
          <p:cNvSpPr txBox="1"/>
          <p:nvPr/>
        </p:nvSpPr>
        <p:spPr>
          <a:xfrm>
            <a:off x="2083849" y="4359771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86A8185-2A27-4B5A-BCA8-895D9AF1ECC4}"/>
              </a:ext>
            </a:extLst>
          </p:cNvPr>
          <p:cNvSpPr txBox="1"/>
          <p:nvPr/>
        </p:nvSpPr>
        <p:spPr>
          <a:xfrm>
            <a:off x="525935" y="2911322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D9B4A24-5319-4DAA-9620-70C5C524C1A4}"/>
              </a:ext>
            </a:extLst>
          </p:cNvPr>
          <p:cNvSpPr txBox="1"/>
          <p:nvPr/>
        </p:nvSpPr>
        <p:spPr>
          <a:xfrm>
            <a:off x="542802" y="2437673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C79D072-F206-4FDA-AD1E-9A8D914E5669}"/>
              </a:ext>
            </a:extLst>
          </p:cNvPr>
          <p:cNvSpPr txBox="1"/>
          <p:nvPr/>
        </p:nvSpPr>
        <p:spPr>
          <a:xfrm>
            <a:off x="2532380" y="4346137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2F85B99-908E-43E8-90A2-C210F27E99A0}"/>
              </a:ext>
            </a:extLst>
          </p:cNvPr>
          <p:cNvSpPr txBox="1"/>
          <p:nvPr/>
        </p:nvSpPr>
        <p:spPr>
          <a:xfrm>
            <a:off x="1069755" y="3644037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42911F3-E43F-44BE-ADB2-424E299B4682}"/>
              </a:ext>
            </a:extLst>
          </p:cNvPr>
          <p:cNvSpPr txBox="1"/>
          <p:nvPr/>
        </p:nvSpPr>
        <p:spPr>
          <a:xfrm>
            <a:off x="1065660" y="3216206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5C6587A-CA24-4E97-9192-B9BCF8CE60EB}"/>
              </a:ext>
            </a:extLst>
          </p:cNvPr>
          <p:cNvSpPr txBox="1"/>
          <p:nvPr/>
        </p:nvSpPr>
        <p:spPr>
          <a:xfrm>
            <a:off x="1076266" y="2738830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9F25C6D-7205-4204-8751-F75DD715C0EC}"/>
              </a:ext>
            </a:extLst>
          </p:cNvPr>
          <p:cNvSpPr txBox="1"/>
          <p:nvPr/>
        </p:nvSpPr>
        <p:spPr>
          <a:xfrm>
            <a:off x="1069676" y="2317514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3583F32-0900-415F-BC82-192337BF90E9}"/>
              </a:ext>
            </a:extLst>
          </p:cNvPr>
          <p:cNvSpPr txBox="1"/>
          <p:nvPr/>
        </p:nvSpPr>
        <p:spPr>
          <a:xfrm>
            <a:off x="1507943" y="3639433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80F6402-B2AF-4530-A38F-6451837FE032}"/>
              </a:ext>
            </a:extLst>
          </p:cNvPr>
          <p:cNvSpPr txBox="1"/>
          <p:nvPr/>
        </p:nvSpPr>
        <p:spPr>
          <a:xfrm>
            <a:off x="1502153" y="3213949"/>
            <a:ext cx="3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C57DC17-CB99-4E45-83B2-636872A5784F}"/>
              </a:ext>
            </a:extLst>
          </p:cNvPr>
          <p:cNvSpPr txBox="1"/>
          <p:nvPr/>
        </p:nvSpPr>
        <p:spPr>
          <a:xfrm>
            <a:off x="1436635" y="2733148"/>
            <a:ext cx="40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89ADE20-4480-4EDF-BAD9-7F450F0B799A}"/>
              </a:ext>
            </a:extLst>
          </p:cNvPr>
          <p:cNvSpPr txBox="1"/>
          <p:nvPr/>
        </p:nvSpPr>
        <p:spPr>
          <a:xfrm>
            <a:off x="1412570" y="2305846"/>
            <a:ext cx="40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8F2DC46-1FF5-482B-80CD-112B8B963210}"/>
              </a:ext>
            </a:extLst>
          </p:cNvPr>
          <p:cNvSpPr txBox="1"/>
          <p:nvPr/>
        </p:nvSpPr>
        <p:spPr>
          <a:xfrm>
            <a:off x="1954473" y="3632765"/>
            <a:ext cx="40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A5F1C16-9AAA-45D9-A464-CCE069B51168}"/>
              </a:ext>
            </a:extLst>
          </p:cNvPr>
          <p:cNvSpPr txBox="1"/>
          <p:nvPr/>
        </p:nvSpPr>
        <p:spPr>
          <a:xfrm>
            <a:off x="1883177" y="3213949"/>
            <a:ext cx="40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4B717F2-F2C5-4989-B052-17F582E705C6}"/>
              </a:ext>
            </a:extLst>
          </p:cNvPr>
          <p:cNvSpPr txBox="1"/>
          <p:nvPr/>
        </p:nvSpPr>
        <p:spPr>
          <a:xfrm>
            <a:off x="1891332" y="2738050"/>
            <a:ext cx="40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143BD6D-D6B3-437E-95A6-3140932719CB}"/>
              </a:ext>
            </a:extLst>
          </p:cNvPr>
          <p:cNvSpPr txBox="1"/>
          <p:nvPr/>
        </p:nvSpPr>
        <p:spPr>
          <a:xfrm>
            <a:off x="1875002" y="2306624"/>
            <a:ext cx="40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FE77FF4-DAB2-41A8-9503-D24A13E2C943}"/>
              </a:ext>
            </a:extLst>
          </p:cNvPr>
          <p:cNvSpPr txBox="1"/>
          <p:nvPr/>
        </p:nvSpPr>
        <p:spPr>
          <a:xfrm>
            <a:off x="2438965" y="3636484"/>
            <a:ext cx="40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A828F5E-2FF0-483D-B7C6-5A03ED753C4D}"/>
              </a:ext>
            </a:extLst>
          </p:cNvPr>
          <p:cNvSpPr txBox="1"/>
          <p:nvPr/>
        </p:nvSpPr>
        <p:spPr>
          <a:xfrm>
            <a:off x="2321181" y="3221516"/>
            <a:ext cx="40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EF7B855-DE76-444E-9B7A-91C6C008183F}"/>
              </a:ext>
            </a:extLst>
          </p:cNvPr>
          <p:cNvSpPr txBox="1"/>
          <p:nvPr/>
        </p:nvSpPr>
        <p:spPr>
          <a:xfrm>
            <a:off x="2311480" y="2719148"/>
            <a:ext cx="40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A3974A-48D5-471D-AACA-6977178B1BDB}"/>
              </a:ext>
            </a:extLst>
          </p:cNvPr>
          <p:cNvSpPr txBox="1"/>
          <p:nvPr/>
        </p:nvSpPr>
        <p:spPr>
          <a:xfrm>
            <a:off x="2439343" y="2233372"/>
            <a:ext cx="40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70</a:t>
            </a:r>
            <a:endParaRPr lang="zh-CN" altLang="en-US" sz="12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42950" y="1651635"/>
            <a:ext cx="0" cy="2178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42315" y="1659255"/>
            <a:ext cx="2490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42315" y="2081530"/>
            <a:ext cx="2490470" cy="10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42315" y="2529205"/>
            <a:ext cx="247586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42950" y="2966085"/>
            <a:ext cx="2475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42950" y="3825875"/>
            <a:ext cx="2489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235075" y="1647825"/>
            <a:ext cx="0" cy="2178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729740" y="1659255"/>
            <a:ext cx="0" cy="2178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35200" y="1647825"/>
            <a:ext cx="0" cy="2178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34310" y="1659255"/>
            <a:ext cx="0" cy="2178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229610" y="1659255"/>
            <a:ext cx="0" cy="2178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42315" y="3395980"/>
            <a:ext cx="2475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</Words>
  <Application>Microsoft Office PowerPoint</Application>
  <PresentationFormat>宽屏</PresentationFormat>
  <Paragraphs>31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微软雅黑</vt:lpstr>
      <vt:lpstr>Arial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世林</cp:lastModifiedBy>
  <cp:revision>29</cp:revision>
  <dcterms:created xsi:type="dcterms:W3CDTF">2019-06-19T02:08:00Z</dcterms:created>
  <dcterms:modified xsi:type="dcterms:W3CDTF">2022-05-01T13:37:04Z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