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1" r:id="rId4"/>
    <p:sldId id="260" r:id="rId5"/>
    <p:sldId id="262" r:id="rId6"/>
    <p:sldId id="263" r:id="rId7"/>
    <p:sldId id="264" r:id="rId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7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5328-3B1C-4B0C-9D02-A4784753C1E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E6D0-D64D-4564-88EF-6770DCAF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3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5328-3B1C-4B0C-9D02-A4784753C1E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E6D0-D64D-4564-88EF-6770DCAF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4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5328-3B1C-4B0C-9D02-A4784753C1E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E6D0-D64D-4564-88EF-6770DCAF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8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5328-3B1C-4B0C-9D02-A4784753C1E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E6D0-D64D-4564-88EF-6770DCAF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8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5328-3B1C-4B0C-9D02-A4784753C1E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E6D0-D64D-4564-88EF-6770DCAF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5328-3B1C-4B0C-9D02-A4784753C1E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E6D0-D64D-4564-88EF-6770DCAF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02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5328-3B1C-4B0C-9D02-A4784753C1E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E6D0-D64D-4564-88EF-6770DCAF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6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5328-3B1C-4B0C-9D02-A4784753C1E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E6D0-D64D-4564-88EF-6770DCAF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6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5328-3B1C-4B0C-9D02-A4784753C1E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E6D0-D64D-4564-88EF-6770DCAF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68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5328-3B1C-4B0C-9D02-A4784753C1E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E6D0-D64D-4564-88EF-6770DCAF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5328-3B1C-4B0C-9D02-A4784753C1E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E6D0-D64D-4564-88EF-6770DCAF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F5328-3B1C-4B0C-9D02-A4784753C1E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E6D0-D64D-4564-88EF-6770DCAF8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39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959D2-AB0D-0CBD-1A20-4B359538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HVMT1 Process</a:t>
            </a:r>
            <a:endParaRPr lang="ko-KR" altLang="en-US" dirty="0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690CBAAD-D67A-4810-392E-6CB33477DB43}"/>
              </a:ext>
            </a:extLst>
          </p:cNvPr>
          <p:cNvSpPr/>
          <p:nvPr/>
        </p:nvSpPr>
        <p:spPr>
          <a:xfrm>
            <a:off x="6484690" y="1747945"/>
            <a:ext cx="2740273" cy="462349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OUTPUT</a:t>
            </a:r>
            <a:br>
              <a:rPr lang="en-US" altLang="ko-KR" sz="1200" dirty="0"/>
            </a:br>
            <a:r>
              <a:rPr lang="en-US" altLang="ko-KR" sz="1200" dirty="0"/>
              <a:t>Relay01 ON OR OFF</a:t>
            </a:r>
            <a:br>
              <a:rPr lang="en-US" altLang="ko-KR" sz="1200" dirty="0"/>
            </a:br>
            <a:r>
              <a:rPr lang="en-US" altLang="ko-KR" sz="1200" dirty="0"/>
              <a:t>Relay02 ON OR OFF</a:t>
            </a:r>
            <a:br>
              <a:rPr lang="en-US" altLang="ko-KR" sz="1200" dirty="0"/>
            </a:br>
            <a:r>
              <a:rPr lang="en-US" altLang="ko-KR" sz="1200" dirty="0"/>
              <a:t>Relay03 ON OR OFF</a:t>
            </a:r>
            <a:br>
              <a:rPr lang="en-US" altLang="ko-KR" sz="1200" dirty="0"/>
            </a:br>
            <a:r>
              <a:rPr lang="en-US" altLang="ko-KR" sz="1200" dirty="0"/>
              <a:t>Relay04 ON OR OFF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Can Send(interval :? ) </a:t>
            </a:r>
            <a:br>
              <a:rPr lang="en-US" altLang="ko-KR" sz="1200" dirty="0"/>
            </a:br>
            <a:r>
              <a:rPr lang="en-US" altLang="ko-KR" sz="1200" dirty="0"/>
              <a:t>Turbin1 Status(Ready OR Stop)</a:t>
            </a:r>
          </a:p>
          <a:p>
            <a:pPr algn="ctr"/>
            <a:r>
              <a:rPr lang="en-US" altLang="ko-KR" sz="1200" dirty="0"/>
              <a:t>Turbin1 Output Voltage</a:t>
            </a:r>
            <a:br>
              <a:rPr lang="en-US" altLang="ko-KR" sz="1200" dirty="0"/>
            </a:br>
            <a:r>
              <a:rPr lang="en-US" altLang="ko-KR" sz="1200" dirty="0"/>
              <a:t>Turbin1 Output Current</a:t>
            </a:r>
            <a:br>
              <a:rPr lang="en-US" altLang="ko-KR" sz="1200" dirty="0"/>
            </a:br>
            <a:r>
              <a:rPr lang="en-US" altLang="ko-KR" sz="1200" dirty="0"/>
              <a:t>Turbin2 Status(Ready OR Stop)</a:t>
            </a:r>
            <a:br>
              <a:rPr lang="en-US" altLang="ko-KR" sz="1200" dirty="0"/>
            </a:br>
            <a:r>
              <a:rPr lang="en-US" altLang="ko-KR" sz="1200" dirty="0"/>
              <a:t>Turbin2 Output Voltage</a:t>
            </a:r>
            <a:br>
              <a:rPr lang="en-US" altLang="ko-KR" sz="1200" dirty="0"/>
            </a:br>
            <a:r>
              <a:rPr lang="en-US" altLang="ko-KR" sz="1200" dirty="0"/>
              <a:t>Turbin2 Output Current</a:t>
            </a:r>
            <a:endParaRPr lang="ko-KR" altLang="en-US" sz="1200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4EEB719F-B037-429F-3EE0-85AC66EE0F3C}"/>
              </a:ext>
            </a:extLst>
          </p:cNvPr>
          <p:cNvSpPr/>
          <p:nvPr/>
        </p:nvSpPr>
        <p:spPr>
          <a:xfrm>
            <a:off x="681037" y="1747945"/>
            <a:ext cx="2740273" cy="462349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INPUT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Can Receive(interval : ?, </a:t>
            </a:r>
            <a:r>
              <a:rPr lang="en-US" altLang="ko-KR" sz="1200" dirty="0" err="1"/>
              <a:t>protocal</a:t>
            </a:r>
            <a:r>
              <a:rPr lang="en-US" altLang="ko-KR" sz="1200" dirty="0"/>
              <a:t> : ?)</a:t>
            </a:r>
            <a:br>
              <a:rPr lang="en-US" altLang="ko-KR" sz="1200" dirty="0"/>
            </a:br>
            <a:r>
              <a:rPr lang="en-US" altLang="ko-KR" sz="1200" dirty="0"/>
              <a:t>Key Status</a:t>
            </a:r>
            <a:br>
              <a:rPr lang="en-US" altLang="ko-KR" sz="1200" dirty="0"/>
            </a:br>
            <a:r>
              <a:rPr lang="en-US" altLang="ko-KR" sz="1200" dirty="0"/>
              <a:t>HVB Voltage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595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2E8C1-D188-E5A5-970B-7089B59EA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B63CCD8C-DBDB-1CCE-7BCD-CE8BEDE04CB9}"/>
              </a:ext>
            </a:extLst>
          </p:cNvPr>
          <p:cNvSpPr txBox="1"/>
          <p:nvPr/>
        </p:nvSpPr>
        <p:spPr>
          <a:xfrm>
            <a:off x="5687294" y="4222569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688B4B8F-E49D-AABC-F218-1B984D7770D0}"/>
              </a:ext>
            </a:extLst>
          </p:cNvPr>
          <p:cNvSpPr/>
          <p:nvPr/>
        </p:nvSpPr>
        <p:spPr>
          <a:xfrm>
            <a:off x="2019788" y="1896026"/>
            <a:ext cx="3795221" cy="70658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Key Off OR ACC</a:t>
            </a:r>
            <a:endParaRPr lang="ko-KR" altLang="en-US" sz="1200" dirty="0"/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0BC0C4F0-A8C9-3035-4481-197DCA7DDEF8}"/>
              </a:ext>
            </a:extLst>
          </p:cNvPr>
          <p:cNvSpPr/>
          <p:nvPr/>
        </p:nvSpPr>
        <p:spPr>
          <a:xfrm>
            <a:off x="2019788" y="1001254"/>
            <a:ext cx="3795221" cy="50453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Wind Turbin1 Process</a:t>
            </a: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F060E958-4485-B6F3-2AE3-AE142F578226}"/>
              </a:ext>
            </a:extLst>
          </p:cNvPr>
          <p:cNvSpPr/>
          <p:nvPr/>
        </p:nvSpPr>
        <p:spPr>
          <a:xfrm>
            <a:off x="2019789" y="2992843"/>
            <a:ext cx="3795222" cy="70658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396V &lt; HVB Voltage &lt; 541V</a:t>
            </a:r>
            <a:endParaRPr lang="ko-KR" altLang="en-US" sz="1200" dirty="0"/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F5F03C70-9AAC-9783-15E3-1A815B0450D9}"/>
              </a:ext>
            </a:extLst>
          </p:cNvPr>
          <p:cNvSpPr/>
          <p:nvPr/>
        </p:nvSpPr>
        <p:spPr>
          <a:xfrm>
            <a:off x="2019789" y="4089660"/>
            <a:ext cx="3795220" cy="70658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0A &lt;=</a:t>
            </a:r>
            <a:br>
              <a:rPr lang="en-US" altLang="ko-KR" sz="1200" dirty="0"/>
            </a:br>
            <a:r>
              <a:rPr lang="en-US" altLang="ko-KR" sz="1200" dirty="0"/>
              <a:t>Turbin1Output Current</a:t>
            </a:r>
            <a:br>
              <a:rPr lang="en-US" altLang="ko-KR" sz="1200" dirty="0"/>
            </a:br>
            <a:r>
              <a:rPr lang="en-US" altLang="ko-KR" sz="1200" dirty="0"/>
              <a:t>&lt; 18A</a:t>
            </a:r>
            <a:endParaRPr lang="ko-KR" altLang="en-US" sz="1200" dirty="0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575F8BCF-A0C2-C53D-7C29-B8017FE2774B}"/>
              </a:ext>
            </a:extLst>
          </p:cNvPr>
          <p:cNvSpPr/>
          <p:nvPr/>
        </p:nvSpPr>
        <p:spPr>
          <a:xfrm>
            <a:off x="2019783" y="5186476"/>
            <a:ext cx="3795224" cy="70658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SWBD-RY01 ON</a:t>
            </a:r>
            <a:br>
              <a:rPr lang="en-US" altLang="ko-KR" sz="1200" dirty="0"/>
            </a:br>
            <a:r>
              <a:rPr lang="en-US" altLang="ko-KR" sz="1200" dirty="0"/>
              <a:t>SWBD-RY02 ON</a:t>
            </a:r>
            <a:br>
              <a:rPr lang="en-US" altLang="ko-KR" sz="1200" dirty="0"/>
            </a:br>
            <a:r>
              <a:rPr lang="en-US" altLang="ko-KR" sz="1200" dirty="0"/>
              <a:t>Turbin1Status : Ready</a:t>
            </a:r>
            <a:endParaRPr lang="ko-KR" altLang="en-US" sz="1200" dirty="0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20C4D0D5-78CA-E569-8014-A4D9BAE95721}"/>
              </a:ext>
            </a:extLst>
          </p:cNvPr>
          <p:cNvSpPr/>
          <p:nvPr/>
        </p:nvSpPr>
        <p:spPr>
          <a:xfrm>
            <a:off x="7094248" y="1896026"/>
            <a:ext cx="1449939" cy="70658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SWBD-RY01 OFF</a:t>
            </a:r>
            <a:br>
              <a:rPr lang="en-US" altLang="ko-KR" sz="1200" dirty="0"/>
            </a:br>
            <a:r>
              <a:rPr lang="en-US" altLang="ko-KR" sz="1200" dirty="0"/>
              <a:t>SWBD-RY02 OFF</a:t>
            </a:r>
            <a:br>
              <a:rPr lang="en-US" altLang="ko-KR" sz="1200" dirty="0"/>
            </a:br>
            <a:r>
              <a:rPr lang="en-US" altLang="ko-KR" sz="1200" dirty="0"/>
              <a:t>Turbin1Status : Stop</a:t>
            </a:r>
            <a:endParaRPr lang="ko-KR" altLang="en-US" sz="1200" dirty="0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0CECA4B-2169-2C3F-3230-59A978B647E0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815009" y="2249317"/>
            <a:ext cx="639619" cy="21936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638950E-6C92-E142-AC91-6EAADBA418A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815011" y="3346134"/>
            <a:ext cx="6396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7F7D8F-3C94-7398-1A5F-69F96CFA5758}"/>
              </a:ext>
            </a:extLst>
          </p:cNvPr>
          <p:cNvSpPr txBox="1"/>
          <p:nvPr/>
        </p:nvSpPr>
        <p:spPr>
          <a:xfrm>
            <a:off x="3866522" y="265922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7F371B-5EFD-4882-01B7-1D0B30172553}"/>
              </a:ext>
            </a:extLst>
          </p:cNvPr>
          <p:cNvSpPr txBox="1"/>
          <p:nvPr/>
        </p:nvSpPr>
        <p:spPr>
          <a:xfrm>
            <a:off x="3866522" y="3756043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447A87-743D-4BC6-9665-08B1A8DCF49D}"/>
              </a:ext>
            </a:extLst>
          </p:cNvPr>
          <p:cNvSpPr txBox="1"/>
          <p:nvPr/>
        </p:nvSpPr>
        <p:spPr>
          <a:xfrm>
            <a:off x="3866522" y="485285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</a:t>
            </a:r>
            <a:endParaRPr lang="ko-KR" altLang="en-US" sz="12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67EE864-F6CC-AC6D-0EBF-7B642120F5BE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917399" y="1505791"/>
            <a:ext cx="0" cy="39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91C01C9-3ABC-4EDF-2324-92314F0F61D4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3917399" y="2602608"/>
            <a:ext cx="1" cy="39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D4585D8-F3AF-F6A9-CB3A-94827A4AA1E6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flipH="1">
            <a:off x="3917399" y="3699425"/>
            <a:ext cx="1" cy="39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548A721-3D12-964C-AD76-67E916AE9BB7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 flipH="1">
            <a:off x="3917395" y="4796242"/>
            <a:ext cx="4" cy="39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1BCE491-0BA7-4EC9-5396-1C15996095C6}"/>
              </a:ext>
            </a:extLst>
          </p:cNvPr>
          <p:cNvCxnSpPr>
            <a:cxnSpLocks/>
            <a:stCxn id="7" idx="3"/>
            <a:endCxn id="45" idx="1"/>
          </p:cNvCxnSpPr>
          <p:nvPr/>
        </p:nvCxnSpPr>
        <p:spPr>
          <a:xfrm>
            <a:off x="5815009" y="2249317"/>
            <a:ext cx="1279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BEDB800-C337-1116-DC19-730C1A2E8771}"/>
              </a:ext>
            </a:extLst>
          </p:cNvPr>
          <p:cNvSpPr txBox="1"/>
          <p:nvPr/>
        </p:nvSpPr>
        <p:spPr>
          <a:xfrm>
            <a:off x="5685004" y="202893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6D64D7-6CBF-3FA4-5E4B-A2BC45C8D8E2}"/>
              </a:ext>
            </a:extLst>
          </p:cNvPr>
          <p:cNvSpPr txBox="1"/>
          <p:nvPr/>
        </p:nvSpPr>
        <p:spPr>
          <a:xfrm>
            <a:off x="5691267" y="3125753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209BC4-A622-A5FC-B6B7-ED3FAEC48766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1468073" y="5532539"/>
            <a:ext cx="551710" cy="7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A65A3C0-F980-257D-3842-D19BB724DA54}"/>
              </a:ext>
            </a:extLst>
          </p:cNvPr>
          <p:cNvCxnSpPr>
            <a:endCxn id="7" idx="1"/>
          </p:cNvCxnSpPr>
          <p:nvPr/>
        </p:nvCxnSpPr>
        <p:spPr>
          <a:xfrm rot="5400000" flipH="1" flipV="1">
            <a:off x="98125" y="3623460"/>
            <a:ext cx="3295806" cy="547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8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DBA63-A3B6-E6AE-867E-508501D5F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D0C8F5FA-0640-7A49-06C2-D1483371DED5}"/>
              </a:ext>
            </a:extLst>
          </p:cNvPr>
          <p:cNvSpPr txBox="1"/>
          <p:nvPr/>
        </p:nvSpPr>
        <p:spPr>
          <a:xfrm>
            <a:off x="5687294" y="4222569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06055FD1-E4D6-563C-AF1B-BCB80846F4EF}"/>
              </a:ext>
            </a:extLst>
          </p:cNvPr>
          <p:cNvSpPr/>
          <p:nvPr/>
        </p:nvSpPr>
        <p:spPr>
          <a:xfrm>
            <a:off x="2019788" y="1896026"/>
            <a:ext cx="3795221" cy="70658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Key Off OR ACC</a:t>
            </a:r>
            <a:endParaRPr lang="ko-KR" altLang="en-US" sz="1200" dirty="0"/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017F6BF1-A4C2-3722-03FF-54AE9145C1BC}"/>
              </a:ext>
            </a:extLst>
          </p:cNvPr>
          <p:cNvSpPr/>
          <p:nvPr/>
        </p:nvSpPr>
        <p:spPr>
          <a:xfrm>
            <a:off x="2019788" y="1001254"/>
            <a:ext cx="3795221" cy="50453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Wind Turbin2 Process</a:t>
            </a: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83E1C477-A436-CA8E-BA60-6C6F7E7E8AB8}"/>
              </a:ext>
            </a:extLst>
          </p:cNvPr>
          <p:cNvSpPr/>
          <p:nvPr/>
        </p:nvSpPr>
        <p:spPr>
          <a:xfrm>
            <a:off x="2019789" y="2992843"/>
            <a:ext cx="3795222" cy="70658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396V &lt; HVB Voltage &lt; 541V</a:t>
            </a:r>
            <a:endParaRPr lang="ko-KR" altLang="en-US" sz="1200" dirty="0"/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8034BDD2-5563-92AF-DF1E-B593E074026C}"/>
              </a:ext>
            </a:extLst>
          </p:cNvPr>
          <p:cNvSpPr/>
          <p:nvPr/>
        </p:nvSpPr>
        <p:spPr>
          <a:xfrm>
            <a:off x="2019789" y="4089660"/>
            <a:ext cx="3795220" cy="70658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0A &lt;=</a:t>
            </a:r>
            <a:br>
              <a:rPr lang="en-US" altLang="ko-KR" sz="1200" dirty="0"/>
            </a:br>
            <a:r>
              <a:rPr lang="en-US" altLang="ko-KR" sz="1200" dirty="0"/>
              <a:t>Turbin2Output Current</a:t>
            </a:r>
            <a:br>
              <a:rPr lang="en-US" altLang="ko-KR" sz="1200" dirty="0"/>
            </a:br>
            <a:r>
              <a:rPr lang="en-US" altLang="ko-KR" sz="1200" dirty="0"/>
              <a:t>&lt; 18A</a:t>
            </a:r>
            <a:endParaRPr lang="ko-KR" altLang="en-US" sz="1200" dirty="0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D4850942-1977-F849-1A58-F690CA05C2D9}"/>
              </a:ext>
            </a:extLst>
          </p:cNvPr>
          <p:cNvSpPr/>
          <p:nvPr/>
        </p:nvSpPr>
        <p:spPr>
          <a:xfrm>
            <a:off x="2019783" y="5186476"/>
            <a:ext cx="3795224" cy="70658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SWBD-RY03 ON</a:t>
            </a:r>
            <a:br>
              <a:rPr lang="en-US" altLang="ko-KR" sz="1200" dirty="0"/>
            </a:br>
            <a:r>
              <a:rPr lang="en-US" altLang="ko-KR" sz="1200" dirty="0"/>
              <a:t>SWBD-RY04 ON</a:t>
            </a:r>
            <a:br>
              <a:rPr lang="en-US" altLang="ko-KR" sz="1200" dirty="0"/>
            </a:br>
            <a:r>
              <a:rPr lang="en-US" altLang="ko-KR" sz="1200" dirty="0"/>
              <a:t>Turbin2Status : Ready</a:t>
            </a:r>
            <a:endParaRPr lang="ko-KR" altLang="en-US" sz="1200" dirty="0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53FE5202-6181-8B39-482D-CF2A74F9FFAC}"/>
              </a:ext>
            </a:extLst>
          </p:cNvPr>
          <p:cNvSpPr/>
          <p:nvPr/>
        </p:nvSpPr>
        <p:spPr>
          <a:xfrm>
            <a:off x="7094248" y="1896026"/>
            <a:ext cx="1449939" cy="70658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SWBD-RY03 OFF</a:t>
            </a:r>
            <a:br>
              <a:rPr lang="en-US" altLang="ko-KR" sz="1200" dirty="0"/>
            </a:br>
            <a:r>
              <a:rPr lang="en-US" altLang="ko-KR" sz="1200" dirty="0"/>
              <a:t>SWBD-RY04 OFF</a:t>
            </a:r>
            <a:br>
              <a:rPr lang="en-US" altLang="ko-KR" sz="1200" dirty="0"/>
            </a:br>
            <a:r>
              <a:rPr lang="en-US" altLang="ko-KR" sz="1200" dirty="0"/>
              <a:t>Turbin2Status : Stop</a:t>
            </a:r>
            <a:endParaRPr lang="ko-KR" altLang="en-US" sz="1200" dirty="0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75C554AB-28C4-DA73-3D40-18AD4C08929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815009" y="2249317"/>
            <a:ext cx="639619" cy="21936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AC664E6-131F-63AA-D615-54C75F8B6A6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815011" y="3346134"/>
            <a:ext cx="6396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90BDDDB-F8E6-7824-BCC1-FA51997ED97E}"/>
              </a:ext>
            </a:extLst>
          </p:cNvPr>
          <p:cNvSpPr txBox="1"/>
          <p:nvPr/>
        </p:nvSpPr>
        <p:spPr>
          <a:xfrm>
            <a:off x="3866522" y="265922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C336C2-EFDB-679C-C7D1-B40BF5295CB4}"/>
              </a:ext>
            </a:extLst>
          </p:cNvPr>
          <p:cNvSpPr txBox="1"/>
          <p:nvPr/>
        </p:nvSpPr>
        <p:spPr>
          <a:xfrm>
            <a:off x="3866522" y="3756043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4AE888-A20A-680C-1E05-6C0F68B4D8F9}"/>
              </a:ext>
            </a:extLst>
          </p:cNvPr>
          <p:cNvSpPr txBox="1"/>
          <p:nvPr/>
        </p:nvSpPr>
        <p:spPr>
          <a:xfrm>
            <a:off x="3866522" y="485285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</a:t>
            </a:r>
            <a:endParaRPr lang="ko-KR" altLang="en-US" sz="12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72E61ED-0379-9B0F-5FDD-FBB2BF6FA8E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917399" y="1505791"/>
            <a:ext cx="0" cy="39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2EAFC96-3927-B632-3B75-0CDB0CE94E66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3917399" y="2602608"/>
            <a:ext cx="1" cy="39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5F8592-B16C-60B4-659F-5C1F044D3459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flipH="1">
            <a:off x="3917399" y="3699425"/>
            <a:ext cx="1" cy="39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7529D80-A375-F902-528E-5B2E786FAA8E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 flipH="1">
            <a:off x="3917395" y="4796242"/>
            <a:ext cx="4" cy="39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A1A4E66-EC67-2EAD-2508-F237519EC95A}"/>
              </a:ext>
            </a:extLst>
          </p:cNvPr>
          <p:cNvCxnSpPr>
            <a:cxnSpLocks/>
            <a:stCxn id="7" idx="3"/>
            <a:endCxn id="45" idx="1"/>
          </p:cNvCxnSpPr>
          <p:nvPr/>
        </p:nvCxnSpPr>
        <p:spPr>
          <a:xfrm>
            <a:off x="5815009" y="2249317"/>
            <a:ext cx="1279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4BBB9AD-0BAF-5D26-F278-6D85302EBC05}"/>
              </a:ext>
            </a:extLst>
          </p:cNvPr>
          <p:cNvSpPr txBox="1"/>
          <p:nvPr/>
        </p:nvSpPr>
        <p:spPr>
          <a:xfrm>
            <a:off x="5685004" y="202893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9D201B-2BB7-B438-CB3C-89FC15302F25}"/>
              </a:ext>
            </a:extLst>
          </p:cNvPr>
          <p:cNvSpPr txBox="1"/>
          <p:nvPr/>
        </p:nvSpPr>
        <p:spPr>
          <a:xfrm>
            <a:off x="5691267" y="3125753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0B84EC-998C-568E-32BA-E2A4907F3F4F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1468073" y="5532539"/>
            <a:ext cx="551710" cy="7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6122B9B-D0A1-C234-8C8C-C4D4663F3016}"/>
              </a:ext>
            </a:extLst>
          </p:cNvPr>
          <p:cNvCxnSpPr>
            <a:endCxn id="7" idx="1"/>
          </p:cNvCxnSpPr>
          <p:nvPr/>
        </p:nvCxnSpPr>
        <p:spPr>
          <a:xfrm rot="5400000" flipH="1" flipV="1">
            <a:off x="98125" y="3623460"/>
            <a:ext cx="3295806" cy="547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6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BE283-019E-176B-E26B-9C982A48C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A43D7-EC7E-150B-7471-8C472720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HVMT2 Process</a:t>
            </a:r>
            <a:endParaRPr lang="ko-KR" altLang="en-US" dirty="0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1FE0ABF6-06EF-3EDC-6080-F8E0323C07B3}"/>
              </a:ext>
            </a:extLst>
          </p:cNvPr>
          <p:cNvSpPr/>
          <p:nvPr/>
        </p:nvSpPr>
        <p:spPr>
          <a:xfrm>
            <a:off x="6484690" y="1747945"/>
            <a:ext cx="2740273" cy="462349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OUTPUT</a:t>
            </a:r>
            <a:br>
              <a:rPr lang="en-US" altLang="ko-KR" sz="1200" dirty="0"/>
            </a:br>
            <a:r>
              <a:rPr lang="en-US" altLang="ko-KR" sz="1200" dirty="0"/>
              <a:t>Relay05 ON OR OFF</a:t>
            </a:r>
            <a:br>
              <a:rPr lang="en-US" altLang="ko-KR" sz="1200" dirty="0"/>
            </a:br>
            <a:r>
              <a:rPr lang="en-US" altLang="ko-KR" sz="1200" dirty="0"/>
              <a:t>Relay06 ON OR OFF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Can Send(interval :? ) </a:t>
            </a:r>
            <a:br>
              <a:rPr lang="en-US" altLang="ko-KR" sz="1200" dirty="0"/>
            </a:br>
            <a:r>
              <a:rPr lang="en-US" altLang="ko-KR" sz="1200" dirty="0"/>
              <a:t>Solar Status(Ready OR Stop)</a:t>
            </a:r>
          </a:p>
          <a:p>
            <a:pPr algn="ctr"/>
            <a:r>
              <a:rPr lang="en-US" altLang="ko-KR" sz="1200" dirty="0"/>
              <a:t>Solar Output Voltage</a:t>
            </a:r>
            <a:br>
              <a:rPr lang="en-US" altLang="ko-KR" sz="1200" dirty="0"/>
            </a:br>
            <a:r>
              <a:rPr lang="en-US" altLang="ko-KR" sz="1200" dirty="0"/>
              <a:t>Solar Output Current</a:t>
            </a:r>
            <a:br>
              <a:rPr lang="en-US" altLang="ko-KR" sz="1200" dirty="0"/>
            </a:br>
            <a:r>
              <a:rPr lang="en-US" altLang="ko-KR" sz="1200" dirty="0"/>
              <a:t>Micro Grid Feeder Voltage</a:t>
            </a:r>
            <a:br>
              <a:rPr lang="en-US" altLang="ko-KR" sz="1200" dirty="0"/>
            </a:br>
            <a:r>
              <a:rPr lang="en-US" altLang="ko-KR" sz="1200" dirty="0"/>
              <a:t>Isolation Register(IMU-01)</a:t>
            </a:r>
            <a:endParaRPr lang="ko-KR" altLang="en-US" sz="1200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533C1FB1-EAEA-7A51-F67D-6ABB3E320BBE}"/>
              </a:ext>
            </a:extLst>
          </p:cNvPr>
          <p:cNvSpPr/>
          <p:nvPr/>
        </p:nvSpPr>
        <p:spPr>
          <a:xfrm>
            <a:off x="681037" y="1747945"/>
            <a:ext cx="2740273" cy="462349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INPUT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Can Receive(interval : ?, </a:t>
            </a:r>
            <a:r>
              <a:rPr lang="en-US" altLang="ko-KR" sz="1200" dirty="0" err="1"/>
              <a:t>protocal</a:t>
            </a:r>
            <a:r>
              <a:rPr lang="en-US" altLang="ko-KR" sz="1200" dirty="0"/>
              <a:t> : ?)</a:t>
            </a:r>
            <a:br>
              <a:rPr lang="en-US" altLang="ko-KR" sz="1200" dirty="0"/>
            </a:br>
            <a:r>
              <a:rPr lang="en-US" altLang="ko-KR" sz="1200" dirty="0"/>
              <a:t>Key Status</a:t>
            </a:r>
            <a:br>
              <a:rPr lang="en-US" altLang="ko-KR" sz="1200" dirty="0"/>
            </a:br>
            <a:r>
              <a:rPr lang="en-US" altLang="ko-KR" sz="1200" dirty="0"/>
              <a:t>HVB Voltage</a:t>
            </a:r>
            <a:br>
              <a:rPr lang="en-US" altLang="ko-KR" sz="1200" dirty="0"/>
            </a:br>
            <a:r>
              <a:rPr lang="en-US" altLang="ko-KR" sz="1200" dirty="0"/>
              <a:t>IMU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867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82C5F-2685-6F3F-5B35-DCDB2D116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32F983A-F333-3502-F66D-F9D1D26F429E}"/>
              </a:ext>
            </a:extLst>
          </p:cNvPr>
          <p:cNvSpPr txBox="1"/>
          <p:nvPr/>
        </p:nvSpPr>
        <p:spPr>
          <a:xfrm>
            <a:off x="5685004" y="202893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F108328F-B1E8-0AD3-AC34-FB180DF835F4}"/>
              </a:ext>
            </a:extLst>
          </p:cNvPr>
          <p:cNvSpPr/>
          <p:nvPr/>
        </p:nvSpPr>
        <p:spPr>
          <a:xfrm>
            <a:off x="2019788" y="1001254"/>
            <a:ext cx="3795221" cy="50453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Solar Process</a:t>
            </a: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8CE1EB3A-C1D8-6163-CE61-5F38F235F06D}"/>
              </a:ext>
            </a:extLst>
          </p:cNvPr>
          <p:cNvSpPr/>
          <p:nvPr/>
        </p:nvSpPr>
        <p:spPr>
          <a:xfrm>
            <a:off x="2019783" y="1896025"/>
            <a:ext cx="3795222" cy="70658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396V &lt; HVB Voltage &lt; 541V</a:t>
            </a:r>
            <a:endParaRPr lang="ko-KR" altLang="en-US" sz="1200" dirty="0"/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20EDC818-A5C0-985A-C872-605A762E9F99}"/>
              </a:ext>
            </a:extLst>
          </p:cNvPr>
          <p:cNvSpPr/>
          <p:nvPr/>
        </p:nvSpPr>
        <p:spPr>
          <a:xfrm>
            <a:off x="2019783" y="2983006"/>
            <a:ext cx="3795220" cy="70658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0A &lt;=</a:t>
            </a:r>
            <a:br>
              <a:rPr lang="en-US" altLang="ko-KR" sz="1200" dirty="0"/>
            </a:br>
            <a:r>
              <a:rPr lang="en-US" altLang="ko-KR" sz="1200" dirty="0"/>
              <a:t> Solar Output Current</a:t>
            </a:r>
            <a:br>
              <a:rPr lang="en-US" altLang="ko-KR" sz="1200" dirty="0"/>
            </a:br>
            <a:r>
              <a:rPr lang="en-US" altLang="ko-KR" sz="1200" dirty="0"/>
              <a:t>&lt; 24A</a:t>
            </a:r>
            <a:endParaRPr lang="ko-KR" altLang="en-US" sz="1200" dirty="0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388F14A2-8EF4-CFD9-253E-F26200CCB08A}"/>
              </a:ext>
            </a:extLst>
          </p:cNvPr>
          <p:cNvSpPr/>
          <p:nvPr/>
        </p:nvSpPr>
        <p:spPr>
          <a:xfrm>
            <a:off x="2023978" y="4069987"/>
            <a:ext cx="3795224" cy="70658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SWBD-RY05 ON</a:t>
            </a:r>
            <a:br>
              <a:rPr lang="en-US" altLang="ko-KR" sz="1200" dirty="0"/>
            </a:br>
            <a:r>
              <a:rPr lang="en-US" altLang="ko-KR" sz="1200" dirty="0"/>
              <a:t>SWBD-RY06 ON</a:t>
            </a:r>
            <a:br>
              <a:rPr lang="en-US" altLang="ko-KR" sz="1200" dirty="0"/>
            </a:br>
            <a:r>
              <a:rPr lang="en-US" altLang="ko-KR" sz="1200" dirty="0"/>
              <a:t>Solar Status : Ready</a:t>
            </a:r>
            <a:endParaRPr lang="ko-KR" altLang="en-US" sz="1200" dirty="0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8DB57CE2-F24D-55E7-0473-1C8439C10462}"/>
              </a:ext>
            </a:extLst>
          </p:cNvPr>
          <p:cNvSpPr/>
          <p:nvPr/>
        </p:nvSpPr>
        <p:spPr>
          <a:xfrm>
            <a:off x="7094248" y="1896026"/>
            <a:ext cx="1449939" cy="70658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SWBD-RY05 OFF</a:t>
            </a:r>
            <a:br>
              <a:rPr lang="en-US" altLang="ko-KR" sz="1200" dirty="0"/>
            </a:br>
            <a:r>
              <a:rPr lang="en-US" altLang="ko-KR" sz="1200" dirty="0"/>
              <a:t>SWBD-RY06 OFF</a:t>
            </a:r>
            <a:br>
              <a:rPr lang="en-US" altLang="ko-KR" sz="1200" dirty="0"/>
            </a:br>
            <a:r>
              <a:rPr lang="en-US" altLang="ko-KR" sz="1200" dirty="0"/>
              <a:t>Solar Status : Stop</a:t>
            </a:r>
            <a:endParaRPr lang="ko-KR" altLang="en-US" sz="1200" dirty="0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E066D00-6B42-C1FD-A76F-1C0E5230D7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86408" y="2477916"/>
            <a:ext cx="1096817" cy="639619"/>
          </a:xfrm>
          <a:prstGeom prst="bentConnector3">
            <a:avLst>
              <a:gd name="adj1" fmla="val 5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52A6F84-97E1-4C3A-AF71-2490DCA0901A}"/>
              </a:ext>
            </a:extLst>
          </p:cNvPr>
          <p:cNvSpPr txBox="1"/>
          <p:nvPr/>
        </p:nvSpPr>
        <p:spPr>
          <a:xfrm>
            <a:off x="3866522" y="3756043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</a:t>
            </a:r>
            <a:endParaRPr lang="ko-KR" altLang="en-US" sz="12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21BAB58-86E8-C6F7-2EE4-7389C1BAB29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917399" y="1505791"/>
            <a:ext cx="0" cy="39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1D06090-4DD2-2E52-423D-D550E1A076B5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flipH="1">
            <a:off x="3917393" y="2602607"/>
            <a:ext cx="1" cy="38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BF00B33-C9B4-D89E-C355-9E4EC9100C6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3917393" y="3689588"/>
            <a:ext cx="4197" cy="38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8965B0D-A98A-2EF5-1B40-5B2302BEF276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>
            <a:off x="5815005" y="2249316"/>
            <a:ext cx="12792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47CFD-73EB-D1FF-7EE7-349B9CA5ADEC}"/>
              </a:ext>
            </a:extLst>
          </p:cNvPr>
          <p:cNvSpPr txBox="1"/>
          <p:nvPr/>
        </p:nvSpPr>
        <p:spPr>
          <a:xfrm>
            <a:off x="5691267" y="3125753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33AAD5-78E4-5F00-9FA2-2E5EFC7337FA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1472268" y="4416050"/>
            <a:ext cx="551710" cy="7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984B14E-9708-7743-8985-42B2366E77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2662" y="3058924"/>
            <a:ext cx="2166733" cy="547520"/>
          </a:xfrm>
          <a:prstGeom prst="bentConnector3">
            <a:avLst>
              <a:gd name="adj1" fmla="val 1002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3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BE283-019E-176B-E26B-9C982A48C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A43D7-EC7E-150B-7471-8C472720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HVMT3 Process</a:t>
            </a:r>
            <a:endParaRPr lang="ko-KR" altLang="en-US" dirty="0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1FE0ABF6-06EF-3EDC-6080-F8E0323C07B3}"/>
              </a:ext>
            </a:extLst>
          </p:cNvPr>
          <p:cNvSpPr/>
          <p:nvPr/>
        </p:nvSpPr>
        <p:spPr>
          <a:xfrm>
            <a:off x="6484690" y="1747945"/>
            <a:ext cx="2740273" cy="462349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OUTPUT</a:t>
            </a:r>
            <a:br>
              <a:rPr lang="en-US" altLang="ko-KR" sz="1200" dirty="0"/>
            </a:br>
            <a:r>
              <a:rPr lang="en-US" altLang="ko-KR" sz="1200" dirty="0"/>
              <a:t>Relay05 ON OR OFF</a:t>
            </a:r>
            <a:br>
              <a:rPr lang="en-US" altLang="ko-KR" sz="1200" dirty="0"/>
            </a:br>
            <a:r>
              <a:rPr lang="en-US" altLang="ko-KR" sz="1200" dirty="0"/>
              <a:t>Relay06 ON OR OFF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Can Send(interval :? ) </a:t>
            </a:r>
            <a:br>
              <a:rPr lang="en-US" altLang="ko-KR" sz="1200" dirty="0"/>
            </a:br>
            <a:r>
              <a:rPr lang="en-US" altLang="ko-KR" sz="1200" dirty="0"/>
              <a:t>Solar Status(Ready OR Stop)</a:t>
            </a:r>
          </a:p>
          <a:p>
            <a:pPr algn="ctr"/>
            <a:r>
              <a:rPr lang="en-US" altLang="ko-KR" sz="1200" dirty="0"/>
              <a:t>Solar Output Voltage</a:t>
            </a:r>
            <a:br>
              <a:rPr lang="en-US" altLang="ko-KR" sz="1200" dirty="0"/>
            </a:br>
            <a:r>
              <a:rPr lang="en-US" altLang="ko-KR" sz="1200" dirty="0"/>
              <a:t>Solar Output Current</a:t>
            </a:r>
            <a:br>
              <a:rPr lang="en-US" altLang="ko-KR" sz="1200" dirty="0"/>
            </a:br>
            <a:r>
              <a:rPr lang="en-US" altLang="ko-KR" sz="1200" dirty="0"/>
              <a:t>Micro Grid Feeder Voltage</a:t>
            </a:r>
            <a:br>
              <a:rPr lang="en-US" altLang="ko-KR" sz="1200" dirty="0"/>
            </a:br>
            <a:r>
              <a:rPr lang="en-US" altLang="ko-KR" sz="1200" dirty="0"/>
              <a:t>Isolation Register(IMU-02)</a:t>
            </a:r>
            <a:endParaRPr lang="ko-KR" altLang="en-US" sz="1200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533C1FB1-EAEA-7A51-F67D-6ABB3E320BBE}"/>
              </a:ext>
            </a:extLst>
          </p:cNvPr>
          <p:cNvSpPr/>
          <p:nvPr/>
        </p:nvSpPr>
        <p:spPr>
          <a:xfrm>
            <a:off x="681037" y="1747945"/>
            <a:ext cx="2740273" cy="462349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INPUT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Can Receive(interval : ?, </a:t>
            </a:r>
            <a:r>
              <a:rPr lang="en-US" altLang="ko-KR" sz="1200" dirty="0" err="1"/>
              <a:t>protocal</a:t>
            </a:r>
            <a:r>
              <a:rPr lang="en-US" altLang="ko-KR" sz="1200" dirty="0"/>
              <a:t> : ?)</a:t>
            </a:r>
            <a:br>
              <a:rPr lang="en-US" altLang="ko-KR" sz="1200" dirty="0"/>
            </a:br>
            <a:r>
              <a:rPr lang="en-US" altLang="ko-KR" sz="1200" dirty="0"/>
              <a:t>Key Status</a:t>
            </a:r>
            <a:br>
              <a:rPr lang="en-US" altLang="ko-KR" sz="1200" dirty="0"/>
            </a:br>
            <a:r>
              <a:rPr lang="en-US" altLang="ko-KR" sz="1200" dirty="0"/>
              <a:t>HVB Voltage</a:t>
            </a:r>
            <a:br>
              <a:rPr lang="en-US" altLang="ko-KR" sz="1200" dirty="0"/>
            </a:br>
            <a:r>
              <a:rPr lang="en-US" altLang="ko-KR" sz="1200" dirty="0"/>
              <a:t>IMU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63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72453-F365-9243-BCEE-4FE275C20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1056462C-B498-C9AB-4D5F-16A7A6C2E6AF}"/>
              </a:ext>
            </a:extLst>
          </p:cNvPr>
          <p:cNvSpPr txBox="1"/>
          <p:nvPr/>
        </p:nvSpPr>
        <p:spPr>
          <a:xfrm>
            <a:off x="5687294" y="4222569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5B542BC8-40B0-C169-1F43-1BE548E9A00E}"/>
              </a:ext>
            </a:extLst>
          </p:cNvPr>
          <p:cNvSpPr/>
          <p:nvPr/>
        </p:nvSpPr>
        <p:spPr>
          <a:xfrm>
            <a:off x="2019788" y="1896026"/>
            <a:ext cx="3795221" cy="70658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WTS01 Status Ready?</a:t>
            </a:r>
            <a:endParaRPr lang="ko-KR" altLang="en-US" sz="1200" dirty="0"/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CEE16AED-5DD1-D60E-1393-97A13F9EF09A}"/>
              </a:ext>
            </a:extLst>
          </p:cNvPr>
          <p:cNvSpPr/>
          <p:nvPr/>
        </p:nvSpPr>
        <p:spPr>
          <a:xfrm>
            <a:off x="2019788" y="1001254"/>
            <a:ext cx="3795221" cy="50453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Charge Process</a:t>
            </a: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856EE198-D08C-6A27-8127-3B940C5F51BF}"/>
              </a:ext>
            </a:extLst>
          </p:cNvPr>
          <p:cNvSpPr/>
          <p:nvPr/>
        </p:nvSpPr>
        <p:spPr>
          <a:xfrm>
            <a:off x="2019789" y="2992843"/>
            <a:ext cx="3795222" cy="70658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WTS01 Status Ready?</a:t>
            </a:r>
            <a:endParaRPr lang="ko-KR" altLang="en-US" sz="1200" dirty="0"/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B30A4BC3-539F-4D90-6C8F-15E27AAF74CE}"/>
              </a:ext>
            </a:extLst>
          </p:cNvPr>
          <p:cNvSpPr/>
          <p:nvPr/>
        </p:nvSpPr>
        <p:spPr>
          <a:xfrm>
            <a:off x="2019789" y="4089660"/>
            <a:ext cx="3795220" cy="70658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0A &lt;=</a:t>
            </a:r>
            <a:br>
              <a:rPr lang="en-US" altLang="ko-KR" sz="1200" dirty="0"/>
            </a:br>
            <a:r>
              <a:rPr lang="en-US" altLang="ko-KR" sz="1200" dirty="0"/>
              <a:t>Turbin2Output Current</a:t>
            </a:r>
            <a:br>
              <a:rPr lang="en-US" altLang="ko-KR" sz="1200" dirty="0"/>
            </a:br>
            <a:r>
              <a:rPr lang="en-US" altLang="ko-KR" sz="1200" dirty="0"/>
              <a:t>&lt; 18A</a:t>
            </a:r>
            <a:endParaRPr lang="ko-KR" altLang="en-US" sz="1200" dirty="0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3618D366-EEB3-E5C5-2E99-1D5D18595964}"/>
              </a:ext>
            </a:extLst>
          </p:cNvPr>
          <p:cNvSpPr/>
          <p:nvPr/>
        </p:nvSpPr>
        <p:spPr>
          <a:xfrm>
            <a:off x="2019783" y="5186476"/>
            <a:ext cx="3795224" cy="70658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SWBD-RY03 ON</a:t>
            </a:r>
            <a:br>
              <a:rPr lang="en-US" altLang="ko-KR" sz="1200" dirty="0"/>
            </a:br>
            <a:r>
              <a:rPr lang="en-US" altLang="ko-KR" sz="1200" dirty="0"/>
              <a:t>SWBD-RY04 ON</a:t>
            </a:r>
            <a:br>
              <a:rPr lang="en-US" altLang="ko-KR" sz="1200" dirty="0"/>
            </a:br>
            <a:r>
              <a:rPr lang="en-US" altLang="ko-KR" sz="1200" dirty="0"/>
              <a:t>Turbin2Status : Ready</a:t>
            </a:r>
            <a:endParaRPr lang="ko-KR" altLang="en-US" sz="1200" dirty="0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329F8964-B4CE-C67F-A937-D84BA8AAC15E}"/>
              </a:ext>
            </a:extLst>
          </p:cNvPr>
          <p:cNvSpPr/>
          <p:nvPr/>
        </p:nvSpPr>
        <p:spPr>
          <a:xfrm>
            <a:off x="7094248" y="1896026"/>
            <a:ext cx="1449939" cy="70658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SWBD-RY03 OFF</a:t>
            </a:r>
            <a:br>
              <a:rPr lang="en-US" altLang="ko-KR" sz="1200" dirty="0"/>
            </a:br>
            <a:r>
              <a:rPr lang="en-US" altLang="ko-KR" sz="1200" dirty="0"/>
              <a:t>SWBD-RY04 OFF</a:t>
            </a:r>
            <a:br>
              <a:rPr lang="en-US" altLang="ko-KR" sz="1200" dirty="0"/>
            </a:br>
            <a:r>
              <a:rPr lang="en-US" altLang="ko-KR" sz="1200" dirty="0"/>
              <a:t>Turbin2Status : Stop</a:t>
            </a:r>
            <a:endParaRPr lang="ko-KR" altLang="en-US" sz="1200" dirty="0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A3DCD17-E0D0-DF07-56C7-B18CDDB8DF67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815009" y="2249317"/>
            <a:ext cx="639619" cy="21936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C4C896F-A8C0-4682-E2AF-70D54AAE589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815011" y="3346134"/>
            <a:ext cx="6396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88E6441-2DFA-51F6-5B77-A48A85EB7189}"/>
              </a:ext>
            </a:extLst>
          </p:cNvPr>
          <p:cNvSpPr txBox="1"/>
          <p:nvPr/>
        </p:nvSpPr>
        <p:spPr>
          <a:xfrm>
            <a:off x="3866522" y="265922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D87EEC-BE91-978E-7ADA-F68369E82609}"/>
              </a:ext>
            </a:extLst>
          </p:cNvPr>
          <p:cNvSpPr txBox="1"/>
          <p:nvPr/>
        </p:nvSpPr>
        <p:spPr>
          <a:xfrm>
            <a:off x="3866522" y="3756043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F0571F-EC93-5FEF-67EB-DCBCB7A4B071}"/>
              </a:ext>
            </a:extLst>
          </p:cNvPr>
          <p:cNvSpPr txBox="1"/>
          <p:nvPr/>
        </p:nvSpPr>
        <p:spPr>
          <a:xfrm>
            <a:off x="3866522" y="485285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</a:t>
            </a:r>
            <a:endParaRPr lang="ko-KR" altLang="en-US" sz="12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B0BBD61-FCBF-31AC-971A-DAA5F31E7FFB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917399" y="1505791"/>
            <a:ext cx="0" cy="39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0D33CD1-5945-1651-DCA7-683F7891EE56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3917399" y="2602608"/>
            <a:ext cx="1" cy="39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83ECA80-2B8B-BB3F-D1B7-D021365E22E0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flipH="1">
            <a:off x="3917399" y="3699425"/>
            <a:ext cx="1" cy="39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64C7487-91C5-D08C-0DCD-05BD2AA9F260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 flipH="1">
            <a:off x="3917395" y="4796242"/>
            <a:ext cx="4" cy="39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40C3D00-95E4-98E6-C9DC-C417570E7367}"/>
              </a:ext>
            </a:extLst>
          </p:cNvPr>
          <p:cNvCxnSpPr>
            <a:cxnSpLocks/>
            <a:stCxn id="7" idx="3"/>
            <a:endCxn id="45" idx="1"/>
          </p:cNvCxnSpPr>
          <p:nvPr/>
        </p:nvCxnSpPr>
        <p:spPr>
          <a:xfrm>
            <a:off x="5815009" y="2249317"/>
            <a:ext cx="1279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619EBFA-44D0-4AC2-01FB-D5A54A9F0432}"/>
              </a:ext>
            </a:extLst>
          </p:cNvPr>
          <p:cNvSpPr txBox="1"/>
          <p:nvPr/>
        </p:nvSpPr>
        <p:spPr>
          <a:xfrm>
            <a:off x="5685004" y="202893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7E9E81-EBAB-74CE-BE06-7C9E1900BDBD}"/>
              </a:ext>
            </a:extLst>
          </p:cNvPr>
          <p:cNvSpPr txBox="1"/>
          <p:nvPr/>
        </p:nvSpPr>
        <p:spPr>
          <a:xfrm>
            <a:off x="5691267" y="3125753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08C2596-2160-5910-74A0-3D74AEB3D088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1468073" y="5532539"/>
            <a:ext cx="551710" cy="7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6AE691A-BE54-0622-2575-DE75691922DA}"/>
              </a:ext>
            </a:extLst>
          </p:cNvPr>
          <p:cNvCxnSpPr>
            <a:endCxn id="7" idx="1"/>
          </p:cNvCxnSpPr>
          <p:nvPr/>
        </p:nvCxnSpPr>
        <p:spPr>
          <a:xfrm rot="5400000" flipH="1" flipV="1">
            <a:off x="98125" y="3623460"/>
            <a:ext cx="3295806" cy="547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65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934</TotalTime>
  <Words>381</Words>
  <Application>Microsoft Office PowerPoint</Application>
  <PresentationFormat>A4 용지(210x297mm)</PresentationFormat>
  <Paragraphs>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HVMT1 Process</vt:lpstr>
      <vt:lpstr>PowerPoint 프레젠테이션</vt:lpstr>
      <vt:lpstr>PowerPoint 프레젠테이션</vt:lpstr>
      <vt:lpstr>HVMT2 Process</vt:lpstr>
      <vt:lpstr>PowerPoint 프레젠테이션</vt:lpstr>
      <vt:lpstr>HVMT3 Process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빈센 김</dc:creator>
  <cp:lastModifiedBy>RnD VINSSEN</cp:lastModifiedBy>
  <cp:revision>9</cp:revision>
  <dcterms:created xsi:type="dcterms:W3CDTF">2025-08-13T00:06:47Z</dcterms:created>
  <dcterms:modified xsi:type="dcterms:W3CDTF">2025-08-14T00:37:51Z</dcterms:modified>
</cp:coreProperties>
</file>