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4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1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11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668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6654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5534" y="4045174"/>
            <a:ext cx="9786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WORK FLOW ERP –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 &amp; IN/OUT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609" y="5368613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3868" y="600887"/>
            <a:ext cx="8626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P/R Engineering (Purchase Request)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2" y="2892330"/>
            <a:ext cx="10515598" cy="3834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6190" y="1308773"/>
            <a:ext cx="7543800" cy="174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 smtClean="0"/>
              <a:t>Pilih</a:t>
            </a:r>
            <a:r>
              <a:rPr lang="en-US" sz="1700" dirty="0" smtClean="0"/>
              <a:t> Menu Engineering =&gt; [120001]Engineering P/R Management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700" dirty="0" smtClean="0"/>
              <a:t>Check </a:t>
            </a:r>
            <a:r>
              <a:rPr lang="en-US" sz="1700" dirty="0" err="1" smtClean="0"/>
              <a:t>Opsi</a:t>
            </a:r>
            <a:r>
              <a:rPr lang="en-US" sz="1700" dirty="0" smtClean="0"/>
              <a:t> data </a:t>
            </a:r>
            <a:r>
              <a:rPr lang="en-US" sz="1700" dirty="0" err="1" smtClean="0"/>
              <a:t>Pencarian</a:t>
            </a:r>
            <a:r>
              <a:rPr lang="en-US" sz="1700" dirty="0" smtClean="0"/>
              <a:t>,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700" dirty="0" smtClean="0"/>
              <a:t>Click </a:t>
            </a:r>
            <a:r>
              <a:rPr lang="en-US" sz="1700" dirty="0" err="1" smtClean="0"/>
              <a:t>tombol</a:t>
            </a:r>
            <a:r>
              <a:rPr lang="en-US" sz="1700" dirty="0" smtClean="0"/>
              <a:t> Search,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700" dirty="0" smtClean="0"/>
              <a:t>Click </a:t>
            </a:r>
            <a:r>
              <a:rPr lang="en-US" sz="1700" dirty="0" err="1" smtClean="0"/>
              <a:t>tombol</a:t>
            </a:r>
            <a:r>
              <a:rPr lang="en-US" sz="1700" dirty="0" smtClean="0"/>
              <a:t> New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Tambah</a:t>
            </a:r>
            <a:r>
              <a:rPr lang="en-US" sz="1700" dirty="0" smtClean="0"/>
              <a:t> data </a:t>
            </a:r>
            <a:r>
              <a:rPr lang="en-US" sz="1700" dirty="0" err="1" smtClean="0"/>
              <a:t>Baru</a:t>
            </a:r>
            <a:r>
              <a:rPr lang="en-US" sz="1700" dirty="0" smtClean="0"/>
              <a:t>,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700" dirty="0" err="1" smtClean="0"/>
              <a:t>Informasi</a:t>
            </a:r>
            <a:r>
              <a:rPr lang="en-US" sz="1700" dirty="0" smtClean="0"/>
              <a:t> data Master </a:t>
            </a:r>
            <a:r>
              <a:rPr lang="en-US" sz="1700" dirty="0" err="1" smtClean="0"/>
              <a:t>yg</a:t>
            </a:r>
            <a:r>
              <a:rPr lang="en-US" sz="1700" dirty="0" smtClean="0"/>
              <a:t> </a:t>
            </a:r>
            <a:r>
              <a:rPr lang="en-US" sz="1700" dirty="0" err="1" smtClean="0"/>
              <a:t>sudah</a:t>
            </a:r>
            <a:r>
              <a:rPr lang="en-US" sz="1700" dirty="0" smtClean="0"/>
              <a:t> save,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700" dirty="0" err="1" smtClean="0"/>
              <a:t>Informasi</a:t>
            </a:r>
            <a:r>
              <a:rPr lang="en-US" sz="1700" dirty="0" smtClean="0"/>
              <a:t> data detail </a:t>
            </a:r>
            <a:r>
              <a:rPr lang="en-US" sz="1700" dirty="0" err="1" smtClean="0"/>
              <a:t>yg</a:t>
            </a:r>
            <a:r>
              <a:rPr lang="en-US" sz="1700" dirty="0" smtClean="0"/>
              <a:t> </a:t>
            </a:r>
            <a:r>
              <a:rPr lang="en-US" sz="1700" dirty="0" err="1" smtClean="0"/>
              <a:t>sudah</a:t>
            </a:r>
            <a:r>
              <a:rPr lang="en-US" sz="1700" dirty="0" smtClean="0"/>
              <a:t> save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2"/>
          <a:stretch/>
        </p:blipFill>
        <p:spPr>
          <a:xfrm>
            <a:off x="341802" y="1842173"/>
            <a:ext cx="3228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33495" y="672409"/>
            <a:ext cx="9143538" cy="609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P/R Engineering Entry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59" y="1223822"/>
            <a:ext cx="10058399" cy="3668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1566" y="5051367"/>
            <a:ext cx="5410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Isi P/R Date,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Supplier data,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Currency,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Pay Method, </a:t>
            </a:r>
            <a:r>
              <a:rPr lang="en-US" dirty="0" err="1" smtClean="0"/>
              <a:t>Inconterm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lain-lain,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/>
              <a:t>Pilih</a:t>
            </a:r>
            <a:r>
              <a:rPr lang="en-US" dirty="0"/>
              <a:t> WH data, </a:t>
            </a:r>
            <a:endParaRPr lang="en-US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/>
              <a:t>Click </a:t>
            </a:r>
            <a:r>
              <a:rPr lang="en-US" dirty="0" err="1"/>
              <a:t>tombol</a:t>
            </a:r>
            <a:r>
              <a:rPr lang="en-US" dirty="0"/>
              <a:t> Save </a:t>
            </a:r>
            <a:r>
              <a:rPr lang="en-US" dirty="0" err="1"/>
              <a:t>atas</a:t>
            </a:r>
            <a:r>
              <a:rPr lang="en-US" dirty="0"/>
              <a:t>,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59391" y="5065216"/>
            <a:ext cx="52578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7. Click </a:t>
            </a:r>
            <a:r>
              <a:rPr lang="en-US" dirty="0" err="1"/>
              <a:t>tombol</a:t>
            </a:r>
            <a:r>
              <a:rPr lang="en-US" dirty="0"/>
              <a:t> add </a:t>
            </a:r>
            <a:r>
              <a:rPr lang="en-US" dirty="0" err="1"/>
              <a:t>bawah</a:t>
            </a:r>
            <a:r>
              <a:rPr lang="en-US" dirty="0"/>
              <a:t>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8.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Material,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9. Isi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P/R,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10.isi </a:t>
            </a:r>
            <a:r>
              <a:rPr lang="en-US" dirty="0" err="1"/>
              <a:t>kolom</a:t>
            </a:r>
            <a:r>
              <a:rPr lang="en-US" dirty="0"/>
              <a:t> Unit Price,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11.Click </a:t>
            </a:r>
            <a:r>
              <a:rPr lang="en-US" dirty="0"/>
              <a:t>Save data </a:t>
            </a:r>
            <a:r>
              <a:rPr lang="en-US" dirty="0" err="1"/>
              <a:t>bawah</a:t>
            </a:r>
            <a:r>
              <a:rPr lang="en-US" dirty="0"/>
              <a:t>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12</a:t>
            </a:r>
            <a:r>
              <a:rPr lang="en-US" dirty="0"/>
              <a:t>. Click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smtClean="0"/>
              <a:t>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65361" y="663982"/>
            <a:ext cx="9143538" cy="5334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P/O Engineering (Purchase Order)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6" y="2316479"/>
            <a:ext cx="8596939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6391" y="791442"/>
            <a:ext cx="3048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Pilih</a:t>
            </a:r>
            <a:r>
              <a:rPr lang="en-US" dirty="0"/>
              <a:t> Menu Engineering =&gt; [120002] Engineering P/O Management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search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P/R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P/O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Click Create P/O, Master P/O </a:t>
            </a:r>
            <a:r>
              <a:rPr lang="en-US" dirty="0" err="1" smtClean="0"/>
              <a:t>akan</a:t>
            </a:r>
            <a:r>
              <a:rPr lang="en-US" dirty="0" smtClean="0"/>
              <a:t> di create </a:t>
            </a:r>
            <a:r>
              <a:rPr lang="en-US" dirty="0" err="1" smtClean="0"/>
              <a:t>berdasarkan</a:t>
            </a:r>
            <a:r>
              <a:rPr lang="en-US" dirty="0" smtClean="0"/>
              <a:t> data Master P/R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7"/>
          <a:stretch/>
        </p:blipFill>
        <p:spPr>
          <a:xfrm>
            <a:off x="560906" y="1273582"/>
            <a:ext cx="2819400" cy="9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76445" y="730135"/>
            <a:ext cx="9143538" cy="4572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P/O Engineering Entry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1" y="1360864"/>
            <a:ext cx="7620000" cy="3849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9425" y="1387017"/>
            <a:ext cx="3733800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Click </a:t>
            </a:r>
            <a:r>
              <a:rPr lang="en-US" dirty="0" err="1" smtClean="0"/>
              <a:t>tombol</a:t>
            </a:r>
            <a:r>
              <a:rPr lang="en-US" dirty="0" smtClean="0"/>
              <a:t> Save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Data Master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Click </a:t>
            </a:r>
            <a:r>
              <a:rPr lang="en-US" dirty="0" err="1" smtClean="0"/>
              <a:t>tombol</a:t>
            </a:r>
            <a:r>
              <a:rPr lang="en-US" dirty="0" smtClean="0"/>
              <a:t> Add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data Detail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Akan </a:t>
            </a:r>
            <a:r>
              <a:rPr lang="en-US" dirty="0" err="1" smtClean="0"/>
              <a:t>Muncul</a:t>
            </a:r>
            <a:r>
              <a:rPr lang="en-US" dirty="0" smtClean="0"/>
              <a:t> Pop up Menu, Click P/R Search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material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buatkan</a:t>
            </a:r>
            <a:r>
              <a:rPr lang="en-US" dirty="0" smtClean="0"/>
              <a:t> P/O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Click </a:t>
            </a:r>
            <a:r>
              <a:rPr lang="en-US" dirty="0" err="1" smtClean="0"/>
              <a:t>Tombol</a:t>
            </a:r>
            <a:r>
              <a:rPr lang="en-US" dirty="0" smtClean="0"/>
              <a:t> Add Detail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data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Data Detail </a:t>
            </a:r>
            <a:r>
              <a:rPr lang="en-US" dirty="0" err="1" smtClean="0"/>
              <a:t>Tersimpan</a:t>
            </a:r>
            <a:r>
              <a:rPr lang="en-US" dirty="0" smtClean="0"/>
              <a:t>, Click </a:t>
            </a:r>
            <a:r>
              <a:rPr lang="en-US" dirty="0" err="1" smtClean="0"/>
              <a:t>tombol</a:t>
            </a:r>
            <a:r>
              <a:rPr lang="en-US" dirty="0" smtClean="0"/>
              <a:t> Confirm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5238" y="680262"/>
            <a:ext cx="9143538" cy="4572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W/H Incoming Engineering Preview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3" y="3096623"/>
            <a:ext cx="10058400" cy="3755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0812" y="1551285"/>
            <a:ext cx="662940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 err="1" smtClean="0"/>
              <a:t>Pilih</a:t>
            </a:r>
            <a:r>
              <a:rPr lang="en-US" sz="1700" dirty="0" smtClean="0"/>
              <a:t> menu Engineering =&gt; [120003]Engineering W/H In Entry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dirty="0" err="1" smtClean="0"/>
              <a:t>Pilih</a:t>
            </a:r>
            <a:r>
              <a:rPr lang="en-US" sz="1700" dirty="0" smtClean="0"/>
              <a:t> </a:t>
            </a:r>
            <a:r>
              <a:rPr lang="en-US" sz="1700" dirty="0" err="1" smtClean="0"/>
              <a:t>opsi</a:t>
            </a:r>
            <a:r>
              <a:rPr lang="en-US" sz="1700" dirty="0" smtClean="0"/>
              <a:t> </a:t>
            </a:r>
            <a:r>
              <a:rPr lang="en-US" sz="1700" dirty="0" err="1" smtClean="0"/>
              <a:t>pencarian</a:t>
            </a:r>
            <a:r>
              <a:rPr lang="en-US" sz="1700" dirty="0" smtClean="0"/>
              <a:t>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dirty="0" smtClean="0"/>
              <a:t>Click Search,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dirty="0" smtClean="0"/>
              <a:t>Click </a:t>
            </a:r>
            <a:r>
              <a:rPr lang="en-US" sz="1700" dirty="0" err="1" smtClean="0"/>
              <a:t>Tombol</a:t>
            </a:r>
            <a:r>
              <a:rPr lang="en-US" sz="1700" dirty="0" smtClean="0"/>
              <a:t> New,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dirty="0" err="1" smtClean="0"/>
              <a:t>Informasi</a:t>
            </a:r>
            <a:r>
              <a:rPr lang="en-US" sz="1700" dirty="0" smtClean="0"/>
              <a:t> data Master,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700" dirty="0" err="1" smtClean="0"/>
              <a:t>Informasi</a:t>
            </a:r>
            <a:r>
              <a:rPr lang="en-US" sz="1700" dirty="0" smtClean="0"/>
              <a:t> data Detail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25258"/>
          <a:stretch/>
        </p:blipFill>
        <p:spPr>
          <a:xfrm>
            <a:off x="459769" y="1585136"/>
            <a:ext cx="3238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76692" y="775854"/>
            <a:ext cx="9677400" cy="4572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W/H Incoming Engineering Entry – By P/O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1" y="1304272"/>
            <a:ext cx="10058400" cy="3755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961" y="5131327"/>
            <a:ext cx="51816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Incoming,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data Supplier,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Type Incoming – By PO,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Isi </a:t>
            </a:r>
            <a:r>
              <a:rPr lang="en-US" dirty="0" err="1" smtClean="0"/>
              <a:t>kolom</a:t>
            </a:r>
            <a:r>
              <a:rPr lang="en-US" dirty="0" smtClean="0"/>
              <a:t> Deli Order No,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Isi </a:t>
            </a:r>
            <a:r>
              <a:rPr lang="en-US" dirty="0" err="1" smtClean="0"/>
              <a:t>kolom</a:t>
            </a:r>
            <a:r>
              <a:rPr lang="en-US" dirty="0" smtClean="0"/>
              <a:t> BC </a:t>
            </a:r>
            <a:r>
              <a:rPr lang="en-US" dirty="0" err="1" smtClean="0"/>
              <a:t>lalu</a:t>
            </a:r>
            <a:r>
              <a:rPr lang="en-US" dirty="0" smtClean="0"/>
              <a:t> click </a:t>
            </a:r>
            <a:r>
              <a:rPr lang="en-US" dirty="0" err="1" smtClean="0"/>
              <a:t>tombol</a:t>
            </a:r>
            <a:r>
              <a:rPr lang="en-US" dirty="0" smtClean="0"/>
              <a:t> Save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Ketik</a:t>
            </a:r>
            <a:r>
              <a:rPr lang="en-US" dirty="0" smtClean="0"/>
              <a:t> PO No </a:t>
            </a:r>
            <a:r>
              <a:rPr lang="en-US" dirty="0" err="1" smtClean="0"/>
              <a:t>lalu</a:t>
            </a:r>
            <a:r>
              <a:rPr lang="en-US" dirty="0" smtClean="0"/>
              <a:t> click </a:t>
            </a:r>
            <a:r>
              <a:rPr lang="en-US" dirty="0" err="1" smtClean="0"/>
              <a:t>tombol</a:t>
            </a:r>
            <a:r>
              <a:rPr lang="en-US" dirty="0" smtClean="0"/>
              <a:t> Search,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9925" y="5131327"/>
            <a:ext cx="48768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AutoNum type="arabicPeriod" startAt="7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Material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tambahkan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 startAt="7"/>
            </a:pPr>
            <a:r>
              <a:rPr lang="en-US" dirty="0" smtClean="0"/>
              <a:t>Click </a:t>
            </a:r>
            <a:r>
              <a:rPr lang="en-US" dirty="0" err="1"/>
              <a:t>Tombol</a:t>
            </a:r>
            <a:r>
              <a:rPr lang="en-US" dirty="0"/>
              <a:t> P/O Add, 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 startAt="7"/>
            </a:pPr>
            <a:r>
              <a:rPr lang="en-US" dirty="0" smtClean="0"/>
              <a:t>Check </a:t>
            </a:r>
            <a:r>
              <a:rPr lang="en-US" dirty="0"/>
              <a:t>Incoming </a:t>
            </a:r>
            <a:r>
              <a:rPr lang="en-US" dirty="0" err="1"/>
              <a:t>Qty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Click Save </a:t>
            </a:r>
            <a:r>
              <a:rPr lang="en-US" dirty="0" err="1"/>
              <a:t>bawah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 startAt="7"/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data Detail Incoming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97688" y="819297"/>
            <a:ext cx="9143538" cy="4572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W/H Outgoing Engineering Preview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6" y="3088120"/>
            <a:ext cx="10058400" cy="3732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915" y="1333794"/>
            <a:ext cx="7957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/>
              <a:t>Pilih</a:t>
            </a:r>
            <a:r>
              <a:rPr lang="en-US" sz="2000" dirty="0" smtClean="0"/>
              <a:t> Menu Engineering =&gt; [120004]Engineering W/H Out Entry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 dirty="0" err="1" smtClean="0"/>
              <a:t>Pilih</a:t>
            </a:r>
            <a:r>
              <a:rPr lang="en-US" sz="2000" dirty="0" smtClean="0"/>
              <a:t> </a:t>
            </a:r>
            <a:r>
              <a:rPr lang="en-US" sz="2000" dirty="0" err="1" smtClean="0"/>
              <a:t>Opsi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Click Search,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New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tambah</a:t>
            </a:r>
            <a:r>
              <a:rPr lang="en-US" sz="2000" dirty="0" smtClean="0"/>
              <a:t> data,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 dirty="0" err="1" smtClean="0"/>
              <a:t>Informasi</a:t>
            </a:r>
            <a:r>
              <a:rPr lang="en-US" sz="2000" dirty="0" smtClean="0"/>
              <a:t> Master data Outgoing,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 dirty="0" err="1" smtClean="0"/>
              <a:t>Informasi</a:t>
            </a:r>
            <a:r>
              <a:rPr lang="en-US" sz="2000" dirty="0" smtClean="0"/>
              <a:t> Detail Data Outgoing,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 dirty="0" err="1" smtClean="0"/>
              <a:t>Informasi</a:t>
            </a:r>
            <a:r>
              <a:rPr lang="en-US" sz="2000" dirty="0" smtClean="0"/>
              <a:t> Detail Incoming Data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25880"/>
          <a:stretch/>
        </p:blipFill>
        <p:spPr>
          <a:xfrm>
            <a:off x="8365171" y="1397286"/>
            <a:ext cx="3219450" cy="14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22164" y="626318"/>
            <a:ext cx="9143538" cy="5334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W/H Outgoing Engineering Entry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1" y="1293960"/>
            <a:ext cx="10058398" cy="3732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5676" y="5045618"/>
            <a:ext cx="4800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Outgoing,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Class, WH, </a:t>
            </a:r>
            <a:r>
              <a:rPr lang="en-US" dirty="0" err="1" smtClean="0"/>
              <a:t>Dest</a:t>
            </a:r>
            <a:r>
              <a:rPr lang="en-US" dirty="0" smtClean="0"/>
              <a:t> Type &amp; WIP,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Isi </a:t>
            </a:r>
            <a:r>
              <a:rPr lang="en-US" dirty="0" err="1" smtClean="0"/>
              <a:t>Beacukai</a:t>
            </a:r>
            <a:r>
              <a:rPr lang="en-US" dirty="0" smtClean="0"/>
              <a:t> Data,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Save data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 smtClean="0"/>
              <a:t>Click </a:t>
            </a:r>
            <a:r>
              <a:rPr lang="en-US" dirty="0" err="1" smtClean="0"/>
              <a:t>Tombol</a:t>
            </a:r>
            <a:r>
              <a:rPr lang="en-US" dirty="0" smtClean="0"/>
              <a:t> Add </a:t>
            </a:r>
            <a:r>
              <a:rPr lang="en-US" dirty="0" err="1" smtClean="0"/>
              <a:t>untuk</a:t>
            </a:r>
            <a:r>
              <a:rPr lang="en-US" dirty="0" smtClean="0"/>
              <a:t> Detail,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5480" y="5294917"/>
            <a:ext cx="5638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6. Input </a:t>
            </a:r>
            <a:r>
              <a:rPr lang="en-US" dirty="0"/>
              <a:t>data Material </a:t>
            </a:r>
            <a:r>
              <a:rPr lang="en-US" dirty="0" err="1"/>
              <a:t>Eng</a:t>
            </a:r>
            <a:r>
              <a:rPr lang="en-US" dirty="0"/>
              <a:t>,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7  Isi </a:t>
            </a:r>
            <a:r>
              <a:rPr lang="en-US" dirty="0"/>
              <a:t>Out </a:t>
            </a:r>
            <a:r>
              <a:rPr lang="en-US" dirty="0" err="1"/>
              <a:t>Qty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Enter Data </a:t>
            </a:r>
            <a:r>
              <a:rPr lang="en-US" dirty="0" err="1"/>
              <a:t>akan</a:t>
            </a:r>
            <a:r>
              <a:rPr lang="en-US" dirty="0"/>
              <a:t> save </a:t>
            </a:r>
            <a:r>
              <a:rPr lang="en-US" dirty="0" err="1"/>
              <a:t>otomatis</a:t>
            </a:r>
            <a:r>
              <a:rPr lang="en-US" dirty="0"/>
              <a:t>, 8. </a:t>
            </a:r>
            <a:r>
              <a:rPr lang="en-US" dirty="0" err="1"/>
              <a:t>Informasi</a:t>
            </a:r>
            <a:r>
              <a:rPr lang="en-US" dirty="0"/>
              <a:t> data Outgoing </a:t>
            </a:r>
            <a:r>
              <a:rPr lang="en-US" dirty="0" smtClean="0"/>
              <a:t>Detail,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9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data Incoming </a:t>
            </a:r>
            <a:r>
              <a:rPr lang="en-US" dirty="0" smtClean="0"/>
              <a:t>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415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2</cp:revision>
  <dcterms:created xsi:type="dcterms:W3CDTF">2023-01-05T06:03:39Z</dcterms:created>
  <dcterms:modified xsi:type="dcterms:W3CDTF">2023-01-05T06:20:35Z</dcterms:modified>
</cp:coreProperties>
</file>