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B14CE0-EC57-41EB-97ED-0A13A0104BBB}" v="684" dt="2025-09-28T13:30:13.8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66E687-0D91-4F71-98DC-447F8D29491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00126AC-E6AB-495F-B62B-DD5C9CE6048D}">
      <dgm:prSet phldrT="[テキスト]"/>
      <dgm:spPr/>
      <dgm:t>
        <a:bodyPr/>
        <a:lstStyle/>
        <a:p>
          <a:r>
            <a:rPr kumimoji="1" lang="ja-JP" altLang="en-US" dirty="0"/>
            <a:t>パスタ</a:t>
          </a:r>
          <a:endParaRPr kumimoji="1" lang="en-US" altLang="ja-JP" dirty="0"/>
        </a:p>
      </dgm:t>
    </dgm:pt>
    <dgm:pt modelId="{609437AB-3293-44CC-96F6-D6F59A1FD613}" type="parTrans" cxnId="{C5AC2804-E03C-42E0-AEA5-636E0FA8D2A7}">
      <dgm:prSet/>
      <dgm:spPr/>
      <dgm:t>
        <a:bodyPr/>
        <a:lstStyle/>
        <a:p>
          <a:endParaRPr kumimoji="1" lang="ja-JP" altLang="en-US"/>
        </a:p>
      </dgm:t>
    </dgm:pt>
    <dgm:pt modelId="{CB89F5DC-1983-42BA-8638-5391974ACFEE}" type="sibTrans" cxnId="{C5AC2804-E03C-42E0-AEA5-636E0FA8D2A7}">
      <dgm:prSet/>
      <dgm:spPr/>
      <dgm:t>
        <a:bodyPr/>
        <a:lstStyle/>
        <a:p>
          <a:endParaRPr kumimoji="1" lang="ja-JP" altLang="en-US"/>
        </a:p>
      </dgm:t>
    </dgm:pt>
    <dgm:pt modelId="{C8BBCA9C-E13C-4D15-93A0-72EE86D59FC4}">
      <dgm:prSet phldrT="[テキスト]"/>
      <dgm:spPr/>
      <dgm:t>
        <a:bodyPr/>
        <a:lstStyle/>
        <a:p>
          <a:r>
            <a:rPr kumimoji="1" lang="ja-JP" altLang="en-US" dirty="0"/>
            <a:t>形状</a:t>
          </a:r>
        </a:p>
      </dgm:t>
    </dgm:pt>
    <dgm:pt modelId="{8965A74B-99FB-42A2-AA93-3335B93EC177}" type="parTrans" cxnId="{41616EB5-6657-4B14-A23D-C8D6C71718E2}">
      <dgm:prSet/>
      <dgm:spPr/>
      <dgm:t>
        <a:bodyPr/>
        <a:lstStyle/>
        <a:p>
          <a:endParaRPr kumimoji="1" lang="ja-JP" altLang="en-US"/>
        </a:p>
      </dgm:t>
    </dgm:pt>
    <dgm:pt modelId="{66C32290-46CA-4422-9FF5-9EEC88E689F2}" type="sibTrans" cxnId="{41616EB5-6657-4B14-A23D-C8D6C71718E2}">
      <dgm:prSet/>
      <dgm:spPr/>
      <dgm:t>
        <a:bodyPr/>
        <a:lstStyle/>
        <a:p>
          <a:endParaRPr kumimoji="1" lang="ja-JP" altLang="en-US"/>
        </a:p>
      </dgm:t>
    </dgm:pt>
    <dgm:pt modelId="{27BA044A-3B19-41EA-A091-47B156168F9F}">
      <dgm:prSet phldrT="[テキスト]"/>
      <dgm:spPr/>
      <dgm:t>
        <a:bodyPr/>
        <a:lstStyle/>
        <a:p>
          <a:r>
            <a:rPr kumimoji="1" lang="ja-JP" altLang="en-US" dirty="0"/>
            <a:t>ショート</a:t>
          </a:r>
        </a:p>
      </dgm:t>
    </dgm:pt>
    <dgm:pt modelId="{7176E429-3FB5-4EE4-AE8E-FBB5475DB662}" type="parTrans" cxnId="{5A70264D-0AEF-472A-A309-33FBA5D12A45}">
      <dgm:prSet/>
      <dgm:spPr/>
      <dgm:t>
        <a:bodyPr/>
        <a:lstStyle/>
        <a:p>
          <a:endParaRPr kumimoji="1" lang="ja-JP" altLang="en-US"/>
        </a:p>
      </dgm:t>
    </dgm:pt>
    <dgm:pt modelId="{6ABEC48D-C399-4A96-BEB1-DAD095280120}" type="sibTrans" cxnId="{5A70264D-0AEF-472A-A309-33FBA5D12A45}">
      <dgm:prSet/>
      <dgm:spPr/>
      <dgm:t>
        <a:bodyPr/>
        <a:lstStyle/>
        <a:p>
          <a:endParaRPr kumimoji="1" lang="ja-JP" altLang="en-US"/>
        </a:p>
      </dgm:t>
    </dgm:pt>
    <dgm:pt modelId="{17D9AE2C-D71C-49C0-BBFF-F043AC7B99A2}">
      <dgm:prSet phldrT="[テキスト]"/>
      <dgm:spPr/>
      <dgm:t>
        <a:bodyPr/>
        <a:lstStyle/>
        <a:p>
          <a:r>
            <a:rPr kumimoji="1" lang="ja-JP" altLang="en-US" dirty="0"/>
            <a:t>太さ</a:t>
          </a:r>
        </a:p>
      </dgm:t>
    </dgm:pt>
    <dgm:pt modelId="{FBA0AD51-7FA1-4422-B873-9709E0BAD2F5}" type="parTrans" cxnId="{3764F51C-181B-4B08-A17E-6C2439C34AC6}">
      <dgm:prSet/>
      <dgm:spPr/>
      <dgm:t>
        <a:bodyPr/>
        <a:lstStyle/>
        <a:p>
          <a:endParaRPr kumimoji="1" lang="ja-JP" altLang="en-US"/>
        </a:p>
      </dgm:t>
    </dgm:pt>
    <dgm:pt modelId="{13C2322B-8AF1-4AFB-BF5F-81BD5C392192}" type="sibTrans" cxnId="{3764F51C-181B-4B08-A17E-6C2439C34AC6}">
      <dgm:prSet/>
      <dgm:spPr/>
      <dgm:t>
        <a:bodyPr/>
        <a:lstStyle/>
        <a:p>
          <a:endParaRPr kumimoji="1" lang="ja-JP" altLang="en-US"/>
        </a:p>
      </dgm:t>
    </dgm:pt>
    <dgm:pt modelId="{B7806C53-17FB-470A-97E5-1AB04FF51038}">
      <dgm:prSet phldrT="[テキスト]"/>
      <dgm:spPr/>
      <dgm:t>
        <a:bodyPr/>
        <a:lstStyle/>
        <a:p>
          <a:r>
            <a:rPr kumimoji="1" lang="ja-JP" altLang="en-US" dirty="0"/>
            <a:t>材料</a:t>
          </a:r>
        </a:p>
      </dgm:t>
    </dgm:pt>
    <dgm:pt modelId="{73C3CEB0-F83A-4C33-9925-389F772E8A57}" type="parTrans" cxnId="{B9506F0D-7803-46C2-B8D9-46BD17F0F66B}">
      <dgm:prSet/>
      <dgm:spPr/>
      <dgm:t>
        <a:bodyPr/>
        <a:lstStyle/>
        <a:p>
          <a:endParaRPr kumimoji="1" lang="ja-JP" altLang="en-US"/>
        </a:p>
      </dgm:t>
    </dgm:pt>
    <dgm:pt modelId="{7B222E7C-057A-48EE-B25E-9A123CD014B5}" type="sibTrans" cxnId="{B9506F0D-7803-46C2-B8D9-46BD17F0F66B}">
      <dgm:prSet/>
      <dgm:spPr/>
      <dgm:t>
        <a:bodyPr/>
        <a:lstStyle/>
        <a:p>
          <a:endParaRPr kumimoji="1" lang="ja-JP" altLang="en-US"/>
        </a:p>
      </dgm:t>
    </dgm:pt>
    <dgm:pt modelId="{10684775-859D-45FA-9678-5AEAF4BBCE3A}">
      <dgm:prSet phldrT="[テキスト]" phldr="1"/>
      <dgm:spPr/>
      <dgm:t>
        <a:bodyPr/>
        <a:lstStyle/>
        <a:p>
          <a:endParaRPr kumimoji="1" lang="ja-JP" altLang="en-US" dirty="0"/>
        </a:p>
      </dgm:t>
    </dgm:pt>
    <dgm:pt modelId="{FD0B1931-B686-4F56-B031-24BB34C9667D}" type="parTrans" cxnId="{8BF0D30F-2F47-4D4C-A2A8-C515DC1964CD}">
      <dgm:prSet/>
      <dgm:spPr/>
      <dgm:t>
        <a:bodyPr/>
        <a:lstStyle/>
        <a:p>
          <a:endParaRPr kumimoji="1" lang="ja-JP" altLang="en-US"/>
        </a:p>
      </dgm:t>
    </dgm:pt>
    <dgm:pt modelId="{703F576B-2908-4893-91A2-9ADEBC0D53F7}" type="sibTrans" cxnId="{8BF0D30F-2F47-4D4C-A2A8-C515DC1964CD}">
      <dgm:prSet/>
      <dgm:spPr/>
      <dgm:t>
        <a:bodyPr/>
        <a:lstStyle/>
        <a:p>
          <a:endParaRPr kumimoji="1" lang="ja-JP" altLang="en-US"/>
        </a:p>
      </dgm:t>
    </dgm:pt>
    <dgm:pt modelId="{A8489E7B-B523-4FF1-AC22-09164AE786C4}">
      <dgm:prSet phldrT="[テキスト]"/>
      <dgm:spPr/>
      <dgm:t>
        <a:bodyPr/>
        <a:lstStyle/>
        <a:p>
          <a:r>
            <a:rPr kumimoji="1" lang="ja-JP" altLang="en-US" dirty="0"/>
            <a:t>螺旋</a:t>
          </a:r>
        </a:p>
      </dgm:t>
    </dgm:pt>
    <dgm:pt modelId="{07F274B5-A52F-45B5-AFB9-E019A2714255}" type="parTrans" cxnId="{ACD3A68C-1581-46CC-8D3F-A76CE0097BAD}">
      <dgm:prSet/>
      <dgm:spPr/>
      <dgm:t>
        <a:bodyPr/>
        <a:lstStyle/>
        <a:p>
          <a:endParaRPr kumimoji="1" lang="ja-JP" altLang="en-US"/>
        </a:p>
      </dgm:t>
    </dgm:pt>
    <dgm:pt modelId="{0D048CBD-4FFB-487A-A4F0-6FD07ED3E76B}" type="sibTrans" cxnId="{ACD3A68C-1581-46CC-8D3F-A76CE0097BAD}">
      <dgm:prSet/>
      <dgm:spPr/>
      <dgm:t>
        <a:bodyPr/>
        <a:lstStyle/>
        <a:p>
          <a:endParaRPr kumimoji="1" lang="ja-JP" altLang="en-US"/>
        </a:p>
      </dgm:t>
    </dgm:pt>
    <dgm:pt modelId="{35F95D3F-0629-47DD-B108-AB96175DC6B0}">
      <dgm:prSet phldrT="[テキスト]"/>
      <dgm:spPr/>
      <dgm:t>
        <a:bodyPr/>
        <a:lstStyle/>
        <a:p>
          <a:r>
            <a:rPr kumimoji="1" lang="ja-JP" altLang="en-US" dirty="0"/>
            <a:t>棒</a:t>
          </a:r>
        </a:p>
      </dgm:t>
    </dgm:pt>
    <dgm:pt modelId="{6E61343E-5301-462E-AB47-4B8AADEEBBC0}" type="parTrans" cxnId="{9627BA2B-326C-4B7D-AEE7-DEF80D2BFC7B}">
      <dgm:prSet/>
      <dgm:spPr/>
    </dgm:pt>
    <dgm:pt modelId="{CB8C8016-8CF1-4EB0-B58B-AFA6AE9849BC}" type="sibTrans" cxnId="{9627BA2B-326C-4B7D-AEE7-DEF80D2BFC7B}">
      <dgm:prSet/>
      <dgm:spPr/>
    </dgm:pt>
    <dgm:pt modelId="{6EF2504F-F2C3-4ECC-8FBE-DF3E43E92838}">
      <dgm:prSet phldrT="[テキスト]"/>
      <dgm:spPr/>
      <dgm:t>
        <a:bodyPr/>
        <a:lstStyle/>
        <a:p>
          <a:r>
            <a:rPr kumimoji="1" lang="ja-JP" altLang="en-US" dirty="0"/>
            <a:t>長さ</a:t>
          </a:r>
        </a:p>
      </dgm:t>
    </dgm:pt>
    <dgm:pt modelId="{F8DF9B21-487A-431B-A2B7-848D37D459AB}" type="parTrans" cxnId="{41711207-6E28-447D-B18A-6E4453699BDD}">
      <dgm:prSet/>
      <dgm:spPr/>
    </dgm:pt>
    <dgm:pt modelId="{9A916180-57B5-488A-A52A-E6B6B5B409EC}" type="sibTrans" cxnId="{41711207-6E28-447D-B18A-6E4453699BDD}">
      <dgm:prSet/>
      <dgm:spPr/>
    </dgm:pt>
    <dgm:pt modelId="{38F2B8EE-9490-401C-B555-0870E8F2A702}">
      <dgm:prSet phldrT="[テキスト]"/>
      <dgm:spPr/>
      <dgm:t>
        <a:bodyPr/>
        <a:lstStyle/>
        <a:p>
          <a:r>
            <a:rPr kumimoji="1" lang="ja-JP" altLang="en-US" dirty="0"/>
            <a:t>その他</a:t>
          </a:r>
        </a:p>
      </dgm:t>
    </dgm:pt>
    <dgm:pt modelId="{2AA64630-D3D9-4917-B988-43AE5E30C624}" type="parTrans" cxnId="{FF813318-E428-4A28-8937-70FF9A45AD61}">
      <dgm:prSet/>
      <dgm:spPr/>
    </dgm:pt>
    <dgm:pt modelId="{DA85E790-B4E9-4753-ABFA-281B29E3EE74}" type="sibTrans" cxnId="{FF813318-E428-4A28-8937-70FF9A45AD61}">
      <dgm:prSet/>
      <dgm:spPr/>
    </dgm:pt>
    <dgm:pt modelId="{51222865-69CE-4B6F-86B8-56D8B726649F}">
      <dgm:prSet phldrT="[テキスト]"/>
      <dgm:spPr/>
      <dgm:t>
        <a:bodyPr/>
        <a:lstStyle/>
        <a:p>
          <a:r>
            <a:rPr kumimoji="1" lang="ja-JP" altLang="en-US" dirty="0"/>
            <a:t>ラザニア</a:t>
          </a:r>
        </a:p>
      </dgm:t>
    </dgm:pt>
    <dgm:pt modelId="{EE43E4E3-E25B-4551-92C1-3AB663DD22A3}" type="parTrans" cxnId="{A24CF76E-FF9B-4236-95F9-2DED1AB2D9E2}">
      <dgm:prSet/>
      <dgm:spPr/>
    </dgm:pt>
    <dgm:pt modelId="{B058C721-A754-4AC7-953C-3CC7671AE5F9}" type="sibTrans" cxnId="{A24CF76E-FF9B-4236-95F9-2DED1AB2D9E2}">
      <dgm:prSet/>
      <dgm:spPr/>
    </dgm:pt>
    <dgm:pt modelId="{CA2894FB-9EB4-407C-B90E-66CDD34E718B}" type="pres">
      <dgm:prSet presAssocID="{7466E687-0D91-4F71-98DC-447F8D2949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F31C0C-66D5-4CBE-8925-3F129C85A69A}" type="pres">
      <dgm:prSet presAssocID="{500126AC-E6AB-495F-B62B-DD5C9CE6048D}" presName="hierRoot1" presStyleCnt="0"/>
      <dgm:spPr/>
    </dgm:pt>
    <dgm:pt modelId="{2F3DA4B9-CD2C-4E50-A920-3B47C458DBAF}" type="pres">
      <dgm:prSet presAssocID="{500126AC-E6AB-495F-B62B-DD5C9CE6048D}" presName="composite" presStyleCnt="0"/>
      <dgm:spPr/>
    </dgm:pt>
    <dgm:pt modelId="{F03D5CA0-AD97-43FF-9222-CBFFD770AFC3}" type="pres">
      <dgm:prSet presAssocID="{500126AC-E6AB-495F-B62B-DD5C9CE6048D}" presName="background" presStyleLbl="node0" presStyleIdx="0" presStyleCnt="1"/>
      <dgm:spPr/>
    </dgm:pt>
    <dgm:pt modelId="{8B3C9BB3-8448-4E97-A361-8753932A62CE}" type="pres">
      <dgm:prSet presAssocID="{500126AC-E6AB-495F-B62B-DD5C9CE6048D}" presName="text" presStyleLbl="fgAcc0" presStyleIdx="0" presStyleCnt="1">
        <dgm:presLayoutVars>
          <dgm:chPref val="3"/>
        </dgm:presLayoutVars>
      </dgm:prSet>
      <dgm:spPr/>
    </dgm:pt>
    <dgm:pt modelId="{E4CC32F6-973C-4941-876F-0D40F813EB44}" type="pres">
      <dgm:prSet presAssocID="{500126AC-E6AB-495F-B62B-DD5C9CE6048D}" presName="hierChild2" presStyleCnt="0"/>
      <dgm:spPr/>
    </dgm:pt>
    <dgm:pt modelId="{E7E3D79C-2BC2-4EA3-BE23-C70913B473EC}" type="pres">
      <dgm:prSet presAssocID="{8965A74B-99FB-42A2-AA93-3335B93EC177}" presName="Name10" presStyleLbl="parChTrans1D2" presStyleIdx="0" presStyleCnt="2"/>
      <dgm:spPr/>
    </dgm:pt>
    <dgm:pt modelId="{7A4042C9-0AF3-471A-BE16-EE5B074C9715}" type="pres">
      <dgm:prSet presAssocID="{C8BBCA9C-E13C-4D15-93A0-72EE86D59FC4}" presName="hierRoot2" presStyleCnt="0"/>
      <dgm:spPr/>
    </dgm:pt>
    <dgm:pt modelId="{A42C74E2-3CB1-47A1-8E2E-8423914BC44E}" type="pres">
      <dgm:prSet presAssocID="{C8BBCA9C-E13C-4D15-93A0-72EE86D59FC4}" presName="composite2" presStyleCnt="0"/>
      <dgm:spPr/>
    </dgm:pt>
    <dgm:pt modelId="{FE71F3E4-62F7-4F95-9112-54585C2C365C}" type="pres">
      <dgm:prSet presAssocID="{C8BBCA9C-E13C-4D15-93A0-72EE86D59FC4}" presName="background2" presStyleLbl="node2" presStyleIdx="0" presStyleCnt="2"/>
      <dgm:spPr/>
    </dgm:pt>
    <dgm:pt modelId="{DAF9A887-71F3-43CE-A824-623375E5071D}" type="pres">
      <dgm:prSet presAssocID="{C8BBCA9C-E13C-4D15-93A0-72EE86D59FC4}" presName="text2" presStyleLbl="fgAcc2" presStyleIdx="0" presStyleCnt="2">
        <dgm:presLayoutVars>
          <dgm:chPref val="3"/>
        </dgm:presLayoutVars>
      </dgm:prSet>
      <dgm:spPr/>
    </dgm:pt>
    <dgm:pt modelId="{38ED8BB6-4C4E-41DE-96C8-A145D823D9FA}" type="pres">
      <dgm:prSet presAssocID="{C8BBCA9C-E13C-4D15-93A0-72EE86D59FC4}" presName="hierChild3" presStyleCnt="0"/>
      <dgm:spPr/>
    </dgm:pt>
    <dgm:pt modelId="{30DE4284-3A64-4773-A091-E5CEBBABEA7E}" type="pres">
      <dgm:prSet presAssocID="{6E61343E-5301-462E-AB47-4B8AADEEBBC0}" presName="Name17" presStyleLbl="parChTrans1D3" presStyleIdx="0" presStyleCnt="4"/>
      <dgm:spPr/>
    </dgm:pt>
    <dgm:pt modelId="{31EB6380-C41F-4309-9EE2-945B4FEF707E}" type="pres">
      <dgm:prSet presAssocID="{35F95D3F-0629-47DD-B108-AB96175DC6B0}" presName="hierRoot3" presStyleCnt="0"/>
      <dgm:spPr/>
    </dgm:pt>
    <dgm:pt modelId="{D0684CFA-2E7A-44A1-837B-45726FBC73A7}" type="pres">
      <dgm:prSet presAssocID="{35F95D3F-0629-47DD-B108-AB96175DC6B0}" presName="composite3" presStyleCnt="0"/>
      <dgm:spPr/>
    </dgm:pt>
    <dgm:pt modelId="{09351C74-4F75-4C45-A8C1-C4893536E4B4}" type="pres">
      <dgm:prSet presAssocID="{35F95D3F-0629-47DD-B108-AB96175DC6B0}" presName="background3" presStyleLbl="node3" presStyleIdx="0" presStyleCnt="4"/>
      <dgm:spPr/>
    </dgm:pt>
    <dgm:pt modelId="{838C3D05-4A96-4382-85B9-A551162636F3}" type="pres">
      <dgm:prSet presAssocID="{35F95D3F-0629-47DD-B108-AB96175DC6B0}" presName="text3" presStyleLbl="fgAcc3" presStyleIdx="0" presStyleCnt="4">
        <dgm:presLayoutVars>
          <dgm:chPref val="3"/>
        </dgm:presLayoutVars>
      </dgm:prSet>
      <dgm:spPr/>
    </dgm:pt>
    <dgm:pt modelId="{C18F4058-EF4F-4562-BF76-BA8F9736A2E8}" type="pres">
      <dgm:prSet presAssocID="{35F95D3F-0629-47DD-B108-AB96175DC6B0}" presName="hierChild4" presStyleCnt="0"/>
      <dgm:spPr/>
    </dgm:pt>
    <dgm:pt modelId="{E167BD9C-0590-40C4-91A3-F99396E9C90F}" type="pres">
      <dgm:prSet presAssocID="{7176E429-3FB5-4EE4-AE8E-FBB5475DB662}" presName="Name23" presStyleLbl="parChTrans1D4" presStyleIdx="0" presStyleCnt="4"/>
      <dgm:spPr/>
    </dgm:pt>
    <dgm:pt modelId="{4FE116DC-39EC-4AA2-B2A5-761C5A61D104}" type="pres">
      <dgm:prSet presAssocID="{27BA044A-3B19-41EA-A091-47B156168F9F}" presName="hierRoot4" presStyleCnt="0"/>
      <dgm:spPr/>
    </dgm:pt>
    <dgm:pt modelId="{EEBE95C1-2CF4-4B42-BEB8-5D01BAEDDA00}" type="pres">
      <dgm:prSet presAssocID="{27BA044A-3B19-41EA-A091-47B156168F9F}" presName="composite4" presStyleCnt="0"/>
      <dgm:spPr/>
    </dgm:pt>
    <dgm:pt modelId="{76DF796A-3E4B-4D70-861C-7D55588A7F47}" type="pres">
      <dgm:prSet presAssocID="{27BA044A-3B19-41EA-A091-47B156168F9F}" presName="background4" presStyleLbl="node4" presStyleIdx="0" presStyleCnt="4"/>
      <dgm:spPr/>
    </dgm:pt>
    <dgm:pt modelId="{752DEFE2-89BB-466E-8EA8-77F4D4D03009}" type="pres">
      <dgm:prSet presAssocID="{27BA044A-3B19-41EA-A091-47B156168F9F}" presName="text4" presStyleLbl="fgAcc4" presStyleIdx="0" presStyleCnt="4">
        <dgm:presLayoutVars>
          <dgm:chPref val="3"/>
        </dgm:presLayoutVars>
      </dgm:prSet>
      <dgm:spPr/>
    </dgm:pt>
    <dgm:pt modelId="{1E80B0CF-5D35-4155-BF35-580C31D737EA}" type="pres">
      <dgm:prSet presAssocID="{27BA044A-3B19-41EA-A091-47B156168F9F}" presName="hierChild5" presStyleCnt="0"/>
      <dgm:spPr/>
    </dgm:pt>
    <dgm:pt modelId="{3D1C5565-1E26-4975-A16E-058C5D58ED61}" type="pres">
      <dgm:prSet presAssocID="{FBA0AD51-7FA1-4422-B873-9709E0BAD2F5}" presName="Name23" presStyleLbl="parChTrans1D4" presStyleIdx="1" presStyleCnt="4"/>
      <dgm:spPr/>
    </dgm:pt>
    <dgm:pt modelId="{59A95214-7621-4987-BE46-71A9885FAD67}" type="pres">
      <dgm:prSet presAssocID="{17D9AE2C-D71C-49C0-BBFF-F043AC7B99A2}" presName="hierRoot4" presStyleCnt="0"/>
      <dgm:spPr/>
    </dgm:pt>
    <dgm:pt modelId="{A30A58B7-E5C3-415C-AB11-47199FF5E883}" type="pres">
      <dgm:prSet presAssocID="{17D9AE2C-D71C-49C0-BBFF-F043AC7B99A2}" presName="composite4" presStyleCnt="0"/>
      <dgm:spPr/>
    </dgm:pt>
    <dgm:pt modelId="{ABCDFE8F-FE3D-4197-AABF-70E852FBD602}" type="pres">
      <dgm:prSet presAssocID="{17D9AE2C-D71C-49C0-BBFF-F043AC7B99A2}" presName="background4" presStyleLbl="node4" presStyleIdx="1" presStyleCnt="4"/>
      <dgm:spPr/>
    </dgm:pt>
    <dgm:pt modelId="{D34B5719-9459-4666-B160-22A436B1AF59}" type="pres">
      <dgm:prSet presAssocID="{17D9AE2C-D71C-49C0-BBFF-F043AC7B99A2}" presName="text4" presStyleLbl="fgAcc4" presStyleIdx="1" presStyleCnt="4">
        <dgm:presLayoutVars>
          <dgm:chPref val="3"/>
        </dgm:presLayoutVars>
      </dgm:prSet>
      <dgm:spPr/>
    </dgm:pt>
    <dgm:pt modelId="{3FC8EB4C-D320-4486-8DD2-CC1E0CB28C98}" type="pres">
      <dgm:prSet presAssocID="{17D9AE2C-D71C-49C0-BBFF-F043AC7B99A2}" presName="hierChild5" presStyleCnt="0"/>
      <dgm:spPr/>
    </dgm:pt>
    <dgm:pt modelId="{2395ED61-4D34-4BB6-83A4-A7A952DA70B5}" type="pres">
      <dgm:prSet presAssocID="{07F274B5-A52F-45B5-AFB9-E019A2714255}" presName="Name17" presStyleLbl="parChTrans1D3" presStyleIdx="1" presStyleCnt="4"/>
      <dgm:spPr/>
    </dgm:pt>
    <dgm:pt modelId="{75CE71EA-3472-455C-98F7-BA50E1A77B2E}" type="pres">
      <dgm:prSet presAssocID="{A8489E7B-B523-4FF1-AC22-09164AE786C4}" presName="hierRoot3" presStyleCnt="0"/>
      <dgm:spPr/>
    </dgm:pt>
    <dgm:pt modelId="{6D51FB4A-7979-480E-9DE5-0548466C3CDF}" type="pres">
      <dgm:prSet presAssocID="{A8489E7B-B523-4FF1-AC22-09164AE786C4}" presName="composite3" presStyleCnt="0"/>
      <dgm:spPr/>
    </dgm:pt>
    <dgm:pt modelId="{0BDBF497-DBB2-4FF6-AB41-6C42DB8BB835}" type="pres">
      <dgm:prSet presAssocID="{A8489E7B-B523-4FF1-AC22-09164AE786C4}" presName="background3" presStyleLbl="node3" presStyleIdx="1" presStyleCnt="4"/>
      <dgm:spPr/>
    </dgm:pt>
    <dgm:pt modelId="{89828A71-26C0-4026-AE24-C632EAF007F3}" type="pres">
      <dgm:prSet presAssocID="{A8489E7B-B523-4FF1-AC22-09164AE786C4}" presName="text3" presStyleLbl="fgAcc3" presStyleIdx="1" presStyleCnt="4">
        <dgm:presLayoutVars>
          <dgm:chPref val="3"/>
        </dgm:presLayoutVars>
      </dgm:prSet>
      <dgm:spPr/>
    </dgm:pt>
    <dgm:pt modelId="{90035F97-5625-4CDC-8C49-066E3CFE291C}" type="pres">
      <dgm:prSet presAssocID="{A8489E7B-B523-4FF1-AC22-09164AE786C4}" presName="hierChild4" presStyleCnt="0"/>
      <dgm:spPr/>
    </dgm:pt>
    <dgm:pt modelId="{4BAE4871-6D49-4706-95E3-D6190DEA8F73}" type="pres">
      <dgm:prSet presAssocID="{F8DF9B21-487A-431B-A2B7-848D37D459AB}" presName="Name23" presStyleLbl="parChTrans1D4" presStyleIdx="2" presStyleCnt="4"/>
      <dgm:spPr/>
    </dgm:pt>
    <dgm:pt modelId="{78C3E3A7-40D5-4F32-9DB3-9F7C797E1CD3}" type="pres">
      <dgm:prSet presAssocID="{6EF2504F-F2C3-4ECC-8FBE-DF3E43E92838}" presName="hierRoot4" presStyleCnt="0"/>
      <dgm:spPr/>
    </dgm:pt>
    <dgm:pt modelId="{8B296D50-9E49-442C-B9E9-9A1739D36690}" type="pres">
      <dgm:prSet presAssocID="{6EF2504F-F2C3-4ECC-8FBE-DF3E43E92838}" presName="composite4" presStyleCnt="0"/>
      <dgm:spPr/>
    </dgm:pt>
    <dgm:pt modelId="{D5602614-05A3-4F68-A1EC-0CEB4AED3E64}" type="pres">
      <dgm:prSet presAssocID="{6EF2504F-F2C3-4ECC-8FBE-DF3E43E92838}" presName="background4" presStyleLbl="node4" presStyleIdx="2" presStyleCnt="4"/>
      <dgm:spPr/>
    </dgm:pt>
    <dgm:pt modelId="{1E12B10A-18B2-48B7-9365-0D71B42BA6CD}" type="pres">
      <dgm:prSet presAssocID="{6EF2504F-F2C3-4ECC-8FBE-DF3E43E92838}" presName="text4" presStyleLbl="fgAcc4" presStyleIdx="2" presStyleCnt="4">
        <dgm:presLayoutVars>
          <dgm:chPref val="3"/>
        </dgm:presLayoutVars>
      </dgm:prSet>
      <dgm:spPr/>
    </dgm:pt>
    <dgm:pt modelId="{E4FAD533-9D28-4B2E-90F8-45478550AD21}" type="pres">
      <dgm:prSet presAssocID="{6EF2504F-F2C3-4ECC-8FBE-DF3E43E92838}" presName="hierChild5" presStyleCnt="0"/>
      <dgm:spPr/>
    </dgm:pt>
    <dgm:pt modelId="{36717AA6-295A-403F-A2DB-C587AA505D55}" type="pres">
      <dgm:prSet presAssocID="{2AA64630-D3D9-4917-B988-43AE5E30C624}" presName="Name17" presStyleLbl="parChTrans1D3" presStyleIdx="2" presStyleCnt="4"/>
      <dgm:spPr/>
    </dgm:pt>
    <dgm:pt modelId="{C56A4445-3C77-4B77-95B1-38CCCDADEC1A}" type="pres">
      <dgm:prSet presAssocID="{38F2B8EE-9490-401C-B555-0870E8F2A702}" presName="hierRoot3" presStyleCnt="0"/>
      <dgm:spPr/>
    </dgm:pt>
    <dgm:pt modelId="{6B139773-D5A9-40F2-824A-FDE7B9338007}" type="pres">
      <dgm:prSet presAssocID="{38F2B8EE-9490-401C-B555-0870E8F2A702}" presName="composite3" presStyleCnt="0"/>
      <dgm:spPr/>
    </dgm:pt>
    <dgm:pt modelId="{7E5C65D3-9966-41F1-BCF2-84D42E0A61DF}" type="pres">
      <dgm:prSet presAssocID="{38F2B8EE-9490-401C-B555-0870E8F2A702}" presName="background3" presStyleLbl="node3" presStyleIdx="2" presStyleCnt="4"/>
      <dgm:spPr/>
    </dgm:pt>
    <dgm:pt modelId="{5540E028-2239-4A14-845B-89F3D429380C}" type="pres">
      <dgm:prSet presAssocID="{38F2B8EE-9490-401C-B555-0870E8F2A702}" presName="text3" presStyleLbl="fgAcc3" presStyleIdx="2" presStyleCnt="4">
        <dgm:presLayoutVars>
          <dgm:chPref val="3"/>
        </dgm:presLayoutVars>
      </dgm:prSet>
      <dgm:spPr/>
    </dgm:pt>
    <dgm:pt modelId="{5CE17A67-7529-4339-BAC1-E64FAA92AF0C}" type="pres">
      <dgm:prSet presAssocID="{38F2B8EE-9490-401C-B555-0870E8F2A702}" presName="hierChild4" presStyleCnt="0"/>
      <dgm:spPr/>
    </dgm:pt>
    <dgm:pt modelId="{FC2950D2-FD84-458A-AE2F-FFEEEE0DE028}" type="pres">
      <dgm:prSet presAssocID="{EE43E4E3-E25B-4551-92C1-3AB663DD22A3}" presName="Name23" presStyleLbl="parChTrans1D4" presStyleIdx="3" presStyleCnt="4"/>
      <dgm:spPr/>
    </dgm:pt>
    <dgm:pt modelId="{8A655ADC-14D5-4224-87AE-954134A18EC3}" type="pres">
      <dgm:prSet presAssocID="{51222865-69CE-4B6F-86B8-56D8B726649F}" presName="hierRoot4" presStyleCnt="0"/>
      <dgm:spPr/>
    </dgm:pt>
    <dgm:pt modelId="{EAF06112-E1F4-48E1-85A5-525D162280B1}" type="pres">
      <dgm:prSet presAssocID="{51222865-69CE-4B6F-86B8-56D8B726649F}" presName="composite4" presStyleCnt="0"/>
      <dgm:spPr/>
    </dgm:pt>
    <dgm:pt modelId="{D043E170-76E3-4A61-818F-942EF83C61BA}" type="pres">
      <dgm:prSet presAssocID="{51222865-69CE-4B6F-86B8-56D8B726649F}" presName="background4" presStyleLbl="node4" presStyleIdx="3" presStyleCnt="4"/>
      <dgm:spPr/>
    </dgm:pt>
    <dgm:pt modelId="{07409B4E-D504-4C2F-8C3B-DFF37FAA5779}" type="pres">
      <dgm:prSet presAssocID="{51222865-69CE-4B6F-86B8-56D8B726649F}" presName="text4" presStyleLbl="fgAcc4" presStyleIdx="3" presStyleCnt="4">
        <dgm:presLayoutVars>
          <dgm:chPref val="3"/>
        </dgm:presLayoutVars>
      </dgm:prSet>
      <dgm:spPr/>
    </dgm:pt>
    <dgm:pt modelId="{96F04391-7B9E-4CA5-888C-85F7AF6E50E9}" type="pres">
      <dgm:prSet presAssocID="{51222865-69CE-4B6F-86B8-56D8B726649F}" presName="hierChild5" presStyleCnt="0"/>
      <dgm:spPr/>
    </dgm:pt>
    <dgm:pt modelId="{44FA5565-91EC-41CE-9F21-6EB27975156B}" type="pres">
      <dgm:prSet presAssocID="{73C3CEB0-F83A-4C33-9925-389F772E8A57}" presName="Name10" presStyleLbl="parChTrans1D2" presStyleIdx="1" presStyleCnt="2"/>
      <dgm:spPr/>
    </dgm:pt>
    <dgm:pt modelId="{31A51BDB-B355-4438-ABB1-9E457ED761A2}" type="pres">
      <dgm:prSet presAssocID="{B7806C53-17FB-470A-97E5-1AB04FF51038}" presName="hierRoot2" presStyleCnt="0"/>
      <dgm:spPr/>
    </dgm:pt>
    <dgm:pt modelId="{7C115908-FC1E-4275-852F-5D68451578B8}" type="pres">
      <dgm:prSet presAssocID="{B7806C53-17FB-470A-97E5-1AB04FF51038}" presName="composite2" presStyleCnt="0"/>
      <dgm:spPr/>
    </dgm:pt>
    <dgm:pt modelId="{0A35C4D7-0272-4096-AA35-154A4808B933}" type="pres">
      <dgm:prSet presAssocID="{B7806C53-17FB-470A-97E5-1AB04FF51038}" presName="background2" presStyleLbl="node2" presStyleIdx="1" presStyleCnt="2"/>
      <dgm:spPr/>
    </dgm:pt>
    <dgm:pt modelId="{7B142510-1A24-4DE2-AE8F-9BABAF7AD439}" type="pres">
      <dgm:prSet presAssocID="{B7806C53-17FB-470A-97E5-1AB04FF51038}" presName="text2" presStyleLbl="fgAcc2" presStyleIdx="1" presStyleCnt="2">
        <dgm:presLayoutVars>
          <dgm:chPref val="3"/>
        </dgm:presLayoutVars>
      </dgm:prSet>
      <dgm:spPr/>
    </dgm:pt>
    <dgm:pt modelId="{30514494-1453-4F9C-B032-902C3402F60D}" type="pres">
      <dgm:prSet presAssocID="{B7806C53-17FB-470A-97E5-1AB04FF51038}" presName="hierChild3" presStyleCnt="0"/>
      <dgm:spPr/>
    </dgm:pt>
    <dgm:pt modelId="{0584C22C-EEEB-4511-A426-C48678E32E72}" type="pres">
      <dgm:prSet presAssocID="{FD0B1931-B686-4F56-B031-24BB34C9667D}" presName="Name17" presStyleLbl="parChTrans1D3" presStyleIdx="3" presStyleCnt="4"/>
      <dgm:spPr/>
    </dgm:pt>
    <dgm:pt modelId="{B6290451-B564-4380-A725-5AAC11AAD0E2}" type="pres">
      <dgm:prSet presAssocID="{10684775-859D-45FA-9678-5AEAF4BBCE3A}" presName="hierRoot3" presStyleCnt="0"/>
      <dgm:spPr/>
    </dgm:pt>
    <dgm:pt modelId="{E701F65E-115E-4266-9756-458035231066}" type="pres">
      <dgm:prSet presAssocID="{10684775-859D-45FA-9678-5AEAF4BBCE3A}" presName="composite3" presStyleCnt="0"/>
      <dgm:spPr/>
    </dgm:pt>
    <dgm:pt modelId="{27767A2A-439B-4E6B-AD63-280DE22F73D5}" type="pres">
      <dgm:prSet presAssocID="{10684775-859D-45FA-9678-5AEAF4BBCE3A}" presName="background3" presStyleLbl="node3" presStyleIdx="3" presStyleCnt="4"/>
      <dgm:spPr/>
    </dgm:pt>
    <dgm:pt modelId="{F16A80CB-38D2-4587-82D6-F9B84C83F2F7}" type="pres">
      <dgm:prSet presAssocID="{10684775-859D-45FA-9678-5AEAF4BBCE3A}" presName="text3" presStyleLbl="fgAcc3" presStyleIdx="3" presStyleCnt="4">
        <dgm:presLayoutVars>
          <dgm:chPref val="3"/>
        </dgm:presLayoutVars>
      </dgm:prSet>
      <dgm:spPr/>
    </dgm:pt>
    <dgm:pt modelId="{878C9304-7FA7-4358-BD33-12D6FE9464D3}" type="pres">
      <dgm:prSet presAssocID="{10684775-859D-45FA-9678-5AEAF4BBCE3A}" presName="hierChild4" presStyleCnt="0"/>
      <dgm:spPr/>
    </dgm:pt>
  </dgm:ptLst>
  <dgm:cxnLst>
    <dgm:cxn modelId="{C5AC2804-E03C-42E0-AEA5-636E0FA8D2A7}" srcId="{7466E687-0D91-4F71-98DC-447F8D29491E}" destId="{500126AC-E6AB-495F-B62B-DD5C9CE6048D}" srcOrd="0" destOrd="0" parTransId="{609437AB-3293-44CC-96F6-D6F59A1FD613}" sibTransId="{CB89F5DC-1983-42BA-8638-5391974ACFEE}"/>
    <dgm:cxn modelId="{41711207-6E28-447D-B18A-6E4453699BDD}" srcId="{A8489E7B-B523-4FF1-AC22-09164AE786C4}" destId="{6EF2504F-F2C3-4ECC-8FBE-DF3E43E92838}" srcOrd="0" destOrd="0" parTransId="{F8DF9B21-487A-431B-A2B7-848D37D459AB}" sibTransId="{9A916180-57B5-488A-A52A-E6B6B5B409EC}"/>
    <dgm:cxn modelId="{84BB170D-4362-4C75-97CC-EF3DC4C931C3}" type="presOf" srcId="{8965A74B-99FB-42A2-AA93-3335B93EC177}" destId="{E7E3D79C-2BC2-4EA3-BE23-C70913B473EC}" srcOrd="0" destOrd="0" presId="urn:microsoft.com/office/officeart/2005/8/layout/hierarchy1"/>
    <dgm:cxn modelId="{B9506F0D-7803-46C2-B8D9-46BD17F0F66B}" srcId="{500126AC-E6AB-495F-B62B-DD5C9CE6048D}" destId="{B7806C53-17FB-470A-97E5-1AB04FF51038}" srcOrd="1" destOrd="0" parTransId="{73C3CEB0-F83A-4C33-9925-389F772E8A57}" sibTransId="{7B222E7C-057A-48EE-B25E-9A123CD014B5}"/>
    <dgm:cxn modelId="{8BF0D30F-2F47-4D4C-A2A8-C515DC1964CD}" srcId="{B7806C53-17FB-470A-97E5-1AB04FF51038}" destId="{10684775-859D-45FA-9678-5AEAF4BBCE3A}" srcOrd="0" destOrd="0" parTransId="{FD0B1931-B686-4F56-B031-24BB34C9667D}" sibTransId="{703F576B-2908-4893-91A2-9ADEBC0D53F7}"/>
    <dgm:cxn modelId="{ECA9B814-99CA-4EDA-8263-4FA9D2CC0701}" type="presOf" srcId="{FBA0AD51-7FA1-4422-B873-9709E0BAD2F5}" destId="{3D1C5565-1E26-4975-A16E-058C5D58ED61}" srcOrd="0" destOrd="0" presId="urn:microsoft.com/office/officeart/2005/8/layout/hierarchy1"/>
    <dgm:cxn modelId="{FF813318-E428-4A28-8937-70FF9A45AD61}" srcId="{C8BBCA9C-E13C-4D15-93A0-72EE86D59FC4}" destId="{38F2B8EE-9490-401C-B555-0870E8F2A702}" srcOrd="2" destOrd="0" parTransId="{2AA64630-D3D9-4917-B988-43AE5E30C624}" sibTransId="{DA85E790-B4E9-4753-ABFA-281B29E3EE74}"/>
    <dgm:cxn modelId="{3764F51C-181B-4B08-A17E-6C2439C34AC6}" srcId="{35F95D3F-0629-47DD-B108-AB96175DC6B0}" destId="{17D9AE2C-D71C-49C0-BBFF-F043AC7B99A2}" srcOrd="1" destOrd="0" parTransId="{FBA0AD51-7FA1-4422-B873-9709E0BAD2F5}" sibTransId="{13C2322B-8AF1-4AFB-BF5F-81BD5C392192}"/>
    <dgm:cxn modelId="{9627BA2B-326C-4B7D-AEE7-DEF80D2BFC7B}" srcId="{C8BBCA9C-E13C-4D15-93A0-72EE86D59FC4}" destId="{35F95D3F-0629-47DD-B108-AB96175DC6B0}" srcOrd="0" destOrd="0" parTransId="{6E61343E-5301-462E-AB47-4B8AADEEBBC0}" sibTransId="{CB8C8016-8CF1-4EB0-B58B-AFA6AE9849BC}"/>
    <dgm:cxn modelId="{07D1602D-3C8B-4442-9218-7911C4F49FE9}" type="presOf" srcId="{FD0B1931-B686-4F56-B031-24BB34C9667D}" destId="{0584C22C-EEEB-4511-A426-C48678E32E72}" srcOrd="0" destOrd="0" presId="urn:microsoft.com/office/officeart/2005/8/layout/hierarchy1"/>
    <dgm:cxn modelId="{7757F632-29C3-48B0-918B-D6AF8D741EE0}" type="presOf" srcId="{C8BBCA9C-E13C-4D15-93A0-72EE86D59FC4}" destId="{DAF9A887-71F3-43CE-A824-623375E5071D}" srcOrd="0" destOrd="0" presId="urn:microsoft.com/office/officeart/2005/8/layout/hierarchy1"/>
    <dgm:cxn modelId="{BA59B168-1D04-493F-9D0B-4E863F888760}" type="presOf" srcId="{F8DF9B21-487A-431B-A2B7-848D37D459AB}" destId="{4BAE4871-6D49-4706-95E3-D6190DEA8F73}" srcOrd="0" destOrd="0" presId="urn:microsoft.com/office/officeart/2005/8/layout/hierarchy1"/>
    <dgm:cxn modelId="{DAAA514C-E6E9-44A4-B90A-6D0A0B5E21E9}" type="presOf" srcId="{7466E687-0D91-4F71-98DC-447F8D29491E}" destId="{CA2894FB-9EB4-407C-B90E-66CDD34E718B}" srcOrd="0" destOrd="0" presId="urn:microsoft.com/office/officeart/2005/8/layout/hierarchy1"/>
    <dgm:cxn modelId="{5A70264D-0AEF-472A-A309-33FBA5D12A45}" srcId="{35F95D3F-0629-47DD-B108-AB96175DC6B0}" destId="{27BA044A-3B19-41EA-A091-47B156168F9F}" srcOrd="0" destOrd="0" parTransId="{7176E429-3FB5-4EE4-AE8E-FBB5475DB662}" sibTransId="{6ABEC48D-C399-4A96-BEB1-DAD095280120}"/>
    <dgm:cxn modelId="{A24CF76E-FF9B-4236-95F9-2DED1AB2D9E2}" srcId="{38F2B8EE-9490-401C-B555-0870E8F2A702}" destId="{51222865-69CE-4B6F-86B8-56D8B726649F}" srcOrd="0" destOrd="0" parTransId="{EE43E4E3-E25B-4551-92C1-3AB663DD22A3}" sibTransId="{B058C721-A754-4AC7-953C-3CC7671AE5F9}"/>
    <dgm:cxn modelId="{4FB13176-6CAB-432B-8FB2-AAE8E11483C0}" type="presOf" srcId="{7176E429-3FB5-4EE4-AE8E-FBB5475DB662}" destId="{E167BD9C-0590-40C4-91A3-F99396E9C90F}" srcOrd="0" destOrd="0" presId="urn:microsoft.com/office/officeart/2005/8/layout/hierarchy1"/>
    <dgm:cxn modelId="{AE181F79-887A-4E44-8B50-4B9D824C6B86}" type="presOf" srcId="{6EF2504F-F2C3-4ECC-8FBE-DF3E43E92838}" destId="{1E12B10A-18B2-48B7-9365-0D71B42BA6CD}" srcOrd="0" destOrd="0" presId="urn:microsoft.com/office/officeart/2005/8/layout/hierarchy1"/>
    <dgm:cxn modelId="{383D7E7B-9894-477C-889E-012EEC120ABD}" type="presOf" srcId="{73C3CEB0-F83A-4C33-9925-389F772E8A57}" destId="{44FA5565-91EC-41CE-9F21-6EB27975156B}" srcOrd="0" destOrd="0" presId="urn:microsoft.com/office/officeart/2005/8/layout/hierarchy1"/>
    <dgm:cxn modelId="{22C88E85-99B1-4A5C-AC2A-54044D045047}" type="presOf" srcId="{B7806C53-17FB-470A-97E5-1AB04FF51038}" destId="{7B142510-1A24-4DE2-AE8F-9BABAF7AD439}" srcOrd="0" destOrd="0" presId="urn:microsoft.com/office/officeart/2005/8/layout/hierarchy1"/>
    <dgm:cxn modelId="{5B806A87-32D2-4BAD-8E22-C2BB8D196CE6}" type="presOf" srcId="{51222865-69CE-4B6F-86B8-56D8B726649F}" destId="{07409B4E-D504-4C2F-8C3B-DFF37FAA5779}" srcOrd="0" destOrd="0" presId="urn:microsoft.com/office/officeart/2005/8/layout/hierarchy1"/>
    <dgm:cxn modelId="{ACD3A68C-1581-46CC-8D3F-A76CE0097BAD}" srcId="{C8BBCA9C-E13C-4D15-93A0-72EE86D59FC4}" destId="{A8489E7B-B523-4FF1-AC22-09164AE786C4}" srcOrd="1" destOrd="0" parTransId="{07F274B5-A52F-45B5-AFB9-E019A2714255}" sibTransId="{0D048CBD-4FFB-487A-A4F0-6FD07ED3E76B}"/>
    <dgm:cxn modelId="{53932C9D-1D30-4B93-AFDB-CA645C83CB9C}" type="presOf" srcId="{6E61343E-5301-462E-AB47-4B8AADEEBBC0}" destId="{30DE4284-3A64-4773-A091-E5CEBBABEA7E}" srcOrd="0" destOrd="0" presId="urn:microsoft.com/office/officeart/2005/8/layout/hierarchy1"/>
    <dgm:cxn modelId="{41616EB5-6657-4B14-A23D-C8D6C71718E2}" srcId="{500126AC-E6AB-495F-B62B-DD5C9CE6048D}" destId="{C8BBCA9C-E13C-4D15-93A0-72EE86D59FC4}" srcOrd="0" destOrd="0" parTransId="{8965A74B-99FB-42A2-AA93-3335B93EC177}" sibTransId="{66C32290-46CA-4422-9FF5-9EEC88E689F2}"/>
    <dgm:cxn modelId="{62CBD1C1-994D-4B78-9306-4657BF24F14F}" type="presOf" srcId="{38F2B8EE-9490-401C-B555-0870E8F2A702}" destId="{5540E028-2239-4A14-845B-89F3D429380C}" srcOrd="0" destOrd="0" presId="urn:microsoft.com/office/officeart/2005/8/layout/hierarchy1"/>
    <dgm:cxn modelId="{558A23CD-762F-409B-9AF5-8DBFB68818B1}" type="presOf" srcId="{27BA044A-3B19-41EA-A091-47B156168F9F}" destId="{752DEFE2-89BB-466E-8EA8-77F4D4D03009}" srcOrd="0" destOrd="0" presId="urn:microsoft.com/office/officeart/2005/8/layout/hierarchy1"/>
    <dgm:cxn modelId="{6C0336D1-8432-487B-8E03-E836119EA54D}" type="presOf" srcId="{A8489E7B-B523-4FF1-AC22-09164AE786C4}" destId="{89828A71-26C0-4026-AE24-C632EAF007F3}" srcOrd="0" destOrd="0" presId="urn:microsoft.com/office/officeart/2005/8/layout/hierarchy1"/>
    <dgm:cxn modelId="{A06F5AD7-F69E-4D2D-890E-7CB3127D436E}" type="presOf" srcId="{2AA64630-D3D9-4917-B988-43AE5E30C624}" destId="{36717AA6-295A-403F-A2DB-C587AA505D55}" srcOrd="0" destOrd="0" presId="urn:microsoft.com/office/officeart/2005/8/layout/hierarchy1"/>
    <dgm:cxn modelId="{4F825FDB-88A8-4EEF-B8D7-98EE55438F04}" type="presOf" srcId="{17D9AE2C-D71C-49C0-BBFF-F043AC7B99A2}" destId="{D34B5719-9459-4666-B160-22A436B1AF59}" srcOrd="0" destOrd="0" presId="urn:microsoft.com/office/officeart/2005/8/layout/hierarchy1"/>
    <dgm:cxn modelId="{48D20ADF-259E-468E-8EE6-18C4F28A1464}" type="presOf" srcId="{35F95D3F-0629-47DD-B108-AB96175DC6B0}" destId="{838C3D05-4A96-4382-85B9-A551162636F3}" srcOrd="0" destOrd="0" presId="urn:microsoft.com/office/officeart/2005/8/layout/hierarchy1"/>
    <dgm:cxn modelId="{57CAA7EC-EF53-4AB6-82FD-677EC3F7B376}" type="presOf" srcId="{500126AC-E6AB-495F-B62B-DD5C9CE6048D}" destId="{8B3C9BB3-8448-4E97-A361-8753932A62CE}" srcOrd="0" destOrd="0" presId="urn:microsoft.com/office/officeart/2005/8/layout/hierarchy1"/>
    <dgm:cxn modelId="{FBE929F1-3A9D-43F6-ADB7-7D650E0A7320}" type="presOf" srcId="{EE43E4E3-E25B-4551-92C1-3AB663DD22A3}" destId="{FC2950D2-FD84-458A-AE2F-FFEEEE0DE028}" srcOrd="0" destOrd="0" presId="urn:microsoft.com/office/officeart/2005/8/layout/hierarchy1"/>
    <dgm:cxn modelId="{1C87C7F1-2D0A-46C6-841C-B66283455CF4}" type="presOf" srcId="{07F274B5-A52F-45B5-AFB9-E019A2714255}" destId="{2395ED61-4D34-4BB6-83A4-A7A952DA70B5}" srcOrd="0" destOrd="0" presId="urn:microsoft.com/office/officeart/2005/8/layout/hierarchy1"/>
    <dgm:cxn modelId="{E01064F8-CB9F-404A-B338-AFF3314C4CFC}" type="presOf" srcId="{10684775-859D-45FA-9678-5AEAF4BBCE3A}" destId="{F16A80CB-38D2-4587-82D6-F9B84C83F2F7}" srcOrd="0" destOrd="0" presId="urn:microsoft.com/office/officeart/2005/8/layout/hierarchy1"/>
    <dgm:cxn modelId="{D36CED0A-43D5-4DAB-874A-A2B4C01A04DC}" type="presParOf" srcId="{CA2894FB-9EB4-407C-B90E-66CDD34E718B}" destId="{D8F31C0C-66D5-4CBE-8925-3F129C85A69A}" srcOrd="0" destOrd="0" presId="urn:microsoft.com/office/officeart/2005/8/layout/hierarchy1"/>
    <dgm:cxn modelId="{D3AB35F4-05CB-43A8-BC6F-6F40EADAFB4A}" type="presParOf" srcId="{D8F31C0C-66D5-4CBE-8925-3F129C85A69A}" destId="{2F3DA4B9-CD2C-4E50-A920-3B47C458DBAF}" srcOrd="0" destOrd="0" presId="urn:microsoft.com/office/officeart/2005/8/layout/hierarchy1"/>
    <dgm:cxn modelId="{2FE41E84-48FE-49C8-8D05-E111744EDBD1}" type="presParOf" srcId="{2F3DA4B9-CD2C-4E50-A920-3B47C458DBAF}" destId="{F03D5CA0-AD97-43FF-9222-CBFFD770AFC3}" srcOrd="0" destOrd="0" presId="urn:microsoft.com/office/officeart/2005/8/layout/hierarchy1"/>
    <dgm:cxn modelId="{D36247FB-0407-4FD0-8A1F-14E3F6F31D7A}" type="presParOf" srcId="{2F3DA4B9-CD2C-4E50-A920-3B47C458DBAF}" destId="{8B3C9BB3-8448-4E97-A361-8753932A62CE}" srcOrd="1" destOrd="0" presId="urn:microsoft.com/office/officeart/2005/8/layout/hierarchy1"/>
    <dgm:cxn modelId="{322D532D-E484-4133-9139-91A378EE8F84}" type="presParOf" srcId="{D8F31C0C-66D5-4CBE-8925-3F129C85A69A}" destId="{E4CC32F6-973C-4941-876F-0D40F813EB44}" srcOrd="1" destOrd="0" presId="urn:microsoft.com/office/officeart/2005/8/layout/hierarchy1"/>
    <dgm:cxn modelId="{651B2849-2963-437B-8F73-09DAAE3D9072}" type="presParOf" srcId="{E4CC32F6-973C-4941-876F-0D40F813EB44}" destId="{E7E3D79C-2BC2-4EA3-BE23-C70913B473EC}" srcOrd="0" destOrd="0" presId="urn:microsoft.com/office/officeart/2005/8/layout/hierarchy1"/>
    <dgm:cxn modelId="{DB02E0C5-9D83-461A-AEF4-252B34E1C965}" type="presParOf" srcId="{E4CC32F6-973C-4941-876F-0D40F813EB44}" destId="{7A4042C9-0AF3-471A-BE16-EE5B074C9715}" srcOrd="1" destOrd="0" presId="urn:microsoft.com/office/officeart/2005/8/layout/hierarchy1"/>
    <dgm:cxn modelId="{8915D9D4-6145-42A0-9FDA-1BBDB558462D}" type="presParOf" srcId="{7A4042C9-0AF3-471A-BE16-EE5B074C9715}" destId="{A42C74E2-3CB1-47A1-8E2E-8423914BC44E}" srcOrd="0" destOrd="0" presId="urn:microsoft.com/office/officeart/2005/8/layout/hierarchy1"/>
    <dgm:cxn modelId="{A01267F4-670D-4E35-A907-0ECF9657C62E}" type="presParOf" srcId="{A42C74E2-3CB1-47A1-8E2E-8423914BC44E}" destId="{FE71F3E4-62F7-4F95-9112-54585C2C365C}" srcOrd="0" destOrd="0" presId="urn:microsoft.com/office/officeart/2005/8/layout/hierarchy1"/>
    <dgm:cxn modelId="{33D0BC1C-E421-40AB-9FBF-C41007AD91A6}" type="presParOf" srcId="{A42C74E2-3CB1-47A1-8E2E-8423914BC44E}" destId="{DAF9A887-71F3-43CE-A824-623375E5071D}" srcOrd="1" destOrd="0" presId="urn:microsoft.com/office/officeart/2005/8/layout/hierarchy1"/>
    <dgm:cxn modelId="{7ABA44E1-D6FA-4F42-BF2E-4AB6595C5DDC}" type="presParOf" srcId="{7A4042C9-0AF3-471A-BE16-EE5B074C9715}" destId="{38ED8BB6-4C4E-41DE-96C8-A145D823D9FA}" srcOrd="1" destOrd="0" presId="urn:microsoft.com/office/officeart/2005/8/layout/hierarchy1"/>
    <dgm:cxn modelId="{EE6498CE-CBDD-4F7A-B844-A8F182A1753F}" type="presParOf" srcId="{38ED8BB6-4C4E-41DE-96C8-A145D823D9FA}" destId="{30DE4284-3A64-4773-A091-E5CEBBABEA7E}" srcOrd="0" destOrd="0" presId="urn:microsoft.com/office/officeart/2005/8/layout/hierarchy1"/>
    <dgm:cxn modelId="{C6A428B3-7243-4AB2-AA73-78B856262F68}" type="presParOf" srcId="{38ED8BB6-4C4E-41DE-96C8-A145D823D9FA}" destId="{31EB6380-C41F-4309-9EE2-945B4FEF707E}" srcOrd="1" destOrd="0" presId="urn:microsoft.com/office/officeart/2005/8/layout/hierarchy1"/>
    <dgm:cxn modelId="{B43D936A-4B97-488C-979F-79D6F073277D}" type="presParOf" srcId="{31EB6380-C41F-4309-9EE2-945B4FEF707E}" destId="{D0684CFA-2E7A-44A1-837B-45726FBC73A7}" srcOrd="0" destOrd="0" presId="urn:microsoft.com/office/officeart/2005/8/layout/hierarchy1"/>
    <dgm:cxn modelId="{5383B48C-A4ED-4197-AB17-23832DCEBD72}" type="presParOf" srcId="{D0684CFA-2E7A-44A1-837B-45726FBC73A7}" destId="{09351C74-4F75-4C45-A8C1-C4893536E4B4}" srcOrd="0" destOrd="0" presId="urn:microsoft.com/office/officeart/2005/8/layout/hierarchy1"/>
    <dgm:cxn modelId="{295E9202-208A-4835-A0D1-64CA40BC2319}" type="presParOf" srcId="{D0684CFA-2E7A-44A1-837B-45726FBC73A7}" destId="{838C3D05-4A96-4382-85B9-A551162636F3}" srcOrd="1" destOrd="0" presId="urn:microsoft.com/office/officeart/2005/8/layout/hierarchy1"/>
    <dgm:cxn modelId="{2097F65E-A04F-47C5-9C79-F9D15DDEFEA2}" type="presParOf" srcId="{31EB6380-C41F-4309-9EE2-945B4FEF707E}" destId="{C18F4058-EF4F-4562-BF76-BA8F9736A2E8}" srcOrd="1" destOrd="0" presId="urn:microsoft.com/office/officeart/2005/8/layout/hierarchy1"/>
    <dgm:cxn modelId="{8DB74490-D088-488B-88F0-EA9BA5AB6784}" type="presParOf" srcId="{C18F4058-EF4F-4562-BF76-BA8F9736A2E8}" destId="{E167BD9C-0590-40C4-91A3-F99396E9C90F}" srcOrd="0" destOrd="0" presId="urn:microsoft.com/office/officeart/2005/8/layout/hierarchy1"/>
    <dgm:cxn modelId="{294106B0-E045-49A1-AC38-2F7DEC61D59A}" type="presParOf" srcId="{C18F4058-EF4F-4562-BF76-BA8F9736A2E8}" destId="{4FE116DC-39EC-4AA2-B2A5-761C5A61D104}" srcOrd="1" destOrd="0" presId="urn:microsoft.com/office/officeart/2005/8/layout/hierarchy1"/>
    <dgm:cxn modelId="{F2C3CCDE-EBFE-43DA-95C9-E596C338C3A7}" type="presParOf" srcId="{4FE116DC-39EC-4AA2-B2A5-761C5A61D104}" destId="{EEBE95C1-2CF4-4B42-BEB8-5D01BAEDDA00}" srcOrd="0" destOrd="0" presId="urn:microsoft.com/office/officeart/2005/8/layout/hierarchy1"/>
    <dgm:cxn modelId="{CA0F858F-7FC7-4D10-8BBD-E9E234BA26C8}" type="presParOf" srcId="{EEBE95C1-2CF4-4B42-BEB8-5D01BAEDDA00}" destId="{76DF796A-3E4B-4D70-861C-7D55588A7F47}" srcOrd="0" destOrd="0" presId="urn:microsoft.com/office/officeart/2005/8/layout/hierarchy1"/>
    <dgm:cxn modelId="{1D07FC87-F4CD-4973-9071-BA63CB015A40}" type="presParOf" srcId="{EEBE95C1-2CF4-4B42-BEB8-5D01BAEDDA00}" destId="{752DEFE2-89BB-466E-8EA8-77F4D4D03009}" srcOrd="1" destOrd="0" presId="urn:microsoft.com/office/officeart/2005/8/layout/hierarchy1"/>
    <dgm:cxn modelId="{21513045-698D-4F97-8CC5-A7329E7223B5}" type="presParOf" srcId="{4FE116DC-39EC-4AA2-B2A5-761C5A61D104}" destId="{1E80B0CF-5D35-4155-BF35-580C31D737EA}" srcOrd="1" destOrd="0" presId="urn:microsoft.com/office/officeart/2005/8/layout/hierarchy1"/>
    <dgm:cxn modelId="{2C22545C-06D0-4E96-B3D9-FB68CE1D4A65}" type="presParOf" srcId="{C18F4058-EF4F-4562-BF76-BA8F9736A2E8}" destId="{3D1C5565-1E26-4975-A16E-058C5D58ED61}" srcOrd="2" destOrd="0" presId="urn:microsoft.com/office/officeart/2005/8/layout/hierarchy1"/>
    <dgm:cxn modelId="{B69CBB0E-D785-481C-8016-0FCC1C3DC566}" type="presParOf" srcId="{C18F4058-EF4F-4562-BF76-BA8F9736A2E8}" destId="{59A95214-7621-4987-BE46-71A9885FAD67}" srcOrd="3" destOrd="0" presId="urn:microsoft.com/office/officeart/2005/8/layout/hierarchy1"/>
    <dgm:cxn modelId="{12709679-A78F-4D98-939C-13678F678F5F}" type="presParOf" srcId="{59A95214-7621-4987-BE46-71A9885FAD67}" destId="{A30A58B7-E5C3-415C-AB11-47199FF5E883}" srcOrd="0" destOrd="0" presId="urn:microsoft.com/office/officeart/2005/8/layout/hierarchy1"/>
    <dgm:cxn modelId="{0ED96B0A-583B-4A6D-8C2D-F90B607AF0EC}" type="presParOf" srcId="{A30A58B7-E5C3-415C-AB11-47199FF5E883}" destId="{ABCDFE8F-FE3D-4197-AABF-70E852FBD602}" srcOrd="0" destOrd="0" presId="urn:microsoft.com/office/officeart/2005/8/layout/hierarchy1"/>
    <dgm:cxn modelId="{E36AF76F-20C7-4EB1-866D-61CC9B8520C4}" type="presParOf" srcId="{A30A58B7-E5C3-415C-AB11-47199FF5E883}" destId="{D34B5719-9459-4666-B160-22A436B1AF59}" srcOrd="1" destOrd="0" presId="urn:microsoft.com/office/officeart/2005/8/layout/hierarchy1"/>
    <dgm:cxn modelId="{90448A88-6C71-4A32-A212-BBFE1B56D4A6}" type="presParOf" srcId="{59A95214-7621-4987-BE46-71A9885FAD67}" destId="{3FC8EB4C-D320-4486-8DD2-CC1E0CB28C98}" srcOrd="1" destOrd="0" presId="urn:microsoft.com/office/officeart/2005/8/layout/hierarchy1"/>
    <dgm:cxn modelId="{0D46C7F5-A133-455E-B9A7-EA2F763AD589}" type="presParOf" srcId="{38ED8BB6-4C4E-41DE-96C8-A145D823D9FA}" destId="{2395ED61-4D34-4BB6-83A4-A7A952DA70B5}" srcOrd="2" destOrd="0" presId="urn:microsoft.com/office/officeart/2005/8/layout/hierarchy1"/>
    <dgm:cxn modelId="{939E73BA-00F2-49F4-8EB3-CB5CA0219AF1}" type="presParOf" srcId="{38ED8BB6-4C4E-41DE-96C8-A145D823D9FA}" destId="{75CE71EA-3472-455C-98F7-BA50E1A77B2E}" srcOrd="3" destOrd="0" presId="urn:microsoft.com/office/officeart/2005/8/layout/hierarchy1"/>
    <dgm:cxn modelId="{E00580A6-96CE-415B-97C0-3371500F572C}" type="presParOf" srcId="{75CE71EA-3472-455C-98F7-BA50E1A77B2E}" destId="{6D51FB4A-7979-480E-9DE5-0548466C3CDF}" srcOrd="0" destOrd="0" presId="urn:microsoft.com/office/officeart/2005/8/layout/hierarchy1"/>
    <dgm:cxn modelId="{0822D806-8B4A-4552-8FC9-16F32D42FDCC}" type="presParOf" srcId="{6D51FB4A-7979-480E-9DE5-0548466C3CDF}" destId="{0BDBF497-DBB2-4FF6-AB41-6C42DB8BB835}" srcOrd="0" destOrd="0" presId="urn:microsoft.com/office/officeart/2005/8/layout/hierarchy1"/>
    <dgm:cxn modelId="{64E3F6C3-1BA9-4301-A220-62E09F9D2FAF}" type="presParOf" srcId="{6D51FB4A-7979-480E-9DE5-0548466C3CDF}" destId="{89828A71-26C0-4026-AE24-C632EAF007F3}" srcOrd="1" destOrd="0" presId="urn:microsoft.com/office/officeart/2005/8/layout/hierarchy1"/>
    <dgm:cxn modelId="{3F924E81-941D-4517-AF16-C05C44A71944}" type="presParOf" srcId="{75CE71EA-3472-455C-98F7-BA50E1A77B2E}" destId="{90035F97-5625-4CDC-8C49-066E3CFE291C}" srcOrd="1" destOrd="0" presId="urn:microsoft.com/office/officeart/2005/8/layout/hierarchy1"/>
    <dgm:cxn modelId="{5FC9384C-29AB-4365-82DC-684FF839C2C0}" type="presParOf" srcId="{90035F97-5625-4CDC-8C49-066E3CFE291C}" destId="{4BAE4871-6D49-4706-95E3-D6190DEA8F73}" srcOrd="0" destOrd="0" presId="urn:microsoft.com/office/officeart/2005/8/layout/hierarchy1"/>
    <dgm:cxn modelId="{7426BAA5-3D4B-4A41-8F30-84C6CFD0C789}" type="presParOf" srcId="{90035F97-5625-4CDC-8C49-066E3CFE291C}" destId="{78C3E3A7-40D5-4F32-9DB3-9F7C797E1CD3}" srcOrd="1" destOrd="0" presId="urn:microsoft.com/office/officeart/2005/8/layout/hierarchy1"/>
    <dgm:cxn modelId="{56596487-1C6B-4866-9DCD-F26C8FC54C92}" type="presParOf" srcId="{78C3E3A7-40D5-4F32-9DB3-9F7C797E1CD3}" destId="{8B296D50-9E49-442C-B9E9-9A1739D36690}" srcOrd="0" destOrd="0" presId="urn:microsoft.com/office/officeart/2005/8/layout/hierarchy1"/>
    <dgm:cxn modelId="{D8858BA6-D77F-4417-9232-0821B698B023}" type="presParOf" srcId="{8B296D50-9E49-442C-B9E9-9A1739D36690}" destId="{D5602614-05A3-4F68-A1EC-0CEB4AED3E64}" srcOrd="0" destOrd="0" presId="urn:microsoft.com/office/officeart/2005/8/layout/hierarchy1"/>
    <dgm:cxn modelId="{4C25162E-3DD8-47C2-9524-CFA3952E24D0}" type="presParOf" srcId="{8B296D50-9E49-442C-B9E9-9A1739D36690}" destId="{1E12B10A-18B2-48B7-9365-0D71B42BA6CD}" srcOrd="1" destOrd="0" presId="urn:microsoft.com/office/officeart/2005/8/layout/hierarchy1"/>
    <dgm:cxn modelId="{D7246A5D-E504-4B0A-8577-C70940C06358}" type="presParOf" srcId="{78C3E3A7-40D5-4F32-9DB3-9F7C797E1CD3}" destId="{E4FAD533-9D28-4B2E-90F8-45478550AD21}" srcOrd="1" destOrd="0" presId="urn:microsoft.com/office/officeart/2005/8/layout/hierarchy1"/>
    <dgm:cxn modelId="{F007DCA4-8B46-45DF-8C09-80E03F7F522F}" type="presParOf" srcId="{38ED8BB6-4C4E-41DE-96C8-A145D823D9FA}" destId="{36717AA6-295A-403F-A2DB-C587AA505D55}" srcOrd="4" destOrd="0" presId="urn:microsoft.com/office/officeart/2005/8/layout/hierarchy1"/>
    <dgm:cxn modelId="{335B6687-946C-4EC3-B6DD-BE5F494FA72E}" type="presParOf" srcId="{38ED8BB6-4C4E-41DE-96C8-A145D823D9FA}" destId="{C56A4445-3C77-4B77-95B1-38CCCDADEC1A}" srcOrd="5" destOrd="0" presId="urn:microsoft.com/office/officeart/2005/8/layout/hierarchy1"/>
    <dgm:cxn modelId="{56AAB203-C84C-4F9B-B0D5-36F317EB2E2C}" type="presParOf" srcId="{C56A4445-3C77-4B77-95B1-38CCCDADEC1A}" destId="{6B139773-D5A9-40F2-824A-FDE7B9338007}" srcOrd="0" destOrd="0" presId="urn:microsoft.com/office/officeart/2005/8/layout/hierarchy1"/>
    <dgm:cxn modelId="{40EE09C9-D645-4776-8432-298D6793892C}" type="presParOf" srcId="{6B139773-D5A9-40F2-824A-FDE7B9338007}" destId="{7E5C65D3-9966-41F1-BCF2-84D42E0A61DF}" srcOrd="0" destOrd="0" presId="urn:microsoft.com/office/officeart/2005/8/layout/hierarchy1"/>
    <dgm:cxn modelId="{22997BC3-7CE2-4AA8-92BD-026AAA64F4CA}" type="presParOf" srcId="{6B139773-D5A9-40F2-824A-FDE7B9338007}" destId="{5540E028-2239-4A14-845B-89F3D429380C}" srcOrd="1" destOrd="0" presId="urn:microsoft.com/office/officeart/2005/8/layout/hierarchy1"/>
    <dgm:cxn modelId="{FAB0858C-64B1-4B44-8EF3-7A85FEB60D4B}" type="presParOf" srcId="{C56A4445-3C77-4B77-95B1-38CCCDADEC1A}" destId="{5CE17A67-7529-4339-BAC1-E64FAA92AF0C}" srcOrd="1" destOrd="0" presId="urn:microsoft.com/office/officeart/2005/8/layout/hierarchy1"/>
    <dgm:cxn modelId="{4F7FD489-097E-4FEB-921A-0DF3D9E5807D}" type="presParOf" srcId="{5CE17A67-7529-4339-BAC1-E64FAA92AF0C}" destId="{FC2950D2-FD84-458A-AE2F-FFEEEE0DE028}" srcOrd="0" destOrd="0" presId="urn:microsoft.com/office/officeart/2005/8/layout/hierarchy1"/>
    <dgm:cxn modelId="{C6A8CFA1-784C-4FA7-85E2-574FB63C1A46}" type="presParOf" srcId="{5CE17A67-7529-4339-BAC1-E64FAA92AF0C}" destId="{8A655ADC-14D5-4224-87AE-954134A18EC3}" srcOrd="1" destOrd="0" presId="urn:microsoft.com/office/officeart/2005/8/layout/hierarchy1"/>
    <dgm:cxn modelId="{9EEFE5A3-3DB6-4C4B-9EE3-736805659B04}" type="presParOf" srcId="{8A655ADC-14D5-4224-87AE-954134A18EC3}" destId="{EAF06112-E1F4-48E1-85A5-525D162280B1}" srcOrd="0" destOrd="0" presId="urn:microsoft.com/office/officeart/2005/8/layout/hierarchy1"/>
    <dgm:cxn modelId="{DBA00254-F3AC-46FF-9470-31C4FFFF1976}" type="presParOf" srcId="{EAF06112-E1F4-48E1-85A5-525D162280B1}" destId="{D043E170-76E3-4A61-818F-942EF83C61BA}" srcOrd="0" destOrd="0" presId="urn:microsoft.com/office/officeart/2005/8/layout/hierarchy1"/>
    <dgm:cxn modelId="{38E17A1E-D59A-40D9-8CF0-82A06CBB468A}" type="presParOf" srcId="{EAF06112-E1F4-48E1-85A5-525D162280B1}" destId="{07409B4E-D504-4C2F-8C3B-DFF37FAA5779}" srcOrd="1" destOrd="0" presId="urn:microsoft.com/office/officeart/2005/8/layout/hierarchy1"/>
    <dgm:cxn modelId="{C9DB347B-0808-4A3D-AEE3-655981F0601C}" type="presParOf" srcId="{8A655ADC-14D5-4224-87AE-954134A18EC3}" destId="{96F04391-7B9E-4CA5-888C-85F7AF6E50E9}" srcOrd="1" destOrd="0" presId="urn:microsoft.com/office/officeart/2005/8/layout/hierarchy1"/>
    <dgm:cxn modelId="{3592D997-1D3E-4482-85F4-796DEB14DF59}" type="presParOf" srcId="{E4CC32F6-973C-4941-876F-0D40F813EB44}" destId="{44FA5565-91EC-41CE-9F21-6EB27975156B}" srcOrd="2" destOrd="0" presId="urn:microsoft.com/office/officeart/2005/8/layout/hierarchy1"/>
    <dgm:cxn modelId="{F00CB220-F69E-4C65-851D-50AF484AE549}" type="presParOf" srcId="{E4CC32F6-973C-4941-876F-0D40F813EB44}" destId="{31A51BDB-B355-4438-ABB1-9E457ED761A2}" srcOrd="3" destOrd="0" presId="urn:microsoft.com/office/officeart/2005/8/layout/hierarchy1"/>
    <dgm:cxn modelId="{3882E0B5-3C94-4A23-9BFB-11AE41716117}" type="presParOf" srcId="{31A51BDB-B355-4438-ABB1-9E457ED761A2}" destId="{7C115908-FC1E-4275-852F-5D68451578B8}" srcOrd="0" destOrd="0" presId="urn:microsoft.com/office/officeart/2005/8/layout/hierarchy1"/>
    <dgm:cxn modelId="{4720C59D-5E97-4809-B24C-C79C40BE9F28}" type="presParOf" srcId="{7C115908-FC1E-4275-852F-5D68451578B8}" destId="{0A35C4D7-0272-4096-AA35-154A4808B933}" srcOrd="0" destOrd="0" presId="urn:microsoft.com/office/officeart/2005/8/layout/hierarchy1"/>
    <dgm:cxn modelId="{67E42405-E05D-48BF-A6AF-4FBD7C29ECFA}" type="presParOf" srcId="{7C115908-FC1E-4275-852F-5D68451578B8}" destId="{7B142510-1A24-4DE2-AE8F-9BABAF7AD439}" srcOrd="1" destOrd="0" presId="urn:microsoft.com/office/officeart/2005/8/layout/hierarchy1"/>
    <dgm:cxn modelId="{3EDE393E-BB11-47B8-8EFC-FEAED65886C3}" type="presParOf" srcId="{31A51BDB-B355-4438-ABB1-9E457ED761A2}" destId="{30514494-1453-4F9C-B032-902C3402F60D}" srcOrd="1" destOrd="0" presId="urn:microsoft.com/office/officeart/2005/8/layout/hierarchy1"/>
    <dgm:cxn modelId="{A7C7D209-E03E-4482-99AA-3404C224F150}" type="presParOf" srcId="{30514494-1453-4F9C-B032-902C3402F60D}" destId="{0584C22C-EEEB-4511-A426-C48678E32E72}" srcOrd="0" destOrd="0" presId="urn:microsoft.com/office/officeart/2005/8/layout/hierarchy1"/>
    <dgm:cxn modelId="{65EAF448-0679-4C50-97D5-261C5F90518F}" type="presParOf" srcId="{30514494-1453-4F9C-B032-902C3402F60D}" destId="{B6290451-B564-4380-A725-5AAC11AAD0E2}" srcOrd="1" destOrd="0" presId="urn:microsoft.com/office/officeart/2005/8/layout/hierarchy1"/>
    <dgm:cxn modelId="{811938E5-84B1-4A09-BE6D-31CF2CF0A215}" type="presParOf" srcId="{B6290451-B564-4380-A725-5AAC11AAD0E2}" destId="{E701F65E-115E-4266-9756-458035231066}" srcOrd="0" destOrd="0" presId="urn:microsoft.com/office/officeart/2005/8/layout/hierarchy1"/>
    <dgm:cxn modelId="{DEBA69E7-14CC-4329-948C-358F1950DAC3}" type="presParOf" srcId="{E701F65E-115E-4266-9756-458035231066}" destId="{27767A2A-439B-4E6B-AD63-280DE22F73D5}" srcOrd="0" destOrd="0" presId="urn:microsoft.com/office/officeart/2005/8/layout/hierarchy1"/>
    <dgm:cxn modelId="{26074555-F7DC-4233-B71C-35014F3F92C0}" type="presParOf" srcId="{E701F65E-115E-4266-9756-458035231066}" destId="{F16A80CB-38D2-4587-82D6-F9B84C83F2F7}" srcOrd="1" destOrd="0" presId="urn:microsoft.com/office/officeart/2005/8/layout/hierarchy1"/>
    <dgm:cxn modelId="{EF0A68FF-23F5-4049-8703-9DF11ECAA4F7}" type="presParOf" srcId="{B6290451-B564-4380-A725-5AAC11AAD0E2}" destId="{878C9304-7FA7-4358-BD33-12D6FE9464D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4C22C-EEEB-4511-A426-C48678E32E72}">
      <dsp:nvSpPr>
        <dsp:cNvPr id="0" name=""/>
        <dsp:cNvSpPr/>
      </dsp:nvSpPr>
      <dsp:spPr>
        <a:xfrm>
          <a:off x="7252215" y="2441029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FA5565-91EC-41CE-9F21-6EB27975156B}">
      <dsp:nvSpPr>
        <dsp:cNvPr id="0" name=""/>
        <dsp:cNvSpPr/>
      </dsp:nvSpPr>
      <dsp:spPr>
        <a:xfrm>
          <a:off x="5436542" y="1187691"/>
          <a:ext cx="1861393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1861393" y="268303"/>
              </a:lnTo>
              <a:lnTo>
                <a:pt x="1861393" y="3937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2950D2-FD84-458A-AE2F-FFEEEE0DE028}">
      <dsp:nvSpPr>
        <dsp:cNvPr id="0" name=""/>
        <dsp:cNvSpPr/>
      </dsp:nvSpPr>
      <dsp:spPr>
        <a:xfrm>
          <a:off x="5597644" y="3694367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17AA6-295A-403F-A2DB-C587AA505D55}">
      <dsp:nvSpPr>
        <dsp:cNvPr id="0" name=""/>
        <dsp:cNvSpPr/>
      </dsp:nvSpPr>
      <dsp:spPr>
        <a:xfrm>
          <a:off x="3575149" y="2441029"/>
          <a:ext cx="2068214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2068214" y="268303"/>
              </a:lnTo>
              <a:lnTo>
                <a:pt x="2068214" y="393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AE4871-6D49-4706-95E3-D6190DEA8F73}">
      <dsp:nvSpPr>
        <dsp:cNvPr id="0" name=""/>
        <dsp:cNvSpPr/>
      </dsp:nvSpPr>
      <dsp:spPr>
        <a:xfrm>
          <a:off x="3943072" y="3694367"/>
          <a:ext cx="91440" cy="3937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3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5ED61-4D34-4BB6-83A4-A7A952DA70B5}">
      <dsp:nvSpPr>
        <dsp:cNvPr id="0" name=""/>
        <dsp:cNvSpPr/>
      </dsp:nvSpPr>
      <dsp:spPr>
        <a:xfrm>
          <a:off x="3575149" y="2441029"/>
          <a:ext cx="413642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413642" y="268303"/>
              </a:lnTo>
              <a:lnTo>
                <a:pt x="413642" y="393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C5565-1E26-4975-A16E-058C5D58ED61}">
      <dsp:nvSpPr>
        <dsp:cNvPr id="0" name=""/>
        <dsp:cNvSpPr/>
      </dsp:nvSpPr>
      <dsp:spPr>
        <a:xfrm>
          <a:off x="1506934" y="3694367"/>
          <a:ext cx="827285" cy="393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303"/>
              </a:lnTo>
              <a:lnTo>
                <a:pt x="827285" y="268303"/>
              </a:lnTo>
              <a:lnTo>
                <a:pt x="827285" y="393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7BD9C-0590-40C4-91A3-F99396E9C90F}">
      <dsp:nvSpPr>
        <dsp:cNvPr id="0" name=""/>
        <dsp:cNvSpPr/>
      </dsp:nvSpPr>
      <dsp:spPr>
        <a:xfrm>
          <a:off x="679648" y="3694367"/>
          <a:ext cx="827285" cy="393712"/>
        </a:xfrm>
        <a:custGeom>
          <a:avLst/>
          <a:gdLst/>
          <a:ahLst/>
          <a:cxnLst/>
          <a:rect l="0" t="0" r="0" b="0"/>
          <a:pathLst>
            <a:path>
              <a:moveTo>
                <a:pt x="827285" y="0"/>
              </a:moveTo>
              <a:lnTo>
                <a:pt x="827285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DE4284-3A64-4773-A091-E5CEBBABEA7E}">
      <dsp:nvSpPr>
        <dsp:cNvPr id="0" name=""/>
        <dsp:cNvSpPr/>
      </dsp:nvSpPr>
      <dsp:spPr>
        <a:xfrm>
          <a:off x="1506934" y="2441029"/>
          <a:ext cx="2068214" cy="393712"/>
        </a:xfrm>
        <a:custGeom>
          <a:avLst/>
          <a:gdLst/>
          <a:ahLst/>
          <a:cxnLst/>
          <a:rect l="0" t="0" r="0" b="0"/>
          <a:pathLst>
            <a:path>
              <a:moveTo>
                <a:pt x="2068214" y="0"/>
              </a:moveTo>
              <a:lnTo>
                <a:pt x="2068214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3D79C-2BC2-4EA3-BE23-C70913B473EC}">
      <dsp:nvSpPr>
        <dsp:cNvPr id="0" name=""/>
        <dsp:cNvSpPr/>
      </dsp:nvSpPr>
      <dsp:spPr>
        <a:xfrm>
          <a:off x="3575149" y="1187691"/>
          <a:ext cx="1861393" cy="393712"/>
        </a:xfrm>
        <a:custGeom>
          <a:avLst/>
          <a:gdLst/>
          <a:ahLst/>
          <a:cxnLst/>
          <a:rect l="0" t="0" r="0" b="0"/>
          <a:pathLst>
            <a:path>
              <a:moveTo>
                <a:pt x="1861393" y="0"/>
              </a:moveTo>
              <a:lnTo>
                <a:pt x="1861393" y="268303"/>
              </a:lnTo>
              <a:lnTo>
                <a:pt x="0" y="268303"/>
              </a:lnTo>
              <a:lnTo>
                <a:pt x="0" y="3937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D5CA0-AD97-43FF-9222-CBFFD770AFC3}">
      <dsp:nvSpPr>
        <dsp:cNvPr id="0" name=""/>
        <dsp:cNvSpPr/>
      </dsp:nvSpPr>
      <dsp:spPr>
        <a:xfrm>
          <a:off x="4759672" y="328066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C9BB3-8448-4E97-A361-8753932A62CE}">
      <dsp:nvSpPr>
        <dsp:cNvPr id="0" name=""/>
        <dsp:cNvSpPr/>
      </dsp:nvSpPr>
      <dsp:spPr>
        <a:xfrm>
          <a:off x="4910087" y="470960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パスタ</a:t>
          </a:r>
          <a:endParaRPr kumimoji="1" lang="en-US" altLang="ja-JP" sz="2200" kern="1200" dirty="0"/>
        </a:p>
      </dsp:txBody>
      <dsp:txXfrm>
        <a:off x="4935265" y="496138"/>
        <a:ext cx="1303384" cy="809269"/>
      </dsp:txXfrm>
    </dsp:sp>
    <dsp:sp modelId="{FE71F3E4-62F7-4F95-9112-54585C2C365C}">
      <dsp:nvSpPr>
        <dsp:cNvPr id="0" name=""/>
        <dsp:cNvSpPr/>
      </dsp:nvSpPr>
      <dsp:spPr>
        <a:xfrm>
          <a:off x="2898278" y="1581404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9A887-71F3-43CE-A824-623375E5071D}">
      <dsp:nvSpPr>
        <dsp:cNvPr id="0" name=""/>
        <dsp:cNvSpPr/>
      </dsp:nvSpPr>
      <dsp:spPr>
        <a:xfrm>
          <a:off x="3048694" y="1724299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形状</a:t>
          </a:r>
        </a:p>
      </dsp:txBody>
      <dsp:txXfrm>
        <a:off x="3073872" y="1749477"/>
        <a:ext cx="1303384" cy="809269"/>
      </dsp:txXfrm>
    </dsp:sp>
    <dsp:sp modelId="{09351C74-4F75-4C45-A8C1-C4893536E4B4}">
      <dsp:nvSpPr>
        <dsp:cNvPr id="0" name=""/>
        <dsp:cNvSpPr/>
      </dsp:nvSpPr>
      <dsp:spPr>
        <a:xfrm>
          <a:off x="830064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C3D05-4A96-4382-85B9-A551162636F3}">
      <dsp:nvSpPr>
        <dsp:cNvPr id="0" name=""/>
        <dsp:cNvSpPr/>
      </dsp:nvSpPr>
      <dsp:spPr>
        <a:xfrm>
          <a:off x="980479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棒</a:t>
          </a:r>
        </a:p>
      </dsp:txBody>
      <dsp:txXfrm>
        <a:off x="1005657" y="3002815"/>
        <a:ext cx="1303384" cy="809269"/>
      </dsp:txXfrm>
    </dsp:sp>
    <dsp:sp modelId="{76DF796A-3E4B-4D70-861C-7D55588A7F47}">
      <dsp:nvSpPr>
        <dsp:cNvPr id="0" name=""/>
        <dsp:cNvSpPr/>
      </dsp:nvSpPr>
      <dsp:spPr>
        <a:xfrm>
          <a:off x="2778" y="4088080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DEFE2-89BB-466E-8EA8-77F4D4D03009}">
      <dsp:nvSpPr>
        <dsp:cNvPr id="0" name=""/>
        <dsp:cNvSpPr/>
      </dsp:nvSpPr>
      <dsp:spPr>
        <a:xfrm>
          <a:off x="153193" y="4230975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ショート</a:t>
          </a:r>
        </a:p>
      </dsp:txBody>
      <dsp:txXfrm>
        <a:off x="178371" y="4256153"/>
        <a:ext cx="1303384" cy="809269"/>
      </dsp:txXfrm>
    </dsp:sp>
    <dsp:sp modelId="{ABCDFE8F-FE3D-4197-AABF-70E852FBD602}">
      <dsp:nvSpPr>
        <dsp:cNvPr id="0" name=""/>
        <dsp:cNvSpPr/>
      </dsp:nvSpPr>
      <dsp:spPr>
        <a:xfrm>
          <a:off x="1657350" y="4088080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B5719-9459-4666-B160-22A436B1AF59}">
      <dsp:nvSpPr>
        <dsp:cNvPr id="0" name=""/>
        <dsp:cNvSpPr/>
      </dsp:nvSpPr>
      <dsp:spPr>
        <a:xfrm>
          <a:off x="1807765" y="4230975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太さ</a:t>
          </a:r>
        </a:p>
      </dsp:txBody>
      <dsp:txXfrm>
        <a:off x="1832943" y="4256153"/>
        <a:ext cx="1303384" cy="809269"/>
      </dsp:txXfrm>
    </dsp:sp>
    <dsp:sp modelId="{0BDBF497-DBB2-4FF6-AB41-6C42DB8BB835}">
      <dsp:nvSpPr>
        <dsp:cNvPr id="0" name=""/>
        <dsp:cNvSpPr/>
      </dsp:nvSpPr>
      <dsp:spPr>
        <a:xfrm>
          <a:off x="3311921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28A71-26C0-4026-AE24-C632EAF007F3}">
      <dsp:nvSpPr>
        <dsp:cNvPr id="0" name=""/>
        <dsp:cNvSpPr/>
      </dsp:nvSpPr>
      <dsp:spPr>
        <a:xfrm>
          <a:off x="3462337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螺旋</a:t>
          </a:r>
        </a:p>
      </dsp:txBody>
      <dsp:txXfrm>
        <a:off x="3487515" y="3002815"/>
        <a:ext cx="1303384" cy="809269"/>
      </dsp:txXfrm>
    </dsp:sp>
    <dsp:sp modelId="{D5602614-05A3-4F68-A1EC-0CEB4AED3E64}">
      <dsp:nvSpPr>
        <dsp:cNvPr id="0" name=""/>
        <dsp:cNvSpPr/>
      </dsp:nvSpPr>
      <dsp:spPr>
        <a:xfrm>
          <a:off x="3311921" y="4088080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2B10A-18B2-48B7-9365-0D71B42BA6CD}">
      <dsp:nvSpPr>
        <dsp:cNvPr id="0" name=""/>
        <dsp:cNvSpPr/>
      </dsp:nvSpPr>
      <dsp:spPr>
        <a:xfrm>
          <a:off x="3462337" y="4230975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長さ</a:t>
          </a:r>
        </a:p>
      </dsp:txBody>
      <dsp:txXfrm>
        <a:off x="3487515" y="4256153"/>
        <a:ext cx="1303384" cy="809269"/>
      </dsp:txXfrm>
    </dsp:sp>
    <dsp:sp modelId="{7E5C65D3-9966-41F1-BCF2-84D42E0A61DF}">
      <dsp:nvSpPr>
        <dsp:cNvPr id="0" name=""/>
        <dsp:cNvSpPr/>
      </dsp:nvSpPr>
      <dsp:spPr>
        <a:xfrm>
          <a:off x="4966493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0E028-2239-4A14-845B-89F3D429380C}">
      <dsp:nvSpPr>
        <dsp:cNvPr id="0" name=""/>
        <dsp:cNvSpPr/>
      </dsp:nvSpPr>
      <dsp:spPr>
        <a:xfrm>
          <a:off x="5116909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その他</a:t>
          </a:r>
        </a:p>
      </dsp:txBody>
      <dsp:txXfrm>
        <a:off x="5142087" y="3002815"/>
        <a:ext cx="1303384" cy="809269"/>
      </dsp:txXfrm>
    </dsp:sp>
    <dsp:sp modelId="{D043E170-76E3-4A61-818F-942EF83C61BA}">
      <dsp:nvSpPr>
        <dsp:cNvPr id="0" name=""/>
        <dsp:cNvSpPr/>
      </dsp:nvSpPr>
      <dsp:spPr>
        <a:xfrm>
          <a:off x="4966493" y="4088080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09B4E-D504-4C2F-8C3B-DFF37FAA5779}">
      <dsp:nvSpPr>
        <dsp:cNvPr id="0" name=""/>
        <dsp:cNvSpPr/>
      </dsp:nvSpPr>
      <dsp:spPr>
        <a:xfrm>
          <a:off x="5116909" y="4230975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ラザニア</a:t>
          </a:r>
        </a:p>
      </dsp:txBody>
      <dsp:txXfrm>
        <a:off x="5142087" y="4256153"/>
        <a:ext cx="1303384" cy="809269"/>
      </dsp:txXfrm>
    </dsp:sp>
    <dsp:sp modelId="{0A35C4D7-0272-4096-AA35-154A4808B933}">
      <dsp:nvSpPr>
        <dsp:cNvPr id="0" name=""/>
        <dsp:cNvSpPr/>
      </dsp:nvSpPr>
      <dsp:spPr>
        <a:xfrm>
          <a:off x="6621065" y="1581404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42510-1A24-4DE2-AE8F-9BABAF7AD439}">
      <dsp:nvSpPr>
        <dsp:cNvPr id="0" name=""/>
        <dsp:cNvSpPr/>
      </dsp:nvSpPr>
      <dsp:spPr>
        <a:xfrm>
          <a:off x="6771481" y="1724299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200" kern="1200" dirty="0"/>
            <a:t>材料</a:t>
          </a:r>
        </a:p>
      </dsp:txBody>
      <dsp:txXfrm>
        <a:off x="6796659" y="1749477"/>
        <a:ext cx="1303384" cy="809269"/>
      </dsp:txXfrm>
    </dsp:sp>
    <dsp:sp modelId="{27767A2A-439B-4E6B-AD63-280DE22F73D5}">
      <dsp:nvSpPr>
        <dsp:cNvPr id="0" name=""/>
        <dsp:cNvSpPr/>
      </dsp:nvSpPr>
      <dsp:spPr>
        <a:xfrm>
          <a:off x="6621065" y="2834742"/>
          <a:ext cx="1353740" cy="8596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A80CB-38D2-4587-82D6-F9B84C83F2F7}">
      <dsp:nvSpPr>
        <dsp:cNvPr id="0" name=""/>
        <dsp:cNvSpPr/>
      </dsp:nvSpPr>
      <dsp:spPr>
        <a:xfrm>
          <a:off x="6771481" y="2977637"/>
          <a:ext cx="1353740" cy="8596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900" kern="1200" dirty="0"/>
        </a:p>
      </dsp:txBody>
      <dsp:txXfrm>
        <a:off x="6796659" y="3002815"/>
        <a:ext cx="1303384" cy="809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83DD88-2CF3-7DA7-94D9-CA67E3CC3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1D12A1-B6E9-C16C-FE22-B0DC85D7F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1943DF-7A84-AB2B-A44C-6E9BFCE0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DF0D-19D9-41E3-84E4-282CF7B86779}" type="datetimeFigureOut">
              <a:rPr kumimoji="1" lang="ja-JP" altLang="en-US" smtClean="0"/>
              <a:t>2025/9/27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5083AF-3933-4EF0-6C56-02C7E54D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395851-73C0-74FE-B4EA-94C7F7DC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86F2-DE7C-454F-BB8C-9BE4E0AEE6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3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8B6CD-ABBA-9089-EF53-86FED56D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070A1B-714F-B1DC-979F-DE9050D92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3DFE70-9776-C1DF-682B-0E6B367D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DF0D-19D9-41E3-84E4-282CF7B86779}" type="datetimeFigureOut">
              <a:rPr kumimoji="1" lang="ja-JP" altLang="en-US" smtClean="0"/>
              <a:t>2025/9/27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385968-3694-C8FE-1ED5-FC59CA29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BB8B5-8668-37D6-7D85-BCF8BD91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86F2-DE7C-454F-BB8C-9BE4E0AEE6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60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BAFE84-152F-404A-B667-026BC53EA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3111B2-1243-31AC-1E73-7B6B6ACFB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9A139F-2480-7322-FFB4-7B4D89D4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DF0D-19D9-41E3-84E4-282CF7B86779}" type="datetimeFigureOut">
              <a:rPr kumimoji="1" lang="ja-JP" altLang="en-US" smtClean="0"/>
              <a:t>2025/9/27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203C90-2A88-C806-3970-5A233140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CA5E65-9BDB-B19B-0250-2EF6D485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86F2-DE7C-454F-BB8C-9BE4E0AEE6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52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E8C09F-DFBB-C6E2-CDDB-FBF40A05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27A74-55D5-B4B6-3DC7-DB107AC1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0EFFD8-2C2F-6479-312E-EEE6D803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DF0D-19D9-41E3-84E4-282CF7B86779}" type="datetimeFigureOut">
              <a:rPr kumimoji="1" lang="ja-JP" altLang="en-US" smtClean="0"/>
              <a:t>2025/9/27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EEEE41-072C-F8FD-5015-757BDC6A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2A5B1B-F341-F510-3ABF-AFF87883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86F2-DE7C-454F-BB8C-9BE4E0AEE6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04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71F7A5-F6DF-03AD-518A-1FF16457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05981B-C5F5-A356-DFF9-12E35E03F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BFD592-05A2-9397-ADB1-F3630A39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DF0D-19D9-41E3-84E4-282CF7B86779}" type="datetimeFigureOut">
              <a:rPr kumimoji="1" lang="ja-JP" altLang="en-US" smtClean="0"/>
              <a:t>2025/9/27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424C7D-7084-7F18-8388-DC8E3AB1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87BDB7-52B9-A580-39A3-1734B1CD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86F2-DE7C-454F-BB8C-9BE4E0AEE6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98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0A304D-8369-0AD3-1394-E936F746B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4DA98B-4731-5A71-5EC1-055B53661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BFBFC0-645D-310E-3043-CDF46C50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EAA505-2285-04F1-AACC-53327E92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DF0D-19D9-41E3-84E4-282CF7B86779}" type="datetimeFigureOut">
              <a:rPr kumimoji="1" lang="ja-JP" altLang="en-US" smtClean="0"/>
              <a:t>2025/9/27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0D82A5-B6F3-344E-938B-4B7B8594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F155ED-41A3-2489-FD6A-5832D172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86F2-DE7C-454F-BB8C-9BE4E0AEE6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23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AB1B7-4B45-6FD4-A6BC-2832E189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3D0B1D-9395-5D7B-EE80-65E8A2B5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85A927-BF92-49DE-9911-8FA283916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82C239-FADA-E69D-5ED6-2B7A98B53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1DA149-33C3-4A2B-EC02-246414440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72E71C-7A93-8028-B2D2-98BAC773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DF0D-19D9-41E3-84E4-282CF7B86779}" type="datetimeFigureOut">
              <a:rPr kumimoji="1" lang="ja-JP" altLang="en-US" smtClean="0"/>
              <a:t>2025/9/27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A61F77A-48CC-3403-C9F2-59B3071F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5B0DF3-D437-3B80-F97C-39A9CAE7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86F2-DE7C-454F-BB8C-9BE4E0AEE6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3666AB-5FCC-85FE-9FB9-CAE4945B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EFEF39-3064-4FB6-BAD3-C3A3E05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DF0D-19D9-41E3-84E4-282CF7B86779}" type="datetimeFigureOut">
              <a:rPr kumimoji="1" lang="ja-JP" altLang="en-US" smtClean="0"/>
              <a:t>2025/9/27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4BA20B-3BF6-8383-E386-1E3176D6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799A90-91D5-3C29-9667-669826EF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86F2-DE7C-454F-BB8C-9BE4E0AEE6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1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BD45CE-7E71-C1A8-9520-129478ED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DF0D-19D9-41E3-84E4-282CF7B86779}" type="datetimeFigureOut">
              <a:rPr kumimoji="1" lang="ja-JP" altLang="en-US" smtClean="0"/>
              <a:t>2025/9/27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CFBA766-8DD8-5709-B6C9-8C60EB3D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1368994-61F1-2340-4240-39B29001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86F2-DE7C-454F-BB8C-9BE4E0AEE6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00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AB3BB-7BBA-7CA1-C07A-7CFAC3C99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C7816-66D4-0BA9-C872-C4477FC2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A6B486-6B73-E56D-C92A-238DF8BF1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F0A111-92F9-CFAC-A118-2A242EB4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DF0D-19D9-41E3-84E4-282CF7B86779}" type="datetimeFigureOut">
              <a:rPr kumimoji="1" lang="ja-JP" altLang="en-US" smtClean="0"/>
              <a:t>2025/9/27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B91D4D-8155-4022-80C6-E2C07D8B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6D85F9-2821-AD5A-964D-41B3622D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86F2-DE7C-454F-BB8C-9BE4E0AEE6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86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258C2D-1AA4-55F8-9670-56EC39F4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4E7070-BB9B-9E25-B1B7-794C5F0F3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E81191-CF2D-BD7E-8444-7954D50AF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D9CD5B-288C-E180-6895-126B4090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DF0D-19D9-41E3-84E4-282CF7B86779}" type="datetimeFigureOut">
              <a:rPr kumimoji="1" lang="ja-JP" altLang="en-US" smtClean="0"/>
              <a:t>2025/9/27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58FB6C-2A4D-3C6E-248D-151CACEA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5A533A-3F8C-CBDC-4CBE-E6EE4AA6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986F2-DE7C-454F-BB8C-9BE4E0AEE6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29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EEB745-1F22-1390-A119-C62AA6BD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399343-BBEE-A158-B9C3-71AF618BF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0346FD-315A-77C0-5102-3AA7D6196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ABDF0D-19D9-41E3-84E4-282CF7B86779}" type="datetimeFigureOut">
              <a:rPr kumimoji="1" lang="ja-JP" altLang="en-US" smtClean="0"/>
              <a:t>2025/9/27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52303F-80FB-16D2-3969-7D4A4E09E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C98B92-C281-8E21-A9F6-88E7B0B45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1986F2-DE7C-454F-BB8C-9BE4E0AEE6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0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57A6C-5FF2-17F3-CC09-1B65A5257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分類の仕方の勉強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E46452-AFA0-362B-7F15-824EA6BA0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1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4D961-8A21-49E0-BF44-47BD721F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235DD4-9E21-BF51-5C1F-31D1777E0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システムの要求を上から適切にバラすために分類方法を学びたい</a:t>
            </a:r>
            <a:endParaRPr kumimoji="1" lang="en-US" altLang="ja-JP" dirty="0"/>
          </a:p>
          <a:p>
            <a:r>
              <a:rPr lang="ja-JP" altLang="en-US" dirty="0"/>
              <a:t>物事をきれいに分けられるようになりたい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159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855E01-7514-3AF1-3D87-0CF7FA84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ゴール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90BB5E-7FDE-5611-00BD-2F386A155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分類とはなにか本質を理解し、仕事に応用できるようにする。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433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D51A9-6422-9862-FC0F-F0325D10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分類するにあたって何が必要か考える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7F9BBB-E6B6-6B80-52D1-B33F6309C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分類する目的</a:t>
            </a:r>
            <a:endParaRPr lang="en-US" altLang="ja-JP" dirty="0"/>
          </a:p>
          <a:p>
            <a:r>
              <a:rPr lang="ja-JP" altLang="en-US" dirty="0"/>
              <a:t>分類したい大きい項目を構成する要素</a:t>
            </a:r>
            <a:endParaRPr lang="en-US" altLang="ja-JP" dirty="0"/>
          </a:p>
          <a:p>
            <a:r>
              <a:rPr lang="ja-JP" altLang="en-US" dirty="0"/>
              <a:t>センス</a:t>
            </a:r>
            <a:r>
              <a:rPr lang="en-US" altLang="ja-JP" dirty="0"/>
              <a:t>(</a:t>
            </a:r>
            <a:r>
              <a:rPr lang="ja-JP" altLang="en-US" dirty="0"/>
              <a:t>多分一番重要</a:t>
            </a:r>
            <a:r>
              <a:rPr lang="en-US" altLang="ja-JP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5059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2BF0B-BFB1-C014-CDC5-26BE4D595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3D1F86-EC9B-A2B4-6F86-D9167CE7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  <a:r>
              <a:rPr kumimoji="1" lang="en-US" altLang="ja-JP" dirty="0"/>
              <a:t>(</a:t>
            </a:r>
            <a:r>
              <a:rPr kumimoji="1" lang="ja-JP" altLang="en-US" dirty="0"/>
              <a:t>パスタ</a:t>
            </a:r>
            <a:r>
              <a:rPr kumimoji="1" lang="en-US" altLang="ja-JP" dirty="0"/>
              <a:t>)</a:t>
            </a:r>
            <a:r>
              <a:rPr kumimoji="1" lang="ja-JP" altLang="en-US" dirty="0"/>
              <a:t>で考えてみる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BA85D8-6E77-534A-954F-31ADDCE2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分類する目的を考える</a:t>
            </a:r>
            <a:endParaRPr lang="en-US" altLang="ja-JP" dirty="0"/>
          </a:p>
          <a:p>
            <a:pPr lvl="1"/>
            <a:r>
              <a:rPr kumimoji="1" lang="ja-JP" altLang="en-US" dirty="0"/>
              <a:t>今回は、「網羅的に全てのパスタの種類を洗い出したい」とする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【</a:t>
            </a:r>
            <a:r>
              <a:rPr lang="ja-JP" altLang="en-US" dirty="0"/>
              <a:t>メモ</a:t>
            </a:r>
            <a:r>
              <a:rPr kumimoji="1" lang="en-US" altLang="ja-JP" dirty="0"/>
              <a:t>】</a:t>
            </a:r>
            <a:r>
              <a:rPr kumimoji="1" lang="ja-JP" altLang="en-US" dirty="0"/>
              <a:t>何をするにも目的は必要</a:t>
            </a:r>
            <a:endParaRPr kumimoji="1" lang="en-US" altLang="ja-JP" dirty="0"/>
          </a:p>
          <a:p>
            <a:r>
              <a:rPr lang="ja-JP" altLang="en-US" dirty="0"/>
              <a:t>パスタを構成するもので考える？</a:t>
            </a:r>
            <a:endParaRPr lang="en-US" altLang="ja-JP" dirty="0"/>
          </a:p>
          <a:p>
            <a:pPr lvl="1"/>
            <a:r>
              <a:rPr lang="ja-JP" altLang="en-US" dirty="0"/>
              <a:t>形状、色、素材、</a:t>
            </a:r>
            <a:r>
              <a:rPr lang="en-US" altLang="ja-JP" dirty="0" err="1"/>
              <a:t>etc</a:t>
            </a:r>
            <a:endParaRPr lang="en-US" altLang="ja-JP" dirty="0"/>
          </a:p>
          <a:p>
            <a:pPr lvl="2"/>
            <a:r>
              <a:rPr lang="en-US" altLang="ja-JP" dirty="0"/>
              <a:t>【</a:t>
            </a:r>
            <a:r>
              <a:rPr lang="ja-JP" altLang="en-US" dirty="0"/>
              <a:t>メモ</a:t>
            </a:r>
            <a:r>
              <a:rPr lang="en-US" altLang="ja-JP" dirty="0"/>
              <a:t>】</a:t>
            </a:r>
            <a:r>
              <a:rPr kumimoji="1" lang="ja-JP" altLang="en-US" dirty="0"/>
              <a:t>今回はぱっと出たけど、システムに置き換えた場合どう導出すればよい？</a:t>
            </a:r>
            <a:r>
              <a:rPr kumimoji="1" lang="en-US" altLang="ja-JP" dirty="0"/>
              <a:t>(</a:t>
            </a:r>
            <a:r>
              <a:rPr kumimoji="1" lang="ja-JP" altLang="en-US" dirty="0"/>
              <a:t>一般化したい</a:t>
            </a:r>
            <a:r>
              <a:rPr kumimoji="1" lang="en-US" altLang="ja-JP" dirty="0"/>
              <a:t>)</a:t>
            </a:r>
          </a:p>
          <a:p>
            <a:pPr lvl="2"/>
            <a:r>
              <a:rPr lang="ja-JP" altLang="en-US" dirty="0"/>
              <a:t>五感で考える？</a:t>
            </a:r>
            <a:r>
              <a:rPr lang="en-US" altLang="ja-JP" dirty="0"/>
              <a:t>(</a:t>
            </a:r>
            <a:r>
              <a:rPr lang="ja-JP" altLang="en-US" dirty="0"/>
              <a:t>視覚→形状・色、触覚→手触り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374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08D5362A-F1E8-5F81-6631-E7BF8C2EF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42373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84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5FF0DA4875BE34D98608958A4EF3464" ma:contentTypeVersion="11" ma:contentTypeDescription="新しいドキュメントを作成します。" ma:contentTypeScope="" ma:versionID="5f054ce6aad08e15e8f46981ed5b2c56">
  <xsd:schema xmlns:xsd="http://www.w3.org/2001/XMLSchema" xmlns:xs="http://www.w3.org/2001/XMLSchema" xmlns:p="http://schemas.microsoft.com/office/2006/metadata/properties" xmlns:ns2="596866d3-180d-4dbe-8017-4a924e5997c8" xmlns:ns3="af2ae702-e424-409b-97dc-11ed11a6defa" targetNamespace="http://schemas.microsoft.com/office/2006/metadata/properties" ma:root="true" ma:fieldsID="9e13d61a144d1996da86d3addb65727f" ns2:_="" ns3:_="">
    <xsd:import namespace="596866d3-180d-4dbe-8017-4a924e5997c8"/>
    <xsd:import namespace="af2ae702-e424-409b-97dc-11ed11a6de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866d3-180d-4dbe-8017-4a924e5997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b3cdd29f-70b4-44e7-8e88-6bb02c294d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2ae702-e424-409b-97dc-11ed11a6def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5bd1a05-a84f-45d5-9c58-51c3c1af2188}" ma:internalName="TaxCatchAll" ma:showField="CatchAllData" ma:web="af2ae702-e424-409b-97dc-11ed11a6de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96866d3-180d-4dbe-8017-4a924e5997c8">
      <Terms xmlns="http://schemas.microsoft.com/office/infopath/2007/PartnerControls"/>
    </lcf76f155ced4ddcb4097134ff3c332f>
    <TaxCatchAll xmlns="af2ae702-e424-409b-97dc-11ed11a6defa" xsi:nil="true"/>
  </documentManagement>
</p:properties>
</file>

<file path=customXml/itemProps1.xml><?xml version="1.0" encoding="utf-8"?>
<ds:datastoreItem xmlns:ds="http://schemas.openxmlformats.org/officeDocument/2006/customXml" ds:itemID="{467BDD91-4A2A-4BB0-B130-86A2E3CD7C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6866d3-180d-4dbe-8017-4a924e5997c8"/>
    <ds:schemaRef ds:uri="af2ae702-e424-409b-97dc-11ed11a6de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EF6ECA-AB00-4C10-A839-68AF66BF07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AED7F1-7ED9-4DC5-AE90-FA241F849AA2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f2ae702-e424-409b-97dc-11ed11a6defa"/>
    <ds:schemaRef ds:uri="596866d3-180d-4dbe-8017-4a924e5997c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176</Words>
  <Application>Microsoft Office PowerPoint</Application>
  <PresentationFormat>ワイド画面</PresentationFormat>
  <Paragraphs>28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分類の仕方の勉強</vt:lpstr>
      <vt:lpstr>目的</vt:lpstr>
      <vt:lpstr>ゴール</vt:lpstr>
      <vt:lpstr>分類するにあたって何が必要か考える</vt:lpstr>
      <vt:lpstr>例(パスタ)で考えてみる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Yonezawa Ko</dc:creator>
  <cp:lastModifiedBy>Yonezawa Ko</cp:lastModifiedBy>
  <cp:revision>2</cp:revision>
  <dcterms:created xsi:type="dcterms:W3CDTF">2025-09-27T00:27:43Z</dcterms:created>
  <dcterms:modified xsi:type="dcterms:W3CDTF">2025-09-29T01:35:56Z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0x01010075FF0DA4875BE34D98608958A4EF3464</vt:lpwstr>
  </property>
  <property fmtid="{D5CDD505-2E9C-101B-9397-08002B2CF9AE}" pid="3" name="MediaServiceImageTags">
    <vt:lpwstr/>
  </property>
</Properties>
</file>