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271B93-6941-5286-85D8-631A740C6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8313672-9DE3-FC54-6AA3-979B2E8B1B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3299921-86D4-0BC5-F09C-AE1377A5C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3738F-6AC9-46B8-AF5E-3C90E5E18119}" type="datetimeFigureOut">
              <a:rPr kumimoji="1" lang="ja-JP" altLang="en-US" smtClean="0"/>
              <a:t>2022/10/25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6250406-E219-EAA7-A1E2-EB1DEA9AA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A9C0C89-B3C9-2DF5-0657-0ADEE527D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E3B26-DEAE-4F22-BCE2-41F14AEC9F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141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803BF0-7548-E7A5-3983-5435BF3CA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FC5AC40-BEB8-186D-182F-3B47D76682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1E00E11-20E8-DC97-57E1-D2DC7AD75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3738F-6AC9-46B8-AF5E-3C90E5E18119}" type="datetimeFigureOut">
              <a:rPr kumimoji="1" lang="ja-JP" altLang="en-US" smtClean="0"/>
              <a:t>2022/10/25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302F442-8E58-E234-A0D9-2168F44C0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7FB5A33-B1B4-1692-2D2E-99C8C4369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E3B26-DEAE-4F22-BCE2-41F14AEC9F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7372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3810482-2992-35F3-24F1-87AB4A4BD9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6B33015-27F8-3548-299F-B39738FC29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FF6E55C-475B-A60F-DAA6-966E26B68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3738F-6AC9-46B8-AF5E-3C90E5E18119}" type="datetimeFigureOut">
              <a:rPr kumimoji="1" lang="ja-JP" altLang="en-US" smtClean="0"/>
              <a:t>2022/10/25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A512BC4-E5E6-F92D-A2CC-F799D7303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99C7EFD-AA60-9BE1-CEE1-01C3E57E0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E3B26-DEAE-4F22-BCE2-41F14AEC9F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4229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1853CE-7BA8-FC4A-9FF6-35C4D07F5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D1A7D73-CF58-89BB-EF9E-24066CD8F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ED4F7DE-F3DB-EF38-77CD-7C8AB60CE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3738F-6AC9-46B8-AF5E-3C90E5E18119}" type="datetimeFigureOut">
              <a:rPr kumimoji="1" lang="ja-JP" altLang="en-US" smtClean="0"/>
              <a:t>2022/10/25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9B8B6B4-EB48-117F-A396-5F523F589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BF150D5-0FFA-6649-2112-C38509918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E3B26-DEAE-4F22-BCE2-41F14AEC9F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6243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E482CC-0FFA-8C8D-9798-2A42B8B20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749D847-A4E7-5B7B-632F-91599E8DBB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297DAEC-CA37-7B50-C45B-AA072BC72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3738F-6AC9-46B8-AF5E-3C90E5E18119}" type="datetimeFigureOut">
              <a:rPr kumimoji="1" lang="ja-JP" altLang="en-US" smtClean="0"/>
              <a:t>2022/10/25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3380916-5789-161F-9C96-882370A9F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DA13FDB-324D-449C-7294-38F5F49C7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E3B26-DEAE-4F22-BCE2-41F14AEC9F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1179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F3E44D-9B91-F2C2-4A49-E0BC8BECD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68464D8-B541-2CB6-D38A-33CC39DEE1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EEBE23E-6C2C-320E-CAA9-428616E60D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7A5D915-813B-D332-ED5B-5D3DF6FE8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3738F-6AC9-46B8-AF5E-3C90E5E18119}" type="datetimeFigureOut">
              <a:rPr kumimoji="1" lang="ja-JP" altLang="en-US" smtClean="0"/>
              <a:t>2022/10/25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DFBE90B-C5E1-EB5F-2CC9-A12BA1C9A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CD158E9-9E9F-6BB6-E157-BF78BAFAA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E3B26-DEAE-4F22-BCE2-41F14AEC9F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8912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082997-54B2-87ED-5D37-4E93368B8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F6E1F55-4F34-5521-9B12-C71165BE10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5B99269-1F75-F671-57A7-8D410D40CB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9B7A632-DCC1-28F0-AE38-7D052A9686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07936E0-A54E-BB43-51FE-9A897C801C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1496D9A-0AA5-8FCF-9B81-6ED0938D2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3738F-6AC9-46B8-AF5E-3C90E5E18119}" type="datetimeFigureOut">
              <a:rPr kumimoji="1" lang="ja-JP" altLang="en-US" smtClean="0"/>
              <a:t>2022/10/25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9DB4671-BB92-F337-2957-DF0E1EFB8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62B7475-ACF0-2DF6-E16F-C34F1CB32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E3B26-DEAE-4F22-BCE2-41F14AEC9F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1447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4AB1C3-298A-F5D6-B1BC-93D90DE63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699B905-5BE8-77B5-B85A-999159D0B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3738F-6AC9-46B8-AF5E-3C90E5E18119}" type="datetimeFigureOut">
              <a:rPr kumimoji="1" lang="ja-JP" altLang="en-US" smtClean="0"/>
              <a:t>2022/10/25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8E44323-B09D-1F07-630C-E7272E241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7DE0AAA-99A5-BD83-594D-144DDB08F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E3B26-DEAE-4F22-BCE2-41F14AEC9F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0004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4E3047E-0A56-219B-C167-F25EBDE8A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3738F-6AC9-46B8-AF5E-3C90E5E18119}" type="datetimeFigureOut">
              <a:rPr kumimoji="1" lang="ja-JP" altLang="en-US" smtClean="0"/>
              <a:t>2022/10/25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FEAD075-A007-BF2A-2DC4-C0E7CD769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81B5DD7-FE54-6051-E6D9-7366E02A4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E3B26-DEAE-4F22-BCE2-41F14AEC9F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030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80C3F6-E35A-B228-34F8-16875C5F5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8212452-CD6C-09DF-9361-A09D3C3DA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1447B47-10A1-64F0-1E5F-B10F49D388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B4B75C8-B9C6-A145-C7E8-9600A9D5E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3738F-6AC9-46B8-AF5E-3C90E5E18119}" type="datetimeFigureOut">
              <a:rPr kumimoji="1" lang="ja-JP" altLang="en-US" smtClean="0"/>
              <a:t>2022/10/25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BAD92DC-4606-4CB2-CEC8-1820259B4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9B1C429-03E0-8B66-3E83-1D97F62C8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E3B26-DEAE-4F22-BCE2-41F14AEC9F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5162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B8F2E5-51F7-E2C6-41D2-748281C40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4CD880A-D6B6-BAB3-D712-C60160051D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521F29A-73FA-7222-DF37-C7FD5A6A54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0610D17-C176-139F-D192-266633452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3738F-6AC9-46B8-AF5E-3C90E5E18119}" type="datetimeFigureOut">
              <a:rPr kumimoji="1" lang="ja-JP" altLang="en-US" smtClean="0"/>
              <a:t>2022/10/25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9A52487-062C-F1AA-BE1E-87670DA6E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3FE9A20-794D-4DF9-F8E9-5728EBB98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E3B26-DEAE-4F22-BCE2-41F14AEC9F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9501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0A1C16B-0E9D-F393-30CE-E19CB01A0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1399ACB-584F-8EAD-41F8-94A87D980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103D90E-DDB7-E54B-1B56-04E3952BBE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3738F-6AC9-46B8-AF5E-3C90E5E18119}" type="datetimeFigureOut">
              <a:rPr kumimoji="1" lang="ja-JP" altLang="en-US" smtClean="0"/>
              <a:t>2022/10/25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AD36D2C-FA5C-02D1-6B87-6A9312DFD1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EBB0E11-3FE7-4759-EFBE-ED9409F738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E3B26-DEAE-4F22-BCE2-41F14AEC9F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9051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8846C2-236F-9A0C-A2A0-776532B911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E14DED5-445D-7730-A4DE-08115BB2E1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100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BF120ABD-57F1-43C3-E753-0A2EF8D3F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4941" y="1309391"/>
            <a:ext cx="8002117" cy="423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53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1E51A44-103A-670A-ADB3-5A873BA93D08}"/>
              </a:ext>
            </a:extLst>
          </p:cNvPr>
          <p:cNvSpPr txBox="1"/>
          <p:nvPr/>
        </p:nvSpPr>
        <p:spPr>
          <a:xfrm>
            <a:off x="704675" y="780176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閉じる前の静電エネルギー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C824D3AF-1B17-B7CB-10C3-A6EF651780D2}"/>
                  </a:ext>
                </a:extLst>
              </p:cNvPr>
              <p:cNvSpPr txBox="1"/>
              <p:nvPr/>
            </p:nvSpPr>
            <p:spPr>
              <a:xfrm>
                <a:off x="1553576" y="1581325"/>
                <a:ext cx="1985479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𝑄𝑉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C824D3AF-1B17-B7CB-10C3-A6EF651780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3576" y="1581325"/>
                <a:ext cx="1985479" cy="5186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3FD4414C-C37A-4CD6-8832-8DDFFB728E5B}"/>
                  </a:ext>
                </a:extLst>
              </p:cNvPr>
              <p:cNvSpPr txBox="1"/>
              <p:nvPr/>
            </p:nvSpPr>
            <p:spPr>
              <a:xfrm>
                <a:off x="1862375" y="2431105"/>
                <a:ext cx="1574918" cy="5557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ja-JP" i="1">
                          <a:latin typeface="Cambria Math" panose="02040503050406030204" pitchFamily="18" charset="0"/>
                        </a:rPr>
                        <m:t>C</m:t>
                      </m:r>
                      <m:sSup>
                        <m:sSup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num>
                            <m:den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den>
                          </m:f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3FD4414C-C37A-4CD6-8832-8DDFFB728E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2375" y="2431105"/>
                <a:ext cx="1574918" cy="5557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F52D801C-F9EC-3DDD-D5F4-90F1EB76A5EC}"/>
                  </a:ext>
                </a:extLst>
              </p:cNvPr>
              <p:cNvSpPr txBox="1"/>
              <p:nvPr/>
            </p:nvSpPr>
            <p:spPr>
              <a:xfrm>
                <a:off x="496680" y="2384041"/>
                <a:ext cx="1365695" cy="612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kumimoji="1" lang="en-US" altLang="ja-JP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num>
                        <m:den>
                          <m: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  <m:r>
                        <a:rPr lang="ja-JP" altLang="en-US" i="1" dirty="0">
                          <a:latin typeface="Cambria Math" panose="02040503050406030204" pitchFamily="18" charset="0"/>
                        </a:rPr>
                        <m:t>代入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F52D801C-F9EC-3DDD-D5F4-90F1EB76A5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680" y="2384041"/>
                <a:ext cx="1365695" cy="6127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58039C70-8D13-8A35-486E-2DD628A189A9}"/>
                  </a:ext>
                </a:extLst>
              </p:cNvPr>
              <p:cNvSpPr txBox="1"/>
              <p:nvPr/>
            </p:nvSpPr>
            <p:spPr>
              <a:xfrm>
                <a:off x="1553576" y="3371750"/>
                <a:ext cx="2381421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×4</m:t>
                          </m:r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𝑄𝑉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58039C70-8D13-8A35-486E-2DD628A189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3576" y="3371750"/>
                <a:ext cx="2381421" cy="5186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2008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</TotalTime>
  <Words>31</Words>
  <Application>Microsoft Office PowerPoint</Application>
  <PresentationFormat>ワイド画面</PresentationFormat>
  <Paragraphs>5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8 8</dc:creator>
  <cp:lastModifiedBy>8 8</cp:lastModifiedBy>
  <cp:revision>1</cp:revision>
  <dcterms:created xsi:type="dcterms:W3CDTF">2022-10-24T15:24:07Z</dcterms:created>
  <dcterms:modified xsi:type="dcterms:W3CDTF">2022-10-24T22:18:21Z</dcterms:modified>
</cp:coreProperties>
</file>