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E51EE-A112-F311-286D-7B8B99FDB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158BF6-52C4-D307-E737-0E058E114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5B723-5267-8EC3-9170-F75BB86D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369-2C4F-40C8-BD9D-C230BEF4883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0188A-BDA8-3668-2182-6C1F836C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9BBE2-614E-055B-1414-CC2AED91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092A-DA38-4B95-85DE-8E27BEE9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04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101E4-0EBE-CCAC-255E-34DA5986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2A8754-1FF5-645E-5946-9E41369D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8A90EB-771F-8E01-0978-40168132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369-2C4F-40C8-BD9D-C230BEF4883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2CD4B-4255-E0E2-D49F-8B8493F4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6CFDA7-E3F9-C875-0240-5BAF19BE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092A-DA38-4B95-85DE-8E27BEE9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59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7ED593-1007-7D74-B37C-4C208A5CB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33301E-3338-8965-27F5-EB00F796C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2B760-17D3-E7F7-4C70-0F739B7E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369-2C4F-40C8-BD9D-C230BEF4883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78DB7-CC89-E1BB-907E-2308D126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E6BD02-03EF-A87D-86F4-DAC7BEF6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092A-DA38-4B95-85DE-8E27BEE9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01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F0C11F-62FF-7678-3C1D-577A84D1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AE0E4-74BD-A29A-F856-1E69C69D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84E4A3-45B1-90EC-C809-6D2CADCC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369-2C4F-40C8-BD9D-C230BEF4883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332D95-6F1A-9BDE-B124-288B86A5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B541A2-4940-5D8E-F918-EAA49051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092A-DA38-4B95-85DE-8E27BEE9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27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A71B2-14B5-51AB-22FF-12F2E11F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839F7-011E-7D1A-0EE3-581D603C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68E64A-A5BD-15C6-6ACC-5D71E4DA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369-2C4F-40C8-BD9D-C230BEF4883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346C01-A3EA-87E1-3144-6E53642B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58196-6798-EED2-F47B-EC188A4A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092A-DA38-4B95-85DE-8E27BEE9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37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10B5F3-B4FD-8D18-936F-8604CA7D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5BB17A-6D4A-25C0-6CD8-DEF642323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8EED4C-A015-3EFD-38BC-21B656CDA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F7CC21-8D38-0533-71D9-4C000405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369-2C4F-40C8-BD9D-C230BEF4883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698227-5B32-CA67-D570-1BE0E0A0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71E430-DE8E-52C3-82B3-0314916B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092A-DA38-4B95-85DE-8E27BEE9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7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4792D-9694-7BDC-88D5-FFD03814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D41AEF-596D-CF32-7076-5E388ECC6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12058E-A5D0-37DE-B4D7-186F70D84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84C19E-D4B1-2732-CC87-7C0D31592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167089-814F-C000-70A8-8AA397B93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ECD787-1238-7F9B-1F0A-067452E8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369-2C4F-40C8-BD9D-C230BEF4883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6A1F73-F42B-2120-0095-74A46884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436D84-F7D1-0C8D-26FF-7A582B36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092A-DA38-4B95-85DE-8E27BEE9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86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5D348-81E2-BC13-9A1F-01343F6C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EF1857-0ACC-D267-247D-BA03DE1B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369-2C4F-40C8-BD9D-C230BEF4883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B041DB-69C3-7203-9B06-267AD0B9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FD4AF1-2FFC-B9EE-A64D-0739C629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092A-DA38-4B95-85DE-8E27BEE9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22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385E6A-DC5A-3BD1-6182-2DF69847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369-2C4F-40C8-BD9D-C230BEF4883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3226DD-C8CE-4719-31F0-38AFE5C1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EE3C83-C2BE-CED3-E33D-0250EBD8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092A-DA38-4B95-85DE-8E27BEE9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7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DFE00-860A-16F4-49A0-0C9A5A08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1CA551-270D-22B2-6354-EBD916CD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40B69-7409-FF4B-81BF-3D0178D3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54ADEF-9F6B-E8B2-FC4E-E1EFCEF5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369-2C4F-40C8-BD9D-C230BEF4883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DC827C-B29D-D71D-DC42-EDA7E947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8267F2-3203-E577-7B0F-CAA93FFC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092A-DA38-4B95-85DE-8E27BEE9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26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2ED87-0B4A-3E04-E249-48E50613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C99932-DCA8-429A-E9F0-06BC79C5B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C71C5B-94E7-736D-36C9-DE8757BC0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54C358-6A4C-4E27-2660-A6CE1D0E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3369-2C4F-40C8-BD9D-C230BEF4883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2E032E-CFE5-2792-1792-D68AB638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299035-69EC-A2ED-F5EA-75E3DF33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092A-DA38-4B95-85DE-8E27BEE9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A360F0-6C81-F1D9-0C34-6A83B25F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C08F4-62BB-9577-7BE0-101D641A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DA8202-0B4A-D5DF-4C1C-2CC2B17E7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3369-2C4F-40C8-BD9D-C230BEF48833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C6EF43-E8CF-1BD0-FF1D-00166CE8B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38E6B-8B5A-CA66-7CC2-CB29E137C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092A-DA38-4B95-85DE-8E27BEE91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18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86F6240-6B97-4C81-95C1-B3124903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83" y="0"/>
            <a:ext cx="8574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2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BFD8D67-FF2B-09C2-A079-CE5B2750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36" y="0"/>
            <a:ext cx="9236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2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Yonezawa Ko</dc:creator>
  <cp:lastModifiedBy>Yonezawa Ko</cp:lastModifiedBy>
  <cp:revision>1</cp:revision>
  <dcterms:created xsi:type="dcterms:W3CDTF">2022-09-14T21:58:58Z</dcterms:created>
  <dcterms:modified xsi:type="dcterms:W3CDTF">2022-09-14T22:26:27Z</dcterms:modified>
</cp:coreProperties>
</file>