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A094E6-7781-44FF-A2FB-154E31D90C95}" v="914" dt="2021-02-22T19:46:09.2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Predicting best location for continental restaurant in </a:t>
            </a:r>
            <a:r>
              <a:rPr lang="en-US" dirty="0" err="1">
                <a:cs typeface="Calibri Light"/>
              </a:rPr>
              <a:t>chennai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6AC03-453C-4839-A2D5-B58786B24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Importance of location for restaurants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45741-10BC-4D65-8711-93FE26F8D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cs typeface="Calibri"/>
              </a:rPr>
              <a:t>Location is a very important criteria while setting up a restaurant.</a:t>
            </a:r>
          </a:p>
          <a:p>
            <a:pPr>
              <a:buClr>
                <a:srgbClr val="FFFFFF"/>
              </a:buClr>
            </a:pPr>
            <a:r>
              <a:rPr lang="en-US" sz="2400" dirty="0">
                <a:cs typeface="Calibri"/>
              </a:rPr>
              <a:t>A restaurant's closeness to tourist places, offices </a:t>
            </a:r>
            <a:r>
              <a:rPr lang="en-US" sz="2400" dirty="0" err="1">
                <a:cs typeface="Calibri"/>
              </a:rPr>
              <a:t>etc</a:t>
            </a:r>
            <a:r>
              <a:rPr lang="en-US" sz="2400" dirty="0">
                <a:cs typeface="Calibri"/>
              </a:rPr>
              <a:t> determines the number of patrons it will receive </a:t>
            </a:r>
            <a:r>
              <a:rPr lang="en-US" sz="2400" dirty="0" err="1">
                <a:cs typeface="Calibri"/>
              </a:rPr>
              <a:t>everyday</a:t>
            </a:r>
            <a:r>
              <a:rPr lang="en-US" sz="2400" dirty="0">
                <a:cs typeface="Calibri"/>
              </a:rPr>
              <a:t>.</a:t>
            </a:r>
          </a:p>
          <a:p>
            <a:pPr>
              <a:buClr>
                <a:srgbClr val="FFFFFF"/>
              </a:buClr>
            </a:pPr>
            <a:r>
              <a:rPr lang="en-US" sz="2400" dirty="0">
                <a:cs typeface="Calibri"/>
              </a:rPr>
              <a:t>A well located restaurant has a big impact on the economy of the city as well.</a:t>
            </a:r>
          </a:p>
        </p:txBody>
      </p:sp>
    </p:spTree>
    <p:extLst>
      <p:ext uri="{BB962C8B-B14F-4D97-AF65-F5344CB8AC3E}">
        <p14:creationId xmlns:p14="http://schemas.microsoft.com/office/powerpoint/2010/main" val="42127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B7D77-47F4-4E26-9160-A6CAE34E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Data acquisition and cleaning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F18D0-622A-42AF-A1EE-3DE4DA7D7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The data for this analysis was acquired from a Zomato Kaggle dataset containing required information such as restaurant locality, ratings, cuisines etc.</a:t>
            </a:r>
          </a:p>
          <a:p>
            <a:pPr>
              <a:buClr>
                <a:srgbClr val="FFFFFF"/>
              </a:buClr>
            </a:pPr>
            <a:r>
              <a:rPr lang="en-US" sz="2400" dirty="0">
                <a:cs typeface="Calibri" panose="020F0502020204030204"/>
              </a:rPr>
              <a:t>This data was cleaned by dropping unwanted columns such as country, has table seating etc. This reduced the number of columns in dataset to 8 thereby making it easier to </a:t>
            </a:r>
            <a:r>
              <a:rPr lang="en-US" sz="2400" dirty="0" err="1">
                <a:cs typeface="Calibri" panose="020F0502020204030204"/>
              </a:rPr>
              <a:t>analyse</a:t>
            </a:r>
            <a:r>
              <a:rPr lang="en-US" sz="2400" dirty="0">
                <a:cs typeface="Calibri" panose="020F0502020204030204"/>
              </a:rPr>
              <a:t> the given data.</a:t>
            </a:r>
          </a:p>
        </p:txBody>
      </p:sp>
    </p:spTree>
    <p:extLst>
      <p:ext uri="{BB962C8B-B14F-4D97-AF65-F5344CB8AC3E}">
        <p14:creationId xmlns:p14="http://schemas.microsoft.com/office/powerpoint/2010/main" val="191106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5B05A-47BA-4330-88B8-A2799226D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Best rated restaurants in </a:t>
            </a:r>
            <a:r>
              <a:rPr lang="en-US" dirty="0" err="1">
                <a:cs typeface="Calibri Light"/>
              </a:rPr>
              <a:t>chennai</a:t>
            </a:r>
            <a:endParaRPr lang="en-US" dirty="0" err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715EDD9-9355-4032-819B-374CAFF7E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8171" y="2142067"/>
            <a:ext cx="8781450" cy="3649133"/>
          </a:xfrm>
        </p:spPr>
      </p:pic>
    </p:spTree>
    <p:extLst>
      <p:ext uri="{BB962C8B-B14F-4D97-AF65-F5344CB8AC3E}">
        <p14:creationId xmlns:p14="http://schemas.microsoft.com/office/powerpoint/2010/main" val="715459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A1CC2-EED6-465A-8D99-A4FE2E5F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Continental restaurants in </a:t>
            </a:r>
            <a:r>
              <a:rPr lang="en-US" dirty="0" err="1">
                <a:cs typeface="Calibri Light"/>
              </a:rPr>
              <a:t>chennai</a:t>
            </a:r>
            <a:endParaRPr lang="en-US" dirty="0" err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3B3446D-C8C7-4B6F-8CD6-0EC4D5A6B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0720" y="2142067"/>
            <a:ext cx="7756058" cy="3649133"/>
          </a:xfrm>
        </p:spPr>
      </p:pic>
    </p:spTree>
    <p:extLst>
      <p:ext uri="{BB962C8B-B14F-4D97-AF65-F5344CB8AC3E}">
        <p14:creationId xmlns:p14="http://schemas.microsoft.com/office/powerpoint/2010/main" val="449967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12A6D-79BE-4570-9A03-AF8955B3A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Check nearby venues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49D0F-1802-4A43-A3B7-86FD0C058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cs typeface="Calibri"/>
              </a:rPr>
              <a:t>Foursquare API was used to calculate and compare the nearby venues for each restaurant location.</a:t>
            </a:r>
          </a:p>
          <a:p>
            <a:pPr>
              <a:buClr>
                <a:srgbClr val="FFFFFF"/>
              </a:buClr>
            </a:pPr>
            <a:r>
              <a:rPr lang="en-US" sz="2400" dirty="0">
                <a:cs typeface="Calibri"/>
              </a:rPr>
              <a:t>This is important as the presence of attractions/tourist venues will boost the sales of a restaurant, hence helping to select the best location.</a:t>
            </a:r>
          </a:p>
        </p:txBody>
      </p:sp>
    </p:spTree>
    <p:extLst>
      <p:ext uri="{BB962C8B-B14F-4D97-AF65-F5344CB8AC3E}">
        <p14:creationId xmlns:p14="http://schemas.microsoft.com/office/powerpoint/2010/main" val="2065759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C173F-DF90-4812-A6FD-3C1745330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Location </a:t>
            </a:r>
            <a:r>
              <a:rPr lang="en-US" dirty="0" err="1">
                <a:cs typeface="Calibri Light"/>
              </a:rPr>
              <a:t>comparision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250ED-98AB-4AFB-9E8A-C678420464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Before using Foursquare</a:t>
            </a:r>
            <a:endParaRPr lang="en-US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967E29ED-5E1E-41F3-8B20-AF5C6B889D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801" y="3120006"/>
            <a:ext cx="4996923" cy="24213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7B88BD-1898-49CC-B2A6-12ACA6283E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After using Foursquare</a:t>
            </a:r>
            <a:endParaRPr lang="en-US" dirty="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841B99D2-60F6-4663-ADF8-A7F6DB3FF27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823483" y="2985307"/>
            <a:ext cx="4995334" cy="2690786"/>
          </a:xfrm>
        </p:spPr>
      </p:pic>
    </p:spTree>
    <p:extLst>
      <p:ext uri="{BB962C8B-B14F-4D97-AF65-F5344CB8AC3E}">
        <p14:creationId xmlns:p14="http://schemas.microsoft.com/office/powerpoint/2010/main" val="775362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83648-EFC5-4F3C-8D31-7D8A4625B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274C8-0DE7-4961-8206-61F0C4CAC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a typeface="+mn-lt"/>
                <a:cs typeface="+mn-lt"/>
              </a:rPr>
              <a:t>Using all of the above data, it can be observed that out of the 2 continental restaurants already present in Chennai, only 1 (T Nagar) in among the top 10 rated.</a:t>
            </a:r>
          </a:p>
          <a:p>
            <a:pPr>
              <a:buClr>
                <a:srgbClr val="FFFFFF"/>
              </a:buClr>
            </a:pPr>
            <a:r>
              <a:rPr lang="en-US" sz="2400" dirty="0">
                <a:ea typeface="+mn-lt"/>
                <a:cs typeface="+mn-lt"/>
              </a:rPr>
              <a:t>If we then compare the cluster with the most nearby venues to areas with best rated restaurants in the city, </a:t>
            </a:r>
            <a:r>
              <a:rPr lang="en-US" sz="2400" b="1" dirty="0">
                <a:ea typeface="+mn-lt"/>
                <a:cs typeface="+mn-lt"/>
              </a:rPr>
              <a:t>Adyar</a:t>
            </a:r>
            <a:r>
              <a:rPr lang="en-US" sz="2400" dirty="0">
                <a:ea typeface="+mn-lt"/>
                <a:cs typeface="+mn-lt"/>
              </a:rPr>
              <a:t> seems to be a good choice to start a new Continental restaurant in Chennai.</a:t>
            </a:r>
          </a:p>
          <a:p>
            <a:pPr>
              <a:buClr>
                <a:srgbClr val="FFFFFF"/>
              </a:buClr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4467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Celestial</vt:lpstr>
      <vt:lpstr>Predicting best location for continental restaurant in chennai</vt:lpstr>
      <vt:lpstr>Importance of location for restaurants</vt:lpstr>
      <vt:lpstr>Data acquisition and cleaning</vt:lpstr>
      <vt:lpstr>Best rated restaurants in chennai</vt:lpstr>
      <vt:lpstr>Continental restaurants in chennai</vt:lpstr>
      <vt:lpstr>Check nearby venues</vt:lpstr>
      <vt:lpstr>Location comparision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102</cp:revision>
  <dcterms:created xsi:type="dcterms:W3CDTF">2021-02-22T19:27:05Z</dcterms:created>
  <dcterms:modified xsi:type="dcterms:W3CDTF">2021-02-22T19:47:06Z</dcterms:modified>
</cp:coreProperties>
</file>