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4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6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95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99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5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9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5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1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1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1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5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88FE47F-BB28-4C4E-9FC3-E0CAD864E9A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D985271-B1A5-4699-8906-BFD938C91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69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100388"/>
          </a:xfrm>
        </p:spPr>
        <p:txBody>
          <a:bodyPr/>
          <a:lstStyle/>
          <a:p>
            <a:r>
              <a:rPr lang="ko-KR" altLang="en-US" dirty="0" smtClean="0"/>
              <a:t>업무용 채팅 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워크톡</a:t>
            </a:r>
            <a:r>
              <a:rPr lang="en-US" altLang="ko-KR" dirty="0" smtClean="0"/>
              <a:t>(Work </a:t>
            </a:r>
            <a:r>
              <a:rPr lang="en-US" altLang="ko-KR" dirty="0" err="1" smtClean="0"/>
              <a:t>TalK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347349"/>
            <a:ext cx="10572000" cy="434974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민경정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백경민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김성준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75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/>
              <a:t>프로젝트 창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57" y="2014142"/>
            <a:ext cx="2117113" cy="47046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73" y="2014142"/>
            <a:ext cx="2117113" cy="4704696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385" y="1874673"/>
            <a:ext cx="11008325" cy="49251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프로젝트 내부 </a:t>
            </a:r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목표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목표 옆의 체크박스에 상태에 따라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true/false</a:t>
            </a:r>
            <a:r>
              <a:rPr lang="ko-KR" altLang="en-US" dirty="0"/>
              <a:t> </a:t>
            </a:r>
            <a:r>
              <a:rPr lang="ko-KR" altLang="en-US" dirty="0" smtClean="0"/>
              <a:t>값이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저장됩니다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때문에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앱을 꺼도 </a:t>
            </a: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체크박스의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상태는 유지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아이템을 길게 누르면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삭제 버튼</a:t>
            </a:r>
            <a:r>
              <a:rPr lang="ko-KR" altLang="en-US" dirty="0" smtClean="0"/>
              <a:t>이 나옵니다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err="1" smtClean="0"/>
              <a:t>onBindViewHolder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setOnLongClickListener</a:t>
            </a:r>
            <a:r>
              <a:rPr lang="ko-KR" altLang="en-US" dirty="0" smtClean="0"/>
              <a:t>를 넣고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popUpMenu</a:t>
            </a:r>
            <a:r>
              <a:rPr lang="ko-KR" altLang="en-US" dirty="0" smtClean="0"/>
              <a:t>를 이용해 버튼을 띄우게 </a:t>
            </a:r>
            <a:r>
              <a:rPr lang="ko-KR" altLang="en-US" dirty="0"/>
              <a:t>했</a:t>
            </a:r>
            <a:r>
              <a:rPr lang="ko-KR" altLang="en-US" dirty="0" smtClean="0"/>
              <a:t>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삭제는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Alert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창</a:t>
            </a:r>
            <a:r>
              <a:rPr lang="ko-KR" altLang="en-US" dirty="0" smtClean="0"/>
              <a:t>을 띄워 한번 더 확인합니다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0723" y="2791074"/>
            <a:ext cx="536134" cy="2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11" idx="2"/>
          </p:cNvCxnSpPr>
          <p:nvPr/>
        </p:nvCxnSpPr>
        <p:spPr>
          <a:xfrm>
            <a:off x="7646287" y="3517825"/>
            <a:ext cx="9735" cy="605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656022" y="4123113"/>
            <a:ext cx="20033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137788" y="3239349"/>
            <a:ext cx="1016997" cy="278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/>
              <a:t>프로젝트 창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15" y="2086494"/>
            <a:ext cx="2021517" cy="44922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66" y="2086494"/>
            <a:ext cx="2021517" cy="449226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50" y="2028305"/>
            <a:ext cx="10554574" cy="417383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프로젝트 내부 </a:t>
            </a:r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멤버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멤버 </a:t>
            </a:r>
            <a:r>
              <a:rPr lang="ko-KR" altLang="en-US" dirty="0" err="1" smtClean="0"/>
              <a:t>추가버튼을</a:t>
            </a:r>
            <a:r>
              <a:rPr lang="ko-KR" altLang="en-US" dirty="0" smtClean="0"/>
              <a:t> 누르면 </a:t>
            </a:r>
            <a:r>
              <a:rPr lang="ko-KR" altLang="en-US" dirty="0" err="1" smtClean="0"/>
              <a:t>멤버추가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가 </a:t>
            </a:r>
            <a:r>
              <a:rPr lang="ko-KR" altLang="en-US" dirty="0"/>
              <a:t>실</a:t>
            </a:r>
            <a:r>
              <a:rPr lang="ko-KR" altLang="en-US" dirty="0" smtClean="0"/>
              <a:t>행되며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err="1" smtClean="0"/>
              <a:t>워크톡의</a:t>
            </a:r>
            <a:r>
              <a:rPr lang="ko-KR" altLang="en-US" dirty="0" smtClean="0"/>
              <a:t> 유저들이 리사이클러뷰로 보입니다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아이템을 클릭</a:t>
            </a:r>
            <a:r>
              <a:rPr lang="ko-KR" altLang="en-US" dirty="0" smtClean="0"/>
              <a:t>하면 해당 유저가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프로젝트 멤버로 추가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추가된 멤버 역시 </a:t>
            </a:r>
            <a:r>
              <a:rPr lang="ko-KR" altLang="en-US" dirty="0" err="1" smtClean="0"/>
              <a:t>롱클릭으로</a:t>
            </a:r>
            <a:r>
              <a:rPr lang="ko-KR" altLang="en-US" dirty="0" smtClean="0"/>
              <a:t> 삭제버튼을 띄워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삭제 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15695" y="3757354"/>
            <a:ext cx="1546167" cy="257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71582" y="4452309"/>
            <a:ext cx="2031401" cy="29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6" idx="3"/>
            <a:endCxn id="7" idx="1"/>
          </p:cNvCxnSpPr>
          <p:nvPr/>
        </p:nvCxnSpPr>
        <p:spPr>
          <a:xfrm>
            <a:off x="8661862" y="3886201"/>
            <a:ext cx="909720" cy="7157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채팅방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4196" y="1874673"/>
            <a:ext cx="11066514" cy="49251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ko-KR" altLang="en-US" dirty="0" smtClean="0"/>
              <a:t>  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프로젝트 </a:t>
            </a:r>
            <a:r>
              <a:rPr lang="ko-KR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채팅방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프래그먼트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2" charset="2"/>
              <a:buNone/>
            </a:pP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프로젝트 내부 맨 </a:t>
            </a:r>
            <a:r>
              <a:rPr lang="ko-KR" altLang="en-US" dirty="0"/>
              <a:t>밑의 </a:t>
            </a:r>
            <a:r>
              <a:rPr lang="ko-KR" altLang="en-US" dirty="0" err="1"/>
              <a:t>채팅방으로</a:t>
            </a:r>
            <a:r>
              <a:rPr lang="ko-KR" altLang="en-US" dirty="0"/>
              <a:t> 버튼을 </a:t>
            </a:r>
            <a:r>
              <a:rPr lang="ko-KR" altLang="en-US" dirty="0" smtClean="0"/>
              <a:t>누르면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프로젝트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채팅방이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생성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 2" charset="2"/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프로젝트 내부에서 만든 </a:t>
            </a:r>
            <a:r>
              <a:rPr lang="ko-KR" altLang="en-US" dirty="0" err="1" smtClean="0"/>
              <a:t>채팅방이</a:t>
            </a:r>
            <a:r>
              <a:rPr lang="ko-KR" altLang="en-US" dirty="0" smtClean="0"/>
              <a:t> 리사이클러뷰로 뜹니다</a:t>
            </a:r>
            <a:r>
              <a:rPr lang="en-US" altLang="ko-KR" dirty="0" smtClean="0"/>
              <a:t>.</a:t>
            </a:r>
          </a:p>
          <a:p>
            <a:pPr marL="0" indent="0">
              <a:buFont typeface="Wingdings 2" charset="2"/>
              <a:buNone/>
            </a:pPr>
            <a:endParaRPr lang="en-US" altLang="ko-KR" dirty="0"/>
          </a:p>
          <a:p>
            <a:pPr marL="0" indent="0">
              <a:buFont typeface="Wingdings 2" charset="2"/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아이템을 클릭하면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내부로 들어가집니다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2" y="2090804"/>
            <a:ext cx="2185723" cy="44928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82" y="2090804"/>
            <a:ext cx="2021794" cy="44928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49193" y="5951913"/>
            <a:ext cx="1862051" cy="357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556691" y="2779222"/>
            <a:ext cx="2185723" cy="371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7" idx="3"/>
            <a:endCxn id="8" idx="1"/>
          </p:cNvCxnSpPr>
          <p:nvPr/>
        </p:nvCxnSpPr>
        <p:spPr>
          <a:xfrm flipV="1">
            <a:off x="8911244" y="2964873"/>
            <a:ext cx="645447" cy="31657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채팅방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6136" y="1874673"/>
            <a:ext cx="10554574" cy="49251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ko-KR" altLang="en-US" dirty="0" smtClean="0"/>
              <a:t>  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프로젝트 </a:t>
            </a:r>
            <a:r>
              <a:rPr lang="ko-KR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채팅방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내부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2" charset="2"/>
              <a:buNone/>
            </a:pP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2" charset="2"/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이 곳에서 프로젝트 멤버들과 채팅을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읽음 여부 숫자는</a:t>
            </a:r>
            <a:endParaRPr lang="en-US" altLang="ko-KR" dirty="0" smtClean="0"/>
          </a:p>
          <a:p>
            <a:pPr marL="0" indent="0">
              <a:buFont typeface="Wingdings 2" charset="2"/>
              <a:buNone/>
            </a:pPr>
            <a:r>
              <a:rPr lang="ko-KR" altLang="en-US" dirty="0" smtClean="0"/>
              <a:t>프로젝트 멤버 수에서 읽은 사람 수만큼 </a:t>
            </a:r>
            <a:r>
              <a:rPr lang="ko-KR" altLang="en-US" dirty="0"/>
              <a:t>빠</a:t>
            </a:r>
            <a:r>
              <a:rPr lang="ko-KR" altLang="en-US" dirty="0" smtClean="0"/>
              <a:t>집니다</a:t>
            </a:r>
            <a:r>
              <a:rPr lang="en-US" altLang="ko-KR" dirty="0" smtClean="0"/>
              <a:t>.</a:t>
            </a:r>
          </a:p>
          <a:p>
            <a:pPr marL="0" indent="0">
              <a:buFont typeface="Wingdings 2" charset="2"/>
              <a:buNone/>
            </a:pPr>
            <a:endParaRPr lang="en-US" altLang="ko-KR" dirty="0"/>
          </a:p>
          <a:p>
            <a:pPr marL="0" indent="0">
              <a:buFont typeface="Wingdings 2" charset="2"/>
              <a:buNone/>
            </a:pP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대화창도</a:t>
            </a:r>
            <a:r>
              <a:rPr lang="ko-KR" altLang="en-US" dirty="0" smtClean="0"/>
              <a:t> 누군가 메시지를 올리면 다른 사람들에게 알림이</a:t>
            </a:r>
            <a:endParaRPr lang="en-US" altLang="ko-KR" dirty="0" smtClean="0"/>
          </a:p>
          <a:p>
            <a:pPr marL="0" indent="0">
              <a:buFont typeface="Wingdings 2" charset="2"/>
              <a:buNone/>
            </a:pPr>
            <a:r>
              <a:rPr lang="ko-KR" altLang="en-US" dirty="0" smtClean="0"/>
              <a:t>갑니다</a:t>
            </a:r>
            <a:r>
              <a:rPr lang="en-US" altLang="ko-KR" dirty="0" smtClean="0"/>
              <a:t>.</a:t>
            </a:r>
          </a:p>
          <a:p>
            <a:pPr marL="0" indent="0">
              <a:buFont typeface="Wingdings 2" charset="2"/>
              <a:buNone/>
            </a:pPr>
            <a:endParaRPr lang="en-US" altLang="ko-KR" dirty="0"/>
          </a:p>
          <a:p>
            <a:pPr marL="0" indent="0">
              <a:buFont typeface="Wingdings 2" charset="2"/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해당 프로젝트의 </a:t>
            </a:r>
            <a:r>
              <a:rPr lang="ko-KR" altLang="en-US" dirty="0" err="1" smtClean="0"/>
              <a:t>채팅방을</a:t>
            </a:r>
            <a:r>
              <a:rPr lang="ko-KR" altLang="en-US" dirty="0" smtClean="0"/>
              <a:t> 만들면 다른 멤버들에게도 </a:t>
            </a:r>
            <a:r>
              <a:rPr lang="ko-KR" altLang="en-US" dirty="0" err="1" smtClean="0"/>
              <a:t>채팅방이</a:t>
            </a:r>
            <a:endParaRPr lang="en-US" altLang="ko-KR" dirty="0" smtClean="0"/>
          </a:p>
          <a:p>
            <a:pPr marL="0" indent="0">
              <a:buFont typeface="Wingdings 2" charset="2"/>
              <a:buNone/>
            </a:pPr>
            <a:r>
              <a:rPr lang="ko-KR" altLang="en-US" dirty="0" smtClean="0"/>
              <a:t>보여집니다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00" y="2152997"/>
            <a:ext cx="2192807" cy="45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/>
              <a:t>개인 설정</a:t>
            </a:r>
            <a:endParaRPr lang="en-US" altLang="ko-KR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964276" y="2094807"/>
            <a:ext cx="10409010" cy="4480560"/>
          </a:xfrm>
        </p:spPr>
        <p:txBody>
          <a:bodyPr/>
          <a:lstStyle/>
          <a:p>
            <a:r>
              <a:rPr lang="ko-KR" altLang="en-US" dirty="0" smtClean="0"/>
              <a:t>개인정보 수정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수정한 회원정보의 값을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보냅니다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방해 금지 설정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공사중입니다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WALK TALK </a:t>
            </a:r>
            <a:r>
              <a:rPr lang="ko-KR" altLang="en-US" dirty="0" smtClean="0"/>
              <a:t>홈페이지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공사중입니다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로그아웃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로그아웃하고 로그인 창으로 돌아갑니다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탈퇴하기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공사중입니다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69" y="2051598"/>
            <a:ext cx="2221772" cy="4566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063" y="3349336"/>
            <a:ext cx="2079420" cy="116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/>
              <a:t>마치며</a:t>
            </a:r>
            <a:r>
              <a:rPr lang="en-US" altLang="ko-KR" dirty="0"/>
              <a:t>…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18712" y="2094807"/>
            <a:ext cx="10554574" cy="42644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다사다난한 팀프로젝트가 끝났습니다</a:t>
            </a:r>
            <a:r>
              <a:rPr lang="en-US" altLang="ko-KR" dirty="0" smtClean="0"/>
              <a:t>. GitHub</a:t>
            </a:r>
            <a:r>
              <a:rPr lang="ko-KR" altLang="en-US" dirty="0" smtClean="0"/>
              <a:t>를 이용한 협업도 </a:t>
            </a:r>
            <a:r>
              <a:rPr lang="en-US" altLang="ko-KR" dirty="0" smtClean="0"/>
              <a:t>Firebase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도 모두 힘든 작업이었습니다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이용한 협업은 자꾸만 데이터가 지워지거나 잘못 덮어씌워져 우리를 울게 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는 자꾸만 실행에 오류가 떠 우리를 화나게 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또한 프로젝트에 기능을 더 추가할 수 있음에도 시간의 압박때문에 더 시도해보지 못하고 폐기된 것들이 많아 아쉬움이 큽니다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처음부터 메인 기능을 만들고 부가적인 기능을 추가 했어야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부가적인 기능부터 만들고 메인 기능을 나중에 만들어서 완성도가 떨어졌습니다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하지만 프로젝트를 하며 모르는 부분들의 자료를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시도를 해보면서 많은 경험을 하게 되었습니다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03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1008574"/>
            <a:ext cx="10572000" cy="2100388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347349"/>
            <a:ext cx="10572000" cy="434974"/>
          </a:xfrm>
        </p:spPr>
        <p:txBody>
          <a:bodyPr>
            <a:noAutofit/>
          </a:bodyPr>
          <a:lstStyle/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9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094807"/>
            <a:ext cx="10554574" cy="4264428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각 인원들이 맡은 작업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계정찾기</a:t>
            </a:r>
            <a:r>
              <a:rPr lang="ko-KR" altLang="en-US" dirty="0" smtClean="0"/>
              <a:t> 창</a:t>
            </a:r>
            <a:endParaRPr lang="en-US" altLang="ko-KR" dirty="0" smtClean="0"/>
          </a:p>
          <a:p>
            <a:r>
              <a:rPr lang="ko-KR" altLang="en-US" dirty="0" err="1" smtClean="0"/>
              <a:t>멤버창</a:t>
            </a:r>
            <a:r>
              <a:rPr lang="ko-KR" altLang="en-US" dirty="0" smtClean="0"/>
              <a:t> 및 개인 </a:t>
            </a:r>
            <a:r>
              <a:rPr lang="ko-KR" altLang="en-US" dirty="0" err="1" smtClean="0"/>
              <a:t>채팅방</a:t>
            </a:r>
            <a:endParaRPr lang="en-US" altLang="ko-KR" dirty="0"/>
          </a:p>
          <a:p>
            <a:r>
              <a:rPr lang="ko-KR" altLang="en-US" dirty="0" smtClean="0"/>
              <a:t>프로젝트 창</a:t>
            </a:r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채팅방</a:t>
            </a:r>
            <a:endParaRPr lang="en-US" altLang="ko-KR" dirty="0" smtClean="0"/>
          </a:p>
          <a:p>
            <a:r>
              <a:rPr lang="ko-KR" altLang="en-US" dirty="0" smtClean="0"/>
              <a:t>개인 설정</a:t>
            </a:r>
            <a:endParaRPr lang="en-US" altLang="ko-KR" dirty="0" smtClean="0"/>
          </a:p>
          <a:p>
            <a:r>
              <a:rPr lang="ko-KR" altLang="en-US" dirty="0" smtClean="0"/>
              <a:t>마치며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7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36" y="1999364"/>
            <a:ext cx="10554574" cy="356337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ko-KR" altLang="en-US" dirty="0" err="1" smtClean="0"/>
              <a:t>워크톡</a:t>
            </a:r>
            <a:r>
              <a:rPr lang="en-US" altLang="ko-KR" dirty="0" smtClean="0"/>
              <a:t>(Work Talk)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안드로이드 스튜디오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파이어베이스</a:t>
            </a:r>
            <a:r>
              <a:rPr lang="ko-KR" altLang="en-US" dirty="0" smtClean="0"/>
              <a:t>를 이용해 만든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업무용 채팅 앱입니다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사용자들이 자기 업무의 프로젝트를 위한 방을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방에 멤버들을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초대하여 </a:t>
            </a:r>
            <a:r>
              <a:rPr lang="ko-KR" altLang="en-US" dirty="0" err="1" smtClean="0"/>
              <a:t>채팅방을</a:t>
            </a:r>
            <a:r>
              <a:rPr lang="ko-KR" altLang="en-US" dirty="0" smtClean="0"/>
              <a:t> 만들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프로젝트에 어떤 목표가 있고</a:t>
            </a:r>
            <a:r>
              <a:rPr lang="en-US" altLang="ko-KR" dirty="0"/>
              <a:t> </a:t>
            </a:r>
            <a:r>
              <a:rPr lang="ko-KR" altLang="en-US" dirty="0" smtClean="0"/>
              <a:t>완료 했는지를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확인하는 기능을 가지고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561" y="1999364"/>
            <a:ext cx="2271145" cy="454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/>
              <a:t>각 인원들이 맡은 작업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18712" y="2055474"/>
            <a:ext cx="10554574" cy="4328701"/>
          </a:xfrm>
        </p:spPr>
        <p:txBody>
          <a:bodyPr/>
          <a:lstStyle/>
          <a:p>
            <a:r>
              <a:rPr lang="ko-KR" altLang="en-US" dirty="0" err="1" smtClean="0"/>
              <a:t>민경정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팀의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리더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앱의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전체적인 외형과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UI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를 디자인</a:t>
            </a:r>
            <a:r>
              <a:rPr lang="ko-KR" altLang="en-US" dirty="0" smtClean="0"/>
              <a:t>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            </a:t>
            </a:r>
          </a:p>
          <a:p>
            <a:r>
              <a:rPr lang="ko-KR" altLang="en-US" dirty="0" err="1" smtClean="0"/>
              <a:t>백경민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계정 찾기 </a:t>
            </a:r>
            <a:r>
              <a:rPr lang="ko-KR" altLang="en-US" dirty="0" smtClean="0"/>
              <a:t>기능과 </a:t>
            </a: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채팅방</a:t>
            </a:r>
            <a:r>
              <a:rPr lang="ko-KR" altLang="en-US" dirty="0" smtClean="0"/>
              <a:t> 기능을 만들었습니다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김성준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프로젝트 생성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프로젝트에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목표 및 멤버 추가</a:t>
            </a:r>
            <a:r>
              <a:rPr lang="ko-KR" altLang="en-US" dirty="0" smtClean="0"/>
              <a:t>기능을 만들었습니다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8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 err="1"/>
              <a:t>계정찾기</a:t>
            </a:r>
            <a:r>
              <a:rPr lang="ko-KR" altLang="en-US" dirty="0"/>
              <a:t> 창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541867" y="2055474"/>
            <a:ext cx="10831419" cy="4074393"/>
          </a:xfrm>
          <a:noFill/>
        </p:spPr>
        <p:txBody>
          <a:bodyPr/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회원가입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회원가입을 누르면 </a:t>
            </a:r>
            <a:r>
              <a:rPr lang="ko-KR" altLang="en-US" dirty="0"/>
              <a:t>새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를 실행하게 하였습니다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회원가입을 하며 입력한 내용들은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파이어베이스의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DB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</a:t>
            </a:r>
            <a:endParaRPr lang="en-US" altLang="ko-K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저장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73" y="2055474"/>
            <a:ext cx="2243321" cy="44866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633" y="2055474"/>
            <a:ext cx="2238587" cy="44771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64867" y="4842933"/>
            <a:ext cx="347134" cy="169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8" idx="3"/>
          </p:cNvCxnSpPr>
          <p:nvPr/>
        </p:nvCxnSpPr>
        <p:spPr>
          <a:xfrm flipV="1">
            <a:off x="7112001" y="4921135"/>
            <a:ext cx="2572326" cy="6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 err="1"/>
              <a:t>계정찾기</a:t>
            </a:r>
            <a:r>
              <a:rPr lang="ko-KR" altLang="en-US" dirty="0"/>
              <a:t> 창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02761" y="2055474"/>
            <a:ext cx="11074028" cy="447677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계정</a:t>
            </a:r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비밀번호 찾기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각각의 창은 하나의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이지만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Visibility</a:t>
            </a:r>
            <a:r>
              <a:rPr lang="ko-KR" altLang="en-US" dirty="0" smtClean="0"/>
              <a:t>로 필요에 따라 보이는 창을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다르게 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입력한 정보와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DB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의 내용을 비교</a:t>
            </a:r>
            <a:r>
              <a:rPr lang="ko-KR" altLang="en-US" dirty="0" smtClean="0"/>
              <a:t>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데이터를 가져옵니다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비밀번호 변경은 입력한 이메일로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확인 메시지를 전송하여 새로운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비밀번호를 생성할 수 있게 하였습니다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15" y="2045602"/>
            <a:ext cx="2243321" cy="44866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97" y="2045602"/>
            <a:ext cx="2243321" cy="4486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679" y="2055473"/>
            <a:ext cx="2238386" cy="447677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429105" y="4838007"/>
            <a:ext cx="324197" cy="166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11491" y="4838007"/>
            <a:ext cx="457200" cy="166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1" idx="1"/>
          </p:cNvCxnSpPr>
          <p:nvPr/>
        </p:nvCxnSpPr>
        <p:spPr>
          <a:xfrm flipH="1">
            <a:off x="6633556" y="4921135"/>
            <a:ext cx="179554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3"/>
          </p:cNvCxnSpPr>
          <p:nvPr/>
        </p:nvCxnSpPr>
        <p:spPr>
          <a:xfrm>
            <a:off x="9268691" y="4921135"/>
            <a:ext cx="6068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5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 err="1"/>
              <a:t>멤버창</a:t>
            </a:r>
            <a:r>
              <a:rPr lang="ko-KR" altLang="en-US" dirty="0"/>
              <a:t> 및 개인 </a:t>
            </a:r>
            <a:r>
              <a:rPr lang="ko-KR" altLang="en-US" dirty="0" err="1"/>
              <a:t>채팅방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36" y="1974426"/>
            <a:ext cx="10554574" cy="445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유저 </a:t>
            </a:r>
            <a:r>
              <a:rPr lang="ko-KR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프래그먼트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자기가 속한 부서의 유저들을 리사이클러뷰로 보여줍니다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리사이클러뷰의</a:t>
            </a:r>
            <a:r>
              <a:rPr lang="en-US" altLang="ko-KR" dirty="0" smtClean="0"/>
              <a:t> adapter </a:t>
            </a:r>
            <a:r>
              <a:rPr lang="ko-KR" altLang="en-US" dirty="0" smtClean="0"/>
              <a:t>속의 </a:t>
            </a:r>
            <a:r>
              <a:rPr lang="en-US" altLang="ko-KR" dirty="0" err="1" smtClean="0"/>
              <a:t>onBindViewHolder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setOnclickListener</a:t>
            </a:r>
            <a:r>
              <a:rPr lang="ko-KR" altLang="en-US" dirty="0" smtClean="0"/>
              <a:t>를 넣어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아이템 </a:t>
            </a: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터치기능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넣었습니다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아이템을 터치하면 해당 멤버와의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개인 </a:t>
            </a: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채팅방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열리며 </a:t>
            </a:r>
            <a:r>
              <a:rPr lang="ko-KR" altLang="en-US" dirty="0" err="1" smtClean="0"/>
              <a:t>채팅방이</a:t>
            </a:r>
            <a:r>
              <a:rPr lang="ko-KR" altLang="en-US" dirty="0" smtClean="0"/>
              <a:t> 생성됩니다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16" y="2036619"/>
            <a:ext cx="2012511" cy="44722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889" y="2036618"/>
            <a:ext cx="2012511" cy="44722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71716" y="4937759"/>
            <a:ext cx="2012511" cy="357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>
            <a:off x="9584227" y="5116483"/>
            <a:ext cx="424297" cy="4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 err="1"/>
              <a:t>멤버창</a:t>
            </a:r>
            <a:r>
              <a:rPr lang="ko-KR" altLang="en-US" dirty="0"/>
              <a:t> 및 개인 </a:t>
            </a:r>
            <a:r>
              <a:rPr lang="ko-KR" altLang="en-US" dirty="0" err="1"/>
              <a:t>채팅방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36" y="1999364"/>
            <a:ext cx="10554574" cy="460925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개인 </a:t>
            </a:r>
            <a:r>
              <a:rPr lang="ko-KR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채팅방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메시지를 보내면 상대에게 알림이 나타납니다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백그라운드에서도 가능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상대가 메시지를 읽었을 경우 읽음 여부를 알 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있도록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지워집니다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채팅방을</a:t>
            </a:r>
            <a:r>
              <a:rPr lang="ko-KR" altLang="en-US" dirty="0" smtClean="0"/>
              <a:t> 만들면 상대에게도 </a:t>
            </a:r>
            <a:r>
              <a:rPr lang="ko-KR" altLang="en-US" dirty="0" err="1" smtClean="0"/>
              <a:t>채팅방이</a:t>
            </a:r>
            <a:r>
              <a:rPr lang="ko-KR" altLang="en-US" dirty="0" smtClean="0"/>
              <a:t> 보여집니다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37" y="2152996"/>
            <a:ext cx="2005030" cy="44556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80" y="2152995"/>
            <a:ext cx="2005030" cy="4455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85680" y="2327562"/>
            <a:ext cx="2012511" cy="357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28421" y="4125265"/>
            <a:ext cx="142495" cy="612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06299" y="2776452"/>
            <a:ext cx="218902" cy="1348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5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712" y="322497"/>
            <a:ext cx="10571998" cy="970450"/>
          </a:xfrm>
        </p:spPr>
        <p:txBody>
          <a:bodyPr/>
          <a:lstStyle/>
          <a:p>
            <a:r>
              <a:rPr lang="ko-KR" altLang="en-US" dirty="0"/>
              <a:t>프로젝트 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3" y="1999364"/>
            <a:ext cx="11016637" cy="420193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프로젝트 </a:t>
            </a:r>
            <a:r>
              <a:rPr lang="ko-KR" alt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프래그먼트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SwipeRefreshLayout</a:t>
            </a:r>
            <a:r>
              <a:rPr lang="ko-KR" altLang="en-US" dirty="0" smtClean="0"/>
              <a:t>을 이용해</a:t>
            </a:r>
            <a:r>
              <a:rPr lang="en-US" altLang="ko-KR" dirty="0"/>
              <a:t> </a:t>
            </a:r>
            <a:r>
              <a:rPr lang="ko-KR" altLang="en-US" dirty="0" smtClean="0"/>
              <a:t>리사이클러뷰를 맨 위로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당기면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리사이클러뷰가 갱신</a:t>
            </a:r>
            <a:r>
              <a:rPr lang="ko-KR" altLang="en-US" dirty="0" smtClean="0"/>
              <a:t>되는 기능을 추가했습니다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리사이클러뷰의 아이템을 클릭하면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내부로 이동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ko-KR" altLang="en-US" dirty="0" err="1" smtClean="0"/>
              <a:t>우하단의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FloatingActionButton</a:t>
            </a:r>
            <a:r>
              <a:rPr lang="ko-KR" altLang="en-US" dirty="0" smtClean="0"/>
              <a:t>을 눌러 프로젝트 </a:t>
            </a:r>
            <a:r>
              <a:rPr lang="ko-KR" altLang="en-US" dirty="0" err="1" smtClean="0"/>
              <a:t>생성창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Activity</a:t>
            </a:r>
            <a:r>
              <a:rPr lang="ko-KR" altLang="en-US" dirty="0" smtClean="0"/>
              <a:t>를 실행합니다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18" y="1999362"/>
            <a:ext cx="2093586" cy="46524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783" y="1999363"/>
            <a:ext cx="2326206" cy="46524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28611" y="5652655"/>
            <a:ext cx="435893" cy="399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9064504" y="5810596"/>
            <a:ext cx="711263" cy="41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6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279</TotalTime>
  <Words>629</Words>
  <Application>Microsoft Office PowerPoint</Application>
  <PresentationFormat>와이드스크린</PresentationFormat>
  <Paragraphs>126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Century Gothic</vt:lpstr>
      <vt:lpstr>Wingdings 2</vt:lpstr>
      <vt:lpstr>명언</vt:lpstr>
      <vt:lpstr>업무용 채팅 앱 워크톡(Work TalK)</vt:lpstr>
      <vt:lpstr>목차</vt:lpstr>
      <vt:lpstr>개요</vt:lpstr>
      <vt:lpstr>각 인원들이 맡은 작업</vt:lpstr>
      <vt:lpstr>로그인/회원가입, 계정찾기 창</vt:lpstr>
      <vt:lpstr>로그인/회원가입, 계정찾기 창</vt:lpstr>
      <vt:lpstr>멤버창 및 개인 채팅방</vt:lpstr>
      <vt:lpstr>멤버창 및 개인 채팅방</vt:lpstr>
      <vt:lpstr>프로젝트 창</vt:lpstr>
      <vt:lpstr>프로젝트 창</vt:lpstr>
      <vt:lpstr>프로젝트 창</vt:lpstr>
      <vt:lpstr>프로젝트 채팅방</vt:lpstr>
      <vt:lpstr>프로젝트 채팅방</vt:lpstr>
      <vt:lpstr>개인 설정</vt:lpstr>
      <vt:lpstr>마치며…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채팅 앱 워크톡(Work TalK)</dc:title>
  <dc:creator>admin</dc:creator>
  <cp:lastModifiedBy>admin</cp:lastModifiedBy>
  <cp:revision>34</cp:revision>
  <dcterms:created xsi:type="dcterms:W3CDTF">2022-11-17T00:06:34Z</dcterms:created>
  <dcterms:modified xsi:type="dcterms:W3CDTF">2022-11-17T05:20:46Z</dcterms:modified>
</cp:coreProperties>
</file>