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9" r:id="rId7"/>
    <p:sldId id="282" r:id="rId8"/>
    <p:sldId id="283" r:id="rId9"/>
    <p:sldId id="284" r:id="rId10"/>
    <p:sldId id="285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6" r:id="rId19"/>
    <p:sldId id="270" r:id="rId20"/>
    <p:sldId id="290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CBBDB4A-07D4-4E42-9BBD-2D9503AD6DCB}">
          <p14:sldIdLst>
            <p14:sldId id="256"/>
            <p14:sldId id="257"/>
            <p14:sldId id="259"/>
            <p14:sldId id="282"/>
            <p14:sldId id="283"/>
            <p14:sldId id="284"/>
            <p14:sldId id="285"/>
            <p14:sldId id="274"/>
            <p14:sldId id="275"/>
            <p14:sldId id="276"/>
            <p14:sldId id="277"/>
            <p14:sldId id="278"/>
            <p14:sldId id="280"/>
            <p14:sldId id="281"/>
            <p14:sldId id="286"/>
          </p14:sldIdLst>
        </p14:section>
        <p14:section name="Section sans titre" id="{48B8062E-F73C-405D-9FD7-AD0E13688222}">
          <p14:sldIdLst>
            <p14:sldId id="27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A5304-55EF-44B1-8127-16DFD41A5F6F}" v="4" dt="2023-11-29T08:09:28.023"/>
    <p1510:client id="{16494753-30BD-4CCF-8543-B0C07BF96044}" v="2" dt="2023-11-29T09:22:14.135"/>
    <p1510:client id="{1A63426F-2A44-4C44-B957-F59D079933F5}" v="4" dt="2023-11-29T16:00:49.394"/>
    <p1510:client id="{1AD1AE39-3EDC-4C39-BA1B-A3AFDAAA50A3}" v="1" dt="2023-11-29T07:54:40.736"/>
    <p1510:client id="{1B51BBEE-22F8-4EBF-B764-D6E4969A0D9D}" v="1" dt="2023-11-29T07:59:33.982"/>
    <p1510:client id="{25D376A2-7B3F-4A17-91A3-3E6081FB5F17}" v="10" dt="2023-11-29T07:59:47.308"/>
    <p1510:client id="{56BAA7B3-110E-4555-93B9-405569A2CE95}" v="1" dt="2023-11-27T18:43:50.910"/>
    <p1510:client id="{78751763-2115-4A7F-BFD9-1C5E4F44EEB0}" v="7" dt="2023-11-29T07:54:01.255"/>
    <p1510:client id="{A08DFFD5-75A9-43A2-8833-E1E53268011C}" v="4" dt="2023-11-29T15:54:50.168"/>
    <p1510:client id="{BD67E6EA-3D93-4964-B077-A1C47817B3E7}" v="1" dt="2023-11-29T08:20:37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456" autoAdjust="0"/>
    <p:restoredTop sz="83922" autoAdjust="0"/>
  </p:normalViewPr>
  <p:slideViewPr>
    <p:cSldViewPr>
      <p:cViewPr varScale="1">
        <p:scale>
          <a:sx n="53" d="100"/>
          <a:sy n="53" d="100"/>
        </p:scale>
        <p:origin x="956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ro Luis" userId="S::gnyosk@inf.elte.hu::ad858291-e595-4435-8411-561dd3bcee47" providerId="AD" clId="Web-{1A63426F-2A44-4C44-B957-F59D079933F5}"/>
    <pc:docChg chg="modSld">
      <pc:chgData name="Herrero Luis" userId="S::gnyosk@inf.elte.hu::ad858291-e595-4435-8411-561dd3bcee47" providerId="AD" clId="Web-{1A63426F-2A44-4C44-B957-F59D079933F5}" dt="2023-11-29T16:00:49.394" v="3" actId="1076"/>
      <pc:docMkLst>
        <pc:docMk/>
      </pc:docMkLst>
      <pc:sldChg chg="modSp">
        <pc:chgData name="Herrero Luis" userId="S::gnyosk@inf.elte.hu::ad858291-e595-4435-8411-561dd3bcee47" providerId="AD" clId="Web-{1A63426F-2A44-4C44-B957-F59D079933F5}" dt="2023-11-29T15:57:34.092" v="0" actId="1076"/>
        <pc:sldMkLst>
          <pc:docMk/>
          <pc:sldMk cId="4029134792" sldId="276"/>
        </pc:sldMkLst>
        <pc:picChg chg="mod">
          <ac:chgData name="Herrero Luis" userId="S::gnyosk@inf.elte.hu::ad858291-e595-4435-8411-561dd3bcee47" providerId="AD" clId="Web-{1A63426F-2A44-4C44-B957-F59D079933F5}" dt="2023-11-29T15:57:34.092" v="0" actId="1076"/>
          <ac:picMkLst>
            <pc:docMk/>
            <pc:sldMk cId="4029134792" sldId="276"/>
            <ac:picMk id="5" creationId="{68F792AE-8050-4C62-9D02-5CB6711E42DA}"/>
          </ac:picMkLst>
        </pc:picChg>
      </pc:sldChg>
      <pc:sldChg chg="modSp">
        <pc:chgData name="Herrero Luis" userId="S::gnyosk@inf.elte.hu::ad858291-e595-4435-8411-561dd3bcee47" providerId="AD" clId="Web-{1A63426F-2A44-4C44-B957-F59D079933F5}" dt="2023-11-29T15:59:42.814" v="1" actId="1076"/>
        <pc:sldMkLst>
          <pc:docMk/>
          <pc:sldMk cId="3850771380" sldId="278"/>
        </pc:sldMkLst>
        <pc:picChg chg="mod">
          <ac:chgData name="Herrero Luis" userId="S::gnyosk@inf.elte.hu::ad858291-e595-4435-8411-561dd3bcee47" providerId="AD" clId="Web-{1A63426F-2A44-4C44-B957-F59D079933F5}" dt="2023-11-29T15:59:42.814" v="1" actId="1076"/>
          <ac:picMkLst>
            <pc:docMk/>
            <pc:sldMk cId="3850771380" sldId="278"/>
            <ac:picMk id="5" creationId="{3B179E77-B32C-5FB4-2A4F-F1062EDFA9F2}"/>
          </ac:picMkLst>
        </pc:picChg>
      </pc:sldChg>
      <pc:sldChg chg="modSp">
        <pc:chgData name="Herrero Luis" userId="S::gnyosk@inf.elte.hu::ad858291-e595-4435-8411-561dd3bcee47" providerId="AD" clId="Web-{1A63426F-2A44-4C44-B957-F59D079933F5}" dt="2023-11-29T16:00:49.394" v="3" actId="1076"/>
        <pc:sldMkLst>
          <pc:docMk/>
          <pc:sldMk cId="2280873194" sldId="280"/>
        </pc:sldMkLst>
        <pc:picChg chg="mod">
          <ac:chgData name="Herrero Luis" userId="S::gnyosk@inf.elte.hu::ad858291-e595-4435-8411-561dd3bcee47" providerId="AD" clId="Web-{1A63426F-2A44-4C44-B957-F59D079933F5}" dt="2023-11-29T16:00:49.394" v="3" actId="1076"/>
          <ac:picMkLst>
            <pc:docMk/>
            <pc:sldMk cId="2280873194" sldId="280"/>
            <ac:picMk id="5" creationId="{4FC01419-4CC8-3EAD-E18D-28772C21DA92}"/>
          </ac:picMkLst>
        </pc:picChg>
      </pc:sldChg>
    </pc:docChg>
  </pc:docChgLst>
  <pc:docChgLst>
    <pc:chgData name="Arköse Abdullah" userId="S::x30h30@inf.elte.hu::56bc6f81-2404-42f2-ad7a-e5cd5166ed58" providerId="AD" clId="Web-{1B51BBEE-22F8-4EBF-B764-D6E4969A0D9D}"/>
    <pc:docChg chg="delSld modSection">
      <pc:chgData name="Arköse Abdullah" userId="S::x30h30@inf.elte.hu::56bc6f81-2404-42f2-ad7a-e5cd5166ed58" providerId="AD" clId="Web-{1B51BBEE-22F8-4EBF-B764-D6E4969A0D9D}" dt="2023-11-29T07:59:33.982" v="0"/>
      <pc:docMkLst>
        <pc:docMk/>
      </pc:docMkLst>
      <pc:sldChg chg="del">
        <pc:chgData name="Arköse Abdullah" userId="S::x30h30@inf.elte.hu::56bc6f81-2404-42f2-ad7a-e5cd5166ed58" providerId="AD" clId="Web-{1B51BBEE-22F8-4EBF-B764-D6E4969A0D9D}" dt="2023-11-29T07:59:33.982" v="0"/>
        <pc:sldMkLst>
          <pc:docMk/>
          <pc:sldMk cId="347001134" sldId="279"/>
        </pc:sldMkLst>
      </pc:sldChg>
    </pc:docChg>
  </pc:docChgLst>
  <pc:docChgLst>
    <pc:chgData name="bouafia khawla" userId="676cbd7db38d01d5" providerId="LiveId" clId="{01533ADE-B4EE-45D0-B40F-9194389BE547}"/>
    <pc:docChg chg="delSld modSld modSection">
      <pc:chgData name="bouafia khawla" userId="676cbd7db38d01d5" providerId="LiveId" clId="{01533ADE-B4EE-45D0-B40F-9194389BE547}" dt="2023-11-28T08:21:13.017" v="6" actId="47"/>
      <pc:docMkLst>
        <pc:docMk/>
      </pc:docMkLst>
      <pc:sldChg chg="modNotesTx">
        <pc:chgData name="bouafia khawla" userId="676cbd7db38d01d5" providerId="LiveId" clId="{01533ADE-B4EE-45D0-B40F-9194389BE547}" dt="2023-11-28T08:20:24.050" v="0" actId="6549"/>
        <pc:sldMkLst>
          <pc:docMk/>
          <pc:sldMk cId="0" sldId="257"/>
        </pc:sldMkLst>
      </pc:sldChg>
      <pc:sldChg chg="del">
        <pc:chgData name="bouafia khawla" userId="676cbd7db38d01d5" providerId="LiveId" clId="{01533ADE-B4EE-45D0-B40F-9194389BE547}" dt="2023-11-28T08:21:13.017" v="6" actId="47"/>
        <pc:sldMkLst>
          <pc:docMk/>
          <pc:sldMk cId="2687500661" sldId="272"/>
        </pc:sldMkLst>
      </pc:sldChg>
      <pc:sldChg chg="modNotesTx">
        <pc:chgData name="bouafia khawla" userId="676cbd7db38d01d5" providerId="LiveId" clId="{01533ADE-B4EE-45D0-B40F-9194389BE547}" dt="2023-11-28T08:20:38.266" v="1" actId="6549"/>
        <pc:sldMkLst>
          <pc:docMk/>
          <pc:sldMk cId="2187830271" sldId="275"/>
        </pc:sldMkLst>
      </pc:sldChg>
      <pc:sldChg chg="modNotesTx">
        <pc:chgData name="bouafia khawla" userId="676cbd7db38d01d5" providerId="LiveId" clId="{01533ADE-B4EE-45D0-B40F-9194389BE547}" dt="2023-11-28T08:20:48.351" v="2" actId="6549"/>
        <pc:sldMkLst>
          <pc:docMk/>
          <pc:sldMk cId="2280873194" sldId="280"/>
        </pc:sldMkLst>
      </pc:sldChg>
      <pc:sldChg chg="del">
        <pc:chgData name="bouafia khawla" userId="676cbd7db38d01d5" providerId="LiveId" clId="{01533ADE-B4EE-45D0-B40F-9194389BE547}" dt="2023-11-28T08:21:00.530" v="3" actId="47"/>
        <pc:sldMkLst>
          <pc:docMk/>
          <pc:sldMk cId="1263267973" sldId="287"/>
        </pc:sldMkLst>
      </pc:sldChg>
      <pc:sldChg chg="del">
        <pc:chgData name="bouafia khawla" userId="676cbd7db38d01d5" providerId="LiveId" clId="{01533ADE-B4EE-45D0-B40F-9194389BE547}" dt="2023-11-28T08:21:01.777" v="4" actId="47"/>
        <pc:sldMkLst>
          <pc:docMk/>
          <pc:sldMk cId="4256971061" sldId="288"/>
        </pc:sldMkLst>
      </pc:sldChg>
      <pc:sldChg chg="del">
        <pc:chgData name="bouafia khawla" userId="676cbd7db38d01d5" providerId="LiveId" clId="{01533ADE-B4EE-45D0-B40F-9194389BE547}" dt="2023-11-28T08:21:06.742" v="5" actId="47"/>
        <pc:sldMkLst>
          <pc:docMk/>
          <pc:sldMk cId="2115645489" sldId="289"/>
        </pc:sldMkLst>
      </pc:sldChg>
    </pc:docChg>
  </pc:docChgLst>
  <pc:docChgLst>
    <pc:chgData name="Kasapolli Bardh" userId="S::fa0pje@inf.elte.hu::ae7e9884-86c4-45dc-99aa-3fc3be101f47" providerId="AD" clId="Web-{1AD1AE39-3EDC-4C39-BA1B-A3AFDAAA50A3}"/>
    <pc:docChg chg="sldOrd modSection">
      <pc:chgData name="Kasapolli Bardh" userId="S::fa0pje@inf.elte.hu::ae7e9884-86c4-45dc-99aa-3fc3be101f47" providerId="AD" clId="Web-{1AD1AE39-3EDC-4C39-BA1B-A3AFDAAA50A3}" dt="2023-11-29T07:54:40.736" v="0"/>
      <pc:docMkLst>
        <pc:docMk/>
      </pc:docMkLst>
      <pc:sldChg chg="ord">
        <pc:chgData name="Kasapolli Bardh" userId="S::fa0pje@inf.elte.hu::ae7e9884-86c4-45dc-99aa-3fc3be101f47" providerId="AD" clId="Web-{1AD1AE39-3EDC-4C39-BA1B-A3AFDAAA50A3}" dt="2023-11-29T07:54:40.736" v="0"/>
        <pc:sldMkLst>
          <pc:docMk/>
          <pc:sldMk cId="1282352955" sldId="290"/>
        </pc:sldMkLst>
      </pc:sldChg>
    </pc:docChg>
  </pc:docChgLst>
  <pc:docChgLst>
    <pc:chgData name="Giorgi Gulbatashvili" userId="S::w9njys@inf.elte.hu::2746fcb2-53c2-46ed-bc6e-67da71fe2bcd" providerId="AD" clId="Web-{25D376A2-7B3F-4A17-91A3-3E6081FB5F17}"/>
    <pc:docChg chg="modSld">
      <pc:chgData name="Giorgi Gulbatashvili" userId="S::w9njys@inf.elte.hu::2746fcb2-53c2-46ed-bc6e-67da71fe2bcd" providerId="AD" clId="Web-{25D376A2-7B3F-4A17-91A3-3E6081FB5F17}" dt="2023-11-29T07:59:47.308" v="9" actId="1076"/>
      <pc:docMkLst>
        <pc:docMk/>
      </pc:docMkLst>
      <pc:sldChg chg="modSp">
        <pc:chgData name="Giorgi Gulbatashvili" userId="S::w9njys@inf.elte.hu::2746fcb2-53c2-46ed-bc6e-67da71fe2bcd" providerId="AD" clId="Web-{25D376A2-7B3F-4A17-91A3-3E6081FB5F17}" dt="2023-11-29T07:59:47.308" v="9" actId="1076"/>
        <pc:sldMkLst>
          <pc:docMk/>
          <pc:sldMk cId="4029134792" sldId="276"/>
        </pc:sldMkLst>
        <pc:picChg chg="mod">
          <ac:chgData name="Giorgi Gulbatashvili" userId="S::w9njys@inf.elte.hu::2746fcb2-53c2-46ed-bc6e-67da71fe2bcd" providerId="AD" clId="Web-{25D376A2-7B3F-4A17-91A3-3E6081FB5F17}" dt="2023-11-29T07:59:47.308" v="9" actId="1076"/>
          <ac:picMkLst>
            <pc:docMk/>
            <pc:sldMk cId="4029134792" sldId="276"/>
            <ac:picMk id="5" creationId="{68F792AE-8050-4C62-9D02-5CB6711E42DA}"/>
          </ac:picMkLst>
        </pc:picChg>
      </pc:sldChg>
      <pc:sldChg chg="modSp">
        <pc:chgData name="Giorgi Gulbatashvili" userId="S::w9njys@inf.elte.hu::2746fcb2-53c2-46ed-bc6e-67da71fe2bcd" providerId="AD" clId="Web-{25D376A2-7B3F-4A17-91A3-3E6081FB5F17}" dt="2023-11-29T07:59:18.620" v="7" actId="1076"/>
        <pc:sldMkLst>
          <pc:docMk/>
          <pc:sldMk cId="1393740005" sldId="277"/>
        </pc:sldMkLst>
        <pc:picChg chg="mod">
          <ac:chgData name="Giorgi Gulbatashvili" userId="S::w9njys@inf.elte.hu::2746fcb2-53c2-46ed-bc6e-67da71fe2bcd" providerId="AD" clId="Web-{25D376A2-7B3F-4A17-91A3-3E6081FB5F17}" dt="2023-11-29T07:59:18.620" v="7" actId="1076"/>
          <ac:picMkLst>
            <pc:docMk/>
            <pc:sldMk cId="1393740005" sldId="277"/>
            <ac:picMk id="5" creationId="{EA84799F-EDE1-BE1A-D422-5A8BAAEB0111}"/>
          </ac:picMkLst>
        </pc:picChg>
      </pc:sldChg>
    </pc:docChg>
  </pc:docChgLst>
  <pc:docChgLst>
    <pc:chgData name="Sylejmani Dea" userId="S::om3gz8@inf.elte.hu::abfbe77e-3bc2-4fcb-bf06-132484d836c2" providerId="AD" clId="Web-{BD67E6EA-3D93-4964-B077-A1C47817B3E7}"/>
    <pc:docChg chg="modSld">
      <pc:chgData name="Sylejmani Dea" userId="S::om3gz8@inf.elte.hu::abfbe77e-3bc2-4fcb-bf06-132484d836c2" providerId="AD" clId="Web-{BD67E6EA-3D93-4964-B077-A1C47817B3E7}" dt="2023-11-29T08:20:37.179" v="0" actId="1076"/>
      <pc:docMkLst>
        <pc:docMk/>
      </pc:docMkLst>
      <pc:sldChg chg="modSp">
        <pc:chgData name="Sylejmani Dea" userId="S::om3gz8@inf.elte.hu::abfbe77e-3bc2-4fcb-bf06-132484d836c2" providerId="AD" clId="Web-{BD67E6EA-3D93-4964-B077-A1C47817B3E7}" dt="2023-11-29T08:20:37.179" v="0" actId="1076"/>
        <pc:sldMkLst>
          <pc:docMk/>
          <pc:sldMk cId="4029134792" sldId="276"/>
        </pc:sldMkLst>
        <pc:picChg chg="mod">
          <ac:chgData name="Sylejmani Dea" userId="S::om3gz8@inf.elte.hu::abfbe77e-3bc2-4fcb-bf06-132484d836c2" providerId="AD" clId="Web-{BD67E6EA-3D93-4964-B077-A1C47817B3E7}" dt="2023-11-29T08:20:37.179" v="0" actId="1076"/>
          <ac:picMkLst>
            <pc:docMk/>
            <pc:sldMk cId="4029134792" sldId="276"/>
            <ac:picMk id="5" creationId="{68F792AE-8050-4C62-9D02-5CB6711E42DA}"/>
          </ac:picMkLst>
        </pc:picChg>
      </pc:sldChg>
    </pc:docChg>
  </pc:docChgLst>
  <pc:docChgLst>
    <pc:chgData name="Herrero Luis" userId="S::gnyosk@inf.elte.hu::ad858291-e595-4435-8411-561dd3bcee47" providerId="AD" clId="Web-{A08DFFD5-75A9-43A2-8833-E1E53268011C}"/>
    <pc:docChg chg="modSld">
      <pc:chgData name="Herrero Luis" userId="S::gnyosk@inf.elte.hu::ad858291-e595-4435-8411-561dd3bcee47" providerId="AD" clId="Web-{A08DFFD5-75A9-43A2-8833-E1E53268011C}" dt="2023-11-29T15:54:50.168" v="3" actId="1076"/>
      <pc:docMkLst>
        <pc:docMk/>
      </pc:docMkLst>
      <pc:sldChg chg="modSp">
        <pc:chgData name="Herrero Luis" userId="S::gnyosk@inf.elte.hu::ad858291-e595-4435-8411-561dd3bcee47" providerId="AD" clId="Web-{A08DFFD5-75A9-43A2-8833-E1E53268011C}" dt="2023-11-29T15:54:08.229" v="0" actId="1076"/>
        <pc:sldMkLst>
          <pc:docMk/>
          <pc:sldMk cId="4029134792" sldId="276"/>
        </pc:sldMkLst>
        <pc:picChg chg="mod">
          <ac:chgData name="Herrero Luis" userId="S::gnyosk@inf.elte.hu::ad858291-e595-4435-8411-561dd3bcee47" providerId="AD" clId="Web-{A08DFFD5-75A9-43A2-8833-E1E53268011C}" dt="2023-11-29T15:54:08.229" v="0" actId="1076"/>
          <ac:picMkLst>
            <pc:docMk/>
            <pc:sldMk cId="4029134792" sldId="276"/>
            <ac:picMk id="5" creationId="{68F792AE-8050-4C62-9D02-5CB6711E42DA}"/>
          </ac:picMkLst>
        </pc:picChg>
      </pc:sldChg>
      <pc:sldChg chg="modSp">
        <pc:chgData name="Herrero Luis" userId="S::gnyosk@inf.elte.hu::ad858291-e595-4435-8411-561dd3bcee47" providerId="AD" clId="Web-{A08DFFD5-75A9-43A2-8833-E1E53268011C}" dt="2023-11-29T15:54:45.965" v="1" actId="1076"/>
        <pc:sldMkLst>
          <pc:docMk/>
          <pc:sldMk cId="1393740005" sldId="277"/>
        </pc:sldMkLst>
        <pc:picChg chg="mod">
          <ac:chgData name="Herrero Luis" userId="S::gnyosk@inf.elte.hu::ad858291-e595-4435-8411-561dd3bcee47" providerId="AD" clId="Web-{A08DFFD5-75A9-43A2-8833-E1E53268011C}" dt="2023-11-29T15:54:45.965" v="1" actId="1076"/>
          <ac:picMkLst>
            <pc:docMk/>
            <pc:sldMk cId="1393740005" sldId="277"/>
            <ac:picMk id="5" creationId="{EA84799F-EDE1-BE1A-D422-5A8BAAEB0111}"/>
          </ac:picMkLst>
        </pc:picChg>
      </pc:sldChg>
      <pc:sldChg chg="modSp">
        <pc:chgData name="Herrero Luis" userId="S::gnyosk@inf.elte.hu::ad858291-e595-4435-8411-561dd3bcee47" providerId="AD" clId="Web-{A08DFFD5-75A9-43A2-8833-E1E53268011C}" dt="2023-11-29T15:54:50.168" v="3" actId="1076"/>
        <pc:sldMkLst>
          <pc:docMk/>
          <pc:sldMk cId="3850771380" sldId="278"/>
        </pc:sldMkLst>
        <pc:picChg chg="mod">
          <ac:chgData name="Herrero Luis" userId="S::gnyosk@inf.elte.hu::ad858291-e595-4435-8411-561dd3bcee47" providerId="AD" clId="Web-{A08DFFD5-75A9-43A2-8833-E1E53268011C}" dt="2023-11-29T15:54:50.168" v="3" actId="1076"/>
          <ac:picMkLst>
            <pc:docMk/>
            <pc:sldMk cId="3850771380" sldId="278"/>
            <ac:picMk id="5" creationId="{3B179E77-B32C-5FB4-2A4F-F1062EDFA9F2}"/>
          </ac:picMkLst>
        </pc:picChg>
      </pc:sldChg>
    </pc:docChg>
  </pc:docChgLst>
  <pc:docChgLst>
    <pc:chgData name="Al-Madanat Osama" userId="S::fh9s0r@inf.elte.hu::c621fbea-3551-4ba5-994b-db60ced685d1" providerId="AD" clId="Web-{00DA5304-55EF-44B1-8127-16DFD41A5F6F}"/>
    <pc:docChg chg="modSld">
      <pc:chgData name="Al-Madanat Osama" userId="S::fh9s0r@inf.elte.hu::c621fbea-3551-4ba5-994b-db60ced685d1" providerId="AD" clId="Web-{00DA5304-55EF-44B1-8127-16DFD41A5F6F}" dt="2023-11-29T08:09:28.023" v="3" actId="1076"/>
      <pc:docMkLst>
        <pc:docMk/>
      </pc:docMkLst>
      <pc:sldChg chg="modSp">
        <pc:chgData name="Al-Madanat Osama" userId="S::fh9s0r@inf.elte.hu::c621fbea-3551-4ba5-994b-db60ced685d1" providerId="AD" clId="Web-{00DA5304-55EF-44B1-8127-16DFD41A5F6F}" dt="2023-11-29T08:09:28.023" v="3" actId="1076"/>
        <pc:sldMkLst>
          <pc:docMk/>
          <pc:sldMk cId="405439596" sldId="283"/>
        </pc:sldMkLst>
        <pc:picChg chg="mod">
          <ac:chgData name="Al-Madanat Osama" userId="S::fh9s0r@inf.elte.hu::c621fbea-3551-4ba5-994b-db60ced685d1" providerId="AD" clId="Web-{00DA5304-55EF-44B1-8127-16DFD41A5F6F}" dt="2023-11-29T08:07:48.972" v="1" actId="1076"/>
          <ac:picMkLst>
            <pc:docMk/>
            <pc:sldMk cId="405439596" sldId="283"/>
            <ac:picMk id="7" creationId="{1A8552BE-C244-747E-2283-BF525FFF8366}"/>
          </ac:picMkLst>
        </pc:picChg>
        <pc:picChg chg="mod">
          <ac:chgData name="Al-Madanat Osama" userId="S::fh9s0r@inf.elte.hu::c621fbea-3551-4ba5-994b-db60ced685d1" providerId="AD" clId="Web-{00DA5304-55EF-44B1-8127-16DFD41A5F6F}" dt="2023-11-29T08:09:28.023" v="3" actId="1076"/>
          <ac:picMkLst>
            <pc:docMk/>
            <pc:sldMk cId="405439596" sldId="283"/>
            <ac:picMk id="8" creationId="{D01CED90-5C09-E541-DFFE-B82248DBC144}"/>
          </ac:picMkLst>
        </pc:picChg>
      </pc:sldChg>
    </pc:docChg>
  </pc:docChgLst>
  <pc:docChgLst>
    <pc:chgData name="Giorgi Gulbatashvili" userId="S::w9njys@inf.elte.hu::2746fcb2-53c2-46ed-bc6e-67da71fe2bcd" providerId="AD" clId="Web-{16494753-30BD-4CCF-8543-B0C07BF96044}"/>
    <pc:docChg chg="modSld">
      <pc:chgData name="Giorgi Gulbatashvili" userId="S::w9njys@inf.elte.hu::2746fcb2-53c2-46ed-bc6e-67da71fe2bcd" providerId="AD" clId="Web-{16494753-30BD-4CCF-8543-B0C07BF96044}" dt="2023-11-29T09:22:14.135" v="1" actId="1076"/>
      <pc:docMkLst>
        <pc:docMk/>
      </pc:docMkLst>
      <pc:sldChg chg="modSp">
        <pc:chgData name="Giorgi Gulbatashvili" userId="S::w9njys@inf.elte.hu::2746fcb2-53c2-46ed-bc6e-67da71fe2bcd" providerId="AD" clId="Web-{16494753-30BD-4CCF-8543-B0C07BF96044}" dt="2023-11-29T09:22:14.135" v="1" actId="1076"/>
        <pc:sldMkLst>
          <pc:docMk/>
          <pc:sldMk cId="4029134792" sldId="276"/>
        </pc:sldMkLst>
        <pc:picChg chg="mod">
          <ac:chgData name="Giorgi Gulbatashvili" userId="S::w9njys@inf.elte.hu::2746fcb2-53c2-46ed-bc6e-67da71fe2bcd" providerId="AD" clId="Web-{16494753-30BD-4CCF-8543-B0C07BF96044}" dt="2023-11-29T09:22:14.135" v="1" actId="1076"/>
          <ac:picMkLst>
            <pc:docMk/>
            <pc:sldMk cId="4029134792" sldId="276"/>
            <ac:picMk id="5" creationId="{68F792AE-8050-4C62-9D02-5CB6711E42DA}"/>
          </ac:picMkLst>
        </pc:picChg>
      </pc:sldChg>
    </pc:docChg>
  </pc:docChgLst>
  <pc:docChgLst>
    <pc:chgData name="bouafia khawla" userId="676cbd7db38d01d5" providerId="LiveId" clId="{56BAA7B3-110E-4555-93B9-405569A2CE95}"/>
    <pc:docChg chg="modSld">
      <pc:chgData name="bouafia khawla" userId="676cbd7db38d01d5" providerId="LiveId" clId="{56BAA7B3-110E-4555-93B9-405569A2CE95}" dt="2023-11-28T08:15:43.660" v="7" actId="1076"/>
      <pc:docMkLst>
        <pc:docMk/>
      </pc:docMkLst>
      <pc:sldChg chg="modSp">
        <pc:chgData name="bouafia khawla" userId="676cbd7db38d01d5" providerId="LiveId" clId="{56BAA7B3-110E-4555-93B9-405569A2CE95}" dt="2023-11-27T18:43:50.910" v="0" actId="6549"/>
        <pc:sldMkLst>
          <pc:docMk/>
          <pc:sldMk cId="2187830271" sldId="275"/>
        </pc:sldMkLst>
        <pc:spChg chg="mod">
          <ac:chgData name="bouafia khawla" userId="676cbd7db38d01d5" providerId="LiveId" clId="{56BAA7B3-110E-4555-93B9-405569A2CE95}" dt="2023-11-27T18:43:50.910" v="0" actId="6549"/>
          <ac:spMkLst>
            <pc:docMk/>
            <pc:sldMk cId="2187830271" sldId="275"/>
            <ac:spMk id="3" creationId="{308A33D9-9FC0-E397-50E5-DFF8F205831A}"/>
          </ac:spMkLst>
        </pc:spChg>
      </pc:sldChg>
      <pc:sldChg chg="modSp mod">
        <pc:chgData name="bouafia khawla" userId="676cbd7db38d01d5" providerId="LiveId" clId="{56BAA7B3-110E-4555-93B9-405569A2CE95}" dt="2023-11-28T08:15:43.660" v="7" actId="1076"/>
        <pc:sldMkLst>
          <pc:docMk/>
          <pc:sldMk cId="3850771380" sldId="278"/>
        </pc:sldMkLst>
        <pc:picChg chg="mod">
          <ac:chgData name="bouafia khawla" userId="676cbd7db38d01d5" providerId="LiveId" clId="{56BAA7B3-110E-4555-93B9-405569A2CE95}" dt="2023-11-28T08:15:43.660" v="7" actId="1076"/>
          <ac:picMkLst>
            <pc:docMk/>
            <pc:sldMk cId="3850771380" sldId="278"/>
            <ac:picMk id="5" creationId="{3B179E77-B32C-5FB4-2A4F-F1062EDFA9F2}"/>
          </ac:picMkLst>
        </pc:picChg>
      </pc:sldChg>
      <pc:sldChg chg="modNotesTx">
        <pc:chgData name="bouafia khawla" userId="676cbd7db38d01d5" providerId="LiveId" clId="{56BAA7B3-110E-4555-93B9-405569A2CE95}" dt="2023-11-27T18:50:42.220" v="1"/>
        <pc:sldMkLst>
          <pc:docMk/>
          <pc:sldMk cId="2280873194" sldId="280"/>
        </pc:sldMkLst>
      </pc:sldChg>
      <pc:sldChg chg="modSp mod">
        <pc:chgData name="bouafia khawla" userId="676cbd7db38d01d5" providerId="LiveId" clId="{56BAA7B3-110E-4555-93B9-405569A2CE95}" dt="2023-11-27T18:52:27.388" v="6" actId="1076"/>
        <pc:sldMkLst>
          <pc:docMk/>
          <pc:sldMk cId="1358180537" sldId="286"/>
        </pc:sldMkLst>
        <pc:spChg chg="mod">
          <ac:chgData name="bouafia khawla" userId="676cbd7db38d01d5" providerId="LiveId" clId="{56BAA7B3-110E-4555-93B9-405569A2CE95}" dt="2023-11-27T18:52:27.388" v="6" actId="1076"/>
          <ac:spMkLst>
            <pc:docMk/>
            <pc:sldMk cId="1358180537" sldId="286"/>
            <ac:spMk id="4" creationId="{95842B27-6A8B-3B03-3BF9-D45F8644B5FE}"/>
          </ac:spMkLst>
        </pc:spChg>
      </pc:sldChg>
    </pc:docChg>
  </pc:docChgLst>
  <pc:docChgLst>
    <pc:chgData name="Al-Madanat Osama" userId="S::fh9s0r@inf.elte.hu::c621fbea-3551-4ba5-994b-db60ced685d1" providerId="AD" clId="Web-{78751763-2115-4A7F-BFD9-1C5E4F44EEB0}"/>
    <pc:docChg chg="modSld">
      <pc:chgData name="Al-Madanat Osama" userId="S::fh9s0r@inf.elte.hu::c621fbea-3551-4ba5-994b-db60ced685d1" providerId="AD" clId="Web-{78751763-2115-4A7F-BFD9-1C5E4F44EEB0}" dt="2023-11-29T07:54:01.255" v="6" actId="1076"/>
      <pc:docMkLst>
        <pc:docMk/>
      </pc:docMkLst>
      <pc:sldChg chg="modSp">
        <pc:chgData name="Al-Madanat Osama" userId="S::fh9s0r@inf.elte.hu::c621fbea-3551-4ba5-994b-db60ced685d1" providerId="AD" clId="Web-{78751763-2115-4A7F-BFD9-1C5E4F44EEB0}" dt="2023-11-29T07:54:01.255" v="6" actId="1076"/>
        <pc:sldMkLst>
          <pc:docMk/>
          <pc:sldMk cId="405439596" sldId="283"/>
        </pc:sldMkLst>
        <pc:picChg chg="mod">
          <ac:chgData name="Al-Madanat Osama" userId="S::fh9s0r@inf.elte.hu::c621fbea-3551-4ba5-994b-db60ced685d1" providerId="AD" clId="Web-{78751763-2115-4A7F-BFD9-1C5E4F44EEB0}" dt="2023-11-29T07:53:35.097" v="3" actId="1076"/>
          <ac:picMkLst>
            <pc:docMk/>
            <pc:sldMk cId="405439596" sldId="283"/>
            <ac:picMk id="7" creationId="{1A8552BE-C244-747E-2283-BF525FFF8366}"/>
          </ac:picMkLst>
        </pc:picChg>
        <pc:picChg chg="mod">
          <ac:chgData name="Al-Madanat Osama" userId="S::fh9s0r@inf.elte.hu::c621fbea-3551-4ba5-994b-db60ced685d1" providerId="AD" clId="Web-{78751763-2115-4A7F-BFD9-1C5E4F44EEB0}" dt="2023-11-29T07:54:01.255" v="6" actId="1076"/>
          <ac:picMkLst>
            <pc:docMk/>
            <pc:sldMk cId="405439596" sldId="283"/>
            <ac:picMk id="8" creationId="{D01CED90-5C09-E541-DFFE-B82248DBC1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F22D01-04E8-40F4-8BD8-E47D0194AD54}" type="slidenum">
              <a:rPr lang="ru-RU"/>
              <a:pPr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VirtualBox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0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0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hu-HU" dirty="0"/>
              <a:t>VirtualBox</a:t>
            </a:r>
            <a:r>
              <a:rPr lang="en-US" dirty="0"/>
              <a:t> ,topologies and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Interact with Hosts and Switches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2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6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7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  <a:p>
            <a:r>
              <a:rPr lang="en-US" dirty="0"/>
              <a:t>https://www.programcreek.com/python/example/103166/mininet.net.Mininet</a:t>
            </a:r>
          </a:p>
          <a:p>
            <a:endParaRPr lang="en-US" dirty="0"/>
          </a:p>
          <a:p>
            <a:r>
              <a:rPr lang="en-US" dirty="0"/>
              <a:t>https://python.hotexamples.com/examples/mininet.net/Mininet/-/python-mininet-class-examples.html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5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555750"/>
            <a:ext cx="5940425" cy="11509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488" y="1341438"/>
            <a:ext cx="7162800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488" y="20843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133600"/>
            <a:ext cx="1909762" cy="43926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133600"/>
            <a:ext cx="5581650" cy="43926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76338" y="2781300"/>
            <a:ext cx="3744912" cy="3744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3650" y="2781300"/>
            <a:ext cx="3746500" cy="3744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133600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781300"/>
            <a:ext cx="76438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ininet.org/walkthrough/" TargetMode="External"/><Relationship Id="rId2" Type="http://schemas.openxmlformats.org/officeDocument/2006/relationships/hyperlink" Target="https://medium.com/@travisdotmedia/what-is-the-slash-notation-at-the-end-of-ip-addresses-8-16-24-d5c50ac57c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ninet/openflow-tutorial/wik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ouafiakhawla24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28" y="1306053"/>
            <a:ext cx="4840287" cy="1109662"/>
          </a:xfrm>
          <a:noFill/>
        </p:spPr>
        <p:txBody>
          <a:bodyPr/>
          <a:lstStyle/>
          <a:p>
            <a:r>
              <a:rPr lang="fr-FR" b="1">
                <a:latin typeface="Tahoma" charset="0"/>
              </a:rPr>
              <a:t>Dr.KHAWLA</a:t>
            </a:r>
            <a:r>
              <a:rPr lang="fr-FR" b="1" dirty="0">
                <a:latin typeface="Tahoma" charset="0"/>
              </a:rPr>
              <a:t> Bouafia </a:t>
            </a:r>
            <a:endParaRPr lang="uk-UA" b="1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2204864"/>
            <a:ext cx="6589052" cy="110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dirty="0" err="1"/>
              <a:t>Telecommunication</a:t>
            </a:r>
            <a:r>
              <a:rPr lang="fr-FR" dirty="0"/>
              <a:t> Network – Practice-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EFAF1-3602-3946-F70C-2483B9AC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4" y="1192311"/>
            <a:ext cx="6553200" cy="508000"/>
          </a:xfrm>
        </p:spPr>
        <p:txBody>
          <a:bodyPr/>
          <a:lstStyle/>
          <a:p>
            <a:r>
              <a:rPr lang="en-US" b="1" i="0" dirty="0">
                <a:solidFill>
                  <a:srgbClr val="0E101A"/>
                </a:solidFill>
                <a:effectLst/>
                <a:latin typeface="Lora" pitchFamily="2" charset="0"/>
              </a:rPr>
              <a:t>single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42B54-2310-CB3F-7772-695EA530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311"/>
            <a:ext cx="8892480" cy="374491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E101A"/>
                </a:solidFill>
                <a:effectLst/>
                <a:latin typeface="Lora" pitchFamily="2" charset="0"/>
              </a:rPr>
              <a:t>single creates a topology with a single switch attached to the number of hosts that are mentioned by the user</a:t>
            </a:r>
          </a:p>
          <a:p>
            <a:pPr marL="0" indent="0" algn="ctr">
              <a:buNone/>
            </a:pPr>
            <a:r>
              <a:rPr lang="en-US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sudo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 </a:t>
            </a:r>
            <a:r>
              <a:rPr lang="en-US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mn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 --topo single,[</a:t>
            </a:r>
            <a:r>
              <a:rPr lang="en-US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no_of_hosts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]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F792AE-8050-4C62-9D02-5CB6711E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40" y="817175"/>
            <a:ext cx="4552950" cy="50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2BF53-5C2E-7072-EE61-1F8EFF74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60848"/>
            <a:ext cx="6553200" cy="508000"/>
          </a:xfrm>
        </p:spPr>
        <p:txBody>
          <a:bodyPr/>
          <a:lstStyle/>
          <a:p>
            <a:r>
              <a:rPr lang="en-US" b="1" i="0" dirty="0">
                <a:solidFill>
                  <a:srgbClr val="0E101A"/>
                </a:solidFill>
                <a:effectLst/>
                <a:latin typeface="Lora" pitchFamily="2" charset="0"/>
              </a:rPr>
              <a:t>reversed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E71E3-DDF8-AA5C-DDB5-26FB4C15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780928"/>
            <a:ext cx="8712968" cy="374491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E101A"/>
                </a:solidFill>
                <a:effectLst/>
                <a:latin typeface="Lora" pitchFamily="2" charset="0"/>
              </a:rPr>
              <a:t>reversed creates a topology similar to the single command but the interfaces are assigned in a reverse order</a:t>
            </a:r>
          </a:p>
          <a:p>
            <a:pPr marL="0" indent="0" algn="ctr">
              <a:buNone/>
            </a:pPr>
            <a:r>
              <a:rPr lang="en-US" b="1" u="sng" dirty="0" err="1"/>
              <a:t>sudo</a:t>
            </a:r>
            <a:r>
              <a:rPr lang="en-US" b="1" u="sng" dirty="0"/>
              <a:t> </a:t>
            </a:r>
            <a:r>
              <a:rPr lang="en-US" b="1" u="sng" dirty="0" err="1"/>
              <a:t>mn</a:t>
            </a:r>
            <a:r>
              <a:rPr lang="en-US" b="1" u="sng" dirty="0"/>
              <a:t> --topo reversed,[</a:t>
            </a:r>
            <a:r>
              <a:rPr lang="en-US" b="1" u="sng" dirty="0" err="1"/>
              <a:t>no_of_hosts</a:t>
            </a:r>
            <a:r>
              <a:rPr lang="en-US" b="1" u="sng" dirty="0"/>
              <a:t>]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84799F-EDE1-BE1A-D422-5A8BAAEB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77" y="4567269"/>
            <a:ext cx="4524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756CE-E55F-500C-A079-9AEC9F9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88840"/>
            <a:ext cx="6553200" cy="508000"/>
          </a:xfrm>
        </p:spPr>
        <p:txBody>
          <a:bodyPr/>
          <a:lstStyle/>
          <a:p>
            <a:r>
              <a:rPr lang="en-US" b="1" i="0" dirty="0">
                <a:solidFill>
                  <a:srgbClr val="0E101A"/>
                </a:solidFill>
                <a:effectLst/>
                <a:latin typeface="Lora" pitchFamily="2" charset="0"/>
              </a:rPr>
              <a:t>linear </a:t>
            </a:r>
            <a:br>
              <a:rPr lang="en-US" b="1" i="0" dirty="0">
                <a:solidFill>
                  <a:srgbClr val="0E101A"/>
                </a:solidFill>
                <a:effectLst/>
                <a:latin typeface="Lora" pitchFamily="2" charset="0"/>
              </a:rPr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61050-2FDD-30B8-803B-7A1E78C5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28" y="2496840"/>
            <a:ext cx="8892480" cy="374491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E101A"/>
                </a:solidFill>
                <a:effectLst/>
                <a:latin typeface="Lora" pitchFamily="2" charset="0"/>
              </a:rPr>
              <a:t>The linear keyword creates a linear topology with the specified number of switches and hosts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0E101A"/>
              </a:solidFill>
              <a:effectLst/>
              <a:latin typeface="Lora" pitchFamily="2" charset="0"/>
            </a:endParaRPr>
          </a:p>
          <a:p>
            <a:pPr marL="0" indent="0" algn="ctr">
              <a:buNone/>
            </a:pPr>
            <a:r>
              <a:rPr lang="en-US" sz="1800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sudo</a:t>
            </a:r>
            <a:r>
              <a:rPr lang="en-US" sz="1800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 </a:t>
            </a:r>
            <a:r>
              <a:rPr lang="en-US" sz="1800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mn</a:t>
            </a:r>
            <a:r>
              <a:rPr lang="en-US" sz="1800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 --topo linear,[</a:t>
            </a:r>
            <a:r>
              <a:rPr lang="en-US" sz="1800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no_of_switches</a:t>
            </a:r>
            <a:r>
              <a:rPr lang="en-US" sz="1800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],[</a:t>
            </a:r>
            <a:r>
              <a:rPr lang="en-US" sz="1800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no_of_hosts_for_each_switch</a:t>
            </a:r>
            <a:r>
              <a:rPr lang="en-US" sz="1800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]</a:t>
            </a:r>
            <a:endParaRPr lang="en-US" sz="1800" b="1" i="0" dirty="0">
              <a:solidFill>
                <a:srgbClr val="292929"/>
              </a:solidFill>
              <a:effectLst/>
              <a:latin typeface="Lora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9E77-B32C-5FB4-2A4F-F1062ED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64" y="2415966"/>
            <a:ext cx="5524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7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3154B-0B49-8A9C-4DDA-7C725216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E101A"/>
                </a:solidFill>
                <a:effectLst/>
                <a:latin typeface="Lora" pitchFamily="2" charset="0"/>
              </a:rPr>
              <a:t>torus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A85BA-B092-85DA-BE77-F6EF590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781300"/>
            <a:ext cx="8640638" cy="374491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E101A"/>
                </a:solidFill>
                <a:effectLst/>
                <a:latin typeface="Lora" pitchFamily="2" charset="0"/>
              </a:rPr>
              <a:t>A torus topology can be created using the torus keyword</a:t>
            </a:r>
          </a:p>
          <a:p>
            <a:pPr marL="0" indent="0" algn="ctr">
              <a:buNone/>
            </a:pPr>
            <a:r>
              <a:rPr lang="en-US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sudo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 </a:t>
            </a:r>
            <a:r>
              <a:rPr lang="en-US" b="1" i="0" u="sng" dirty="0" err="1">
                <a:solidFill>
                  <a:srgbClr val="292929"/>
                </a:solidFill>
                <a:effectLst/>
                <a:latin typeface="Lora" pitchFamily="2" charset="0"/>
              </a:rPr>
              <a:t>mn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Lora" pitchFamily="2" charset="0"/>
              </a:rPr>
              <a:t> --topo torus,[length],[breadth]</a:t>
            </a:r>
            <a:endParaRPr lang="en-US" b="1" i="0" dirty="0">
              <a:solidFill>
                <a:srgbClr val="292929"/>
              </a:solidFill>
              <a:effectLst/>
              <a:latin typeface="Lora" pitchFamily="2" charset="0"/>
            </a:endParaRP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C01419-4CC8-3EAD-E18D-28772C21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38" y="4467209"/>
            <a:ext cx="5857875" cy="47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B1DD7-C725-A670-8AC3-1CDD8D89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132856"/>
            <a:ext cx="6553200" cy="508000"/>
          </a:xfrm>
        </p:spPr>
        <p:txBody>
          <a:bodyPr/>
          <a:lstStyle/>
          <a:p>
            <a:r>
              <a:rPr lang="hu-HU" dirty="0"/>
              <a:t>Mininet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1A472-AEE2-FD44-01EC-B4870FAE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852936"/>
            <a:ext cx="8568630" cy="3673277"/>
          </a:xfrm>
        </p:spPr>
        <p:txBody>
          <a:bodyPr/>
          <a:lstStyle/>
          <a:p>
            <a:r>
              <a:rPr lang="en-US" dirty="0"/>
              <a:t>In the next example, there are 3 hosts connected</a:t>
            </a:r>
            <a:r>
              <a:rPr lang="hu-HU" dirty="0"/>
              <a:t>: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h1</a:t>
            </a:r>
            <a:r>
              <a:rPr lang="hu-HU" dirty="0"/>
              <a:t> –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h2</a:t>
            </a:r>
            <a:r>
              <a:rPr lang="hu-HU" dirty="0"/>
              <a:t> –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h3</a:t>
            </a:r>
            <a:r>
              <a:rPr lang="hu-HU" dirty="0"/>
              <a:t>, </a:t>
            </a:r>
            <a:r>
              <a:rPr lang="en-US" dirty="0"/>
              <a:t>and</a:t>
            </a:r>
            <a:r>
              <a:rPr lang="hu-HU" dirty="0"/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h2</a:t>
            </a:r>
            <a:r>
              <a:rPr lang="hu-HU" dirty="0"/>
              <a:t> </a:t>
            </a:r>
            <a:r>
              <a:rPr lang="en-US" dirty="0"/>
              <a:t>is configured as router</a:t>
            </a:r>
            <a:endParaRPr lang="hu-HU" dirty="0"/>
          </a:p>
          <a:p>
            <a:r>
              <a:rPr lang="en-US" dirty="0"/>
              <a:t>Done according to this</a:t>
            </a:r>
            <a:r>
              <a:rPr lang="hu-HU" dirty="0"/>
              <a:t>: </a:t>
            </a:r>
            <a:r>
              <a:rPr lang="hu-HU" sz="2000" dirty="0"/>
              <a:t>http://csie.nqu.edu.tw/smallko/sdn/mininet-operations.htm</a:t>
            </a:r>
            <a:endParaRPr lang="hu-HU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2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6">
            <a:extLst>
              <a:ext uri="{FF2B5EF4-FFF2-40B4-BE49-F238E27FC236}">
                <a16:creationId xmlns:a16="http://schemas.microsoft.com/office/drawing/2014/main" id="{95842B27-6A8B-3B03-3BF9-D45F8644B5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7544" y="0"/>
            <a:ext cx="7776864" cy="696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" dirty="0"/>
              <a:t>#!/</a:t>
            </a:r>
            <a:r>
              <a:rPr lang="hu-HU" sz="1100" dirty="0" err="1"/>
              <a:t>usr</a:t>
            </a:r>
            <a:r>
              <a:rPr lang="hu-HU" sz="1100" dirty="0"/>
              <a:t>/bin/</a:t>
            </a:r>
            <a:r>
              <a:rPr lang="hu-HU" sz="1100" dirty="0" err="1"/>
              <a:t>python</a:t>
            </a:r>
            <a:endParaRPr lang="hu-HU" sz="1100" dirty="0"/>
          </a:p>
          <a:p>
            <a:r>
              <a:rPr lang="hu-HU" sz="1100" dirty="0" err="1"/>
              <a:t>from</a:t>
            </a:r>
            <a:r>
              <a:rPr lang="hu-HU" sz="1100" dirty="0"/>
              <a:t> </a:t>
            </a:r>
            <a:r>
              <a:rPr lang="hu-HU" sz="1100" dirty="0" err="1"/>
              <a:t>mininet.net</a:t>
            </a:r>
            <a:r>
              <a:rPr lang="hu-HU" sz="1100" dirty="0"/>
              <a:t> import </a:t>
            </a:r>
            <a:r>
              <a:rPr lang="hu-HU" sz="1100" dirty="0" err="1"/>
              <a:t>Mininet</a:t>
            </a:r>
            <a:endParaRPr lang="hu-HU" sz="1100" dirty="0"/>
          </a:p>
          <a:p>
            <a:r>
              <a:rPr lang="hu-HU" sz="1100" dirty="0" err="1"/>
              <a:t>from</a:t>
            </a:r>
            <a:r>
              <a:rPr lang="hu-HU" sz="1100" dirty="0"/>
              <a:t> </a:t>
            </a:r>
            <a:r>
              <a:rPr lang="hu-HU" sz="1100" dirty="0" err="1"/>
              <a:t>mininet.cli</a:t>
            </a:r>
            <a:r>
              <a:rPr lang="hu-HU" sz="1100" dirty="0"/>
              <a:t> import CLI</a:t>
            </a:r>
          </a:p>
          <a:p>
            <a:r>
              <a:rPr lang="hu-HU" sz="1100" dirty="0" err="1"/>
              <a:t>from</a:t>
            </a:r>
            <a:r>
              <a:rPr lang="hu-HU" sz="1100" dirty="0"/>
              <a:t> </a:t>
            </a:r>
            <a:r>
              <a:rPr lang="hu-HU" sz="1100" dirty="0" err="1"/>
              <a:t>mininet.link</a:t>
            </a:r>
            <a:r>
              <a:rPr lang="hu-HU" sz="1100" dirty="0"/>
              <a:t> import Link, </a:t>
            </a:r>
            <a:r>
              <a:rPr lang="hu-HU" sz="1100" dirty="0" err="1"/>
              <a:t>TCLink</a:t>
            </a:r>
            <a:r>
              <a:rPr lang="hu-HU" sz="1100" dirty="0"/>
              <a:t>, </a:t>
            </a:r>
            <a:r>
              <a:rPr lang="hu-HU" sz="1100" dirty="0" err="1"/>
              <a:t>Intf</a:t>
            </a:r>
            <a:endParaRPr lang="hu-HU" sz="1100" dirty="0"/>
          </a:p>
          <a:p>
            <a:r>
              <a:rPr lang="hu-HU" sz="1100" dirty="0" err="1"/>
              <a:t>from</a:t>
            </a:r>
            <a:r>
              <a:rPr lang="hu-HU" sz="1100" dirty="0"/>
              <a:t> </a:t>
            </a:r>
            <a:r>
              <a:rPr lang="hu-HU" sz="1100" dirty="0" err="1"/>
              <a:t>mininet.log</a:t>
            </a:r>
            <a:r>
              <a:rPr lang="hu-HU" sz="1100" dirty="0"/>
              <a:t> import </a:t>
            </a:r>
            <a:r>
              <a:rPr lang="hu-HU" sz="1100" dirty="0" err="1"/>
              <a:t>setLogLevel</a:t>
            </a:r>
            <a:r>
              <a:rPr lang="hu-HU" sz="1100" dirty="0"/>
              <a:t>, </a:t>
            </a:r>
            <a:r>
              <a:rPr lang="hu-HU" sz="1100" dirty="0" err="1"/>
              <a:t>info</a:t>
            </a:r>
            <a:endParaRPr lang="hu-HU" sz="1100" dirty="0"/>
          </a:p>
          <a:p>
            <a:r>
              <a:rPr lang="hu-HU" sz="1100" dirty="0" err="1"/>
              <a:t>from</a:t>
            </a:r>
            <a:r>
              <a:rPr lang="hu-HU" sz="1100" dirty="0"/>
              <a:t> </a:t>
            </a:r>
            <a:r>
              <a:rPr lang="hu-HU" sz="1100" dirty="0" err="1"/>
              <a:t>mininet.node</a:t>
            </a:r>
            <a:r>
              <a:rPr lang="hu-HU" sz="1100" dirty="0"/>
              <a:t> import </a:t>
            </a:r>
            <a:r>
              <a:rPr lang="hu-HU" sz="1100" dirty="0" err="1"/>
              <a:t>CPULimitedHost</a:t>
            </a:r>
            <a:r>
              <a:rPr lang="hu-HU" sz="1100" dirty="0"/>
              <a:t>, </a:t>
            </a:r>
            <a:r>
              <a:rPr lang="hu-HU" sz="1100" dirty="0" err="1"/>
              <a:t>Host</a:t>
            </a:r>
            <a:r>
              <a:rPr lang="hu-HU" sz="1100" dirty="0"/>
              <a:t>, </a:t>
            </a:r>
            <a:r>
              <a:rPr lang="hu-HU" sz="1100" dirty="0" err="1"/>
              <a:t>Node</a:t>
            </a:r>
            <a:endParaRPr lang="hu-HU" sz="1100" dirty="0"/>
          </a:p>
          <a:p>
            <a:endParaRPr lang="hu-HU" sz="1100" dirty="0"/>
          </a:p>
          <a:p>
            <a:r>
              <a:rPr lang="hu-HU" sz="1100" dirty="0" err="1"/>
              <a:t>def</a:t>
            </a:r>
            <a:r>
              <a:rPr lang="hu-HU" sz="1100" dirty="0"/>
              <a:t> </a:t>
            </a:r>
            <a:r>
              <a:rPr lang="hu-HU" sz="1100" dirty="0" err="1"/>
              <a:t>myNetwork</a:t>
            </a:r>
            <a:r>
              <a:rPr lang="hu-HU" sz="1100" dirty="0"/>
              <a:t>():</a:t>
            </a:r>
          </a:p>
          <a:p>
            <a:r>
              <a:rPr lang="hu-HU" sz="1100" dirty="0"/>
              <a:t>	net = </a:t>
            </a:r>
            <a:r>
              <a:rPr lang="hu-HU" sz="1100" dirty="0" err="1"/>
              <a:t>Mininet</a:t>
            </a:r>
            <a:r>
              <a:rPr lang="hu-HU" sz="1100" dirty="0"/>
              <a:t>( </a:t>
            </a:r>
            <a:r>
              <a:rPr lang="hu-HU" sz="1100" dirty="0" err="1"/>
              <a:t>topo</a:t>
            </a:r>
            <a:r>
              <a:rPr lang="hu-HU" sz="1100" dirty="0"/>
              <a:t>=</a:t>
            </a:r>
            <a:r>
              <a:rPr lang="hu-HU" sz="1100" dirty="0" err="1"/>
              <a:t>None</a:t>
            </a:r>
            <a:r>
              <a:rPr lang="hu-HU" sz="1100" dirty="0"/>
              <a:t>,</a:t>
            </a:r>
          </a:p>
          <a:p>
            <a:r>
              <a:rPr lang="hu-HU" sz="1100" dirty="0"/>
              <a:t>		</a:t>
            </a:r>
            <a:r>
              <a:rPr lang="hu-HU" sz="1100" dirty="0" err="1"/>
              <a:t>build</a:t>
            </a:r>
            <a:r>
              <a:rPr lang="hu-HU" sz="1100" dirty="0"/>
              <a:t>=</a:t>
            </a:r>
            <a:r>
              <a:rPr lang="hu-HU" sz="1100" dirty="0" err="1"/>
              <a:t>False</a:t>
            </a:r>
            <a:r>
              <a:rPr lang="hu-HU" sz="1100" dirty="0"/>
              <a:t>,</a:t>
            </a:r>
          </a:p>
          <a:p>
            <a:r>
              <a:rPr lang="hu-HU" sz="1100" dirty="0"/>
              <a:t>		</a:t>
            </a:r>
            <a:r>
              <a:rPr lang="hu-HU" sz="1100" dirty="0" err="1"/>
              <a:t>ipBase</a:t>
            </a:r>
            <a:r>
              <a:rPr lang="hu-HU" sz="1100" dirty="0"/>
              <a:t>='10.0.0.0/8',</a:t>
            </a:r>
          </a:p>
          <a:p>
            <a:r>
              <a:rPr lang="hu-HU" sz="1100" dirty="0"/>
              <a:t>		link=</a:t>
            </a:r>
            <a:r>
              <a:rPr lang="hu-HU" sz="1100" dirty="0" err="1"/>
              <a:t>TCLink</a:t>
            </a:r>
            <a:r>
              <a:rPr lang="hu-HU" sz="1100" dirty="0"/>
              <a:t>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</a:t>
            </a:r>
            <a:r>
              <a:rPr lang="hu-HU" sz="1100" dirty="0" err="1"/>
              <a:t>Adding</a:t>
            </a:r>
            <a:r>
              <a:rPr lang="hu-HU" sz="1100" dirty="0"/>
              <a:t> </a:t>
            </a:r>
            <a:r>
              <a:rPr lang="hu-HU" sz="1100" dirty="0" err="1"/>
              <a:t>controller</a:t>
            </a:r>
            <a:r>
              <a:rPr lang="hu-HU" sz="1100" dirty="0"/>
              <a:t>\n' 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Add </a:t>
            </a:r>
            <a:r>
              <a:rPr lang="hu-HU" sz="1100" dirty="0" err="1"/>
              <a:t>switches</a:t>
            </a:r>
            <a:r>
              <a:rPr lang="hu-HU" sz="1100" dirty="0"/>
              <a:t>\n')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Add </a:t>
            </a:r>
            <a:r>
              <a:rPr lang="hu-HU" sz="1100" dirty="0" err="1"/>
              <a:t>hosts</a:t>
            </a:r>
            <a:r>
              <a:rPr lang="hu-HU" sz="1100" dirty="0"/>
              <a:t>\n')</a:t>
            </a:r>
          </a:p>
          <a:p>
            <a:r>
              <a:rPr lang="hu-HU" sz="1100" dirty="0"/>
              <a:t>	h1 = </a:t>
            </a:r>
            <a:r>
              <a:rPr lang="hu-HU" sz="1100" dirty="0" err="1"/>
              <a:t>net.addHost</a:t>
            </a:r>
            <a:r>
              <a:rPr lang="hu-HU" sz="1100" dirty="0"/>
              <a:t>('</a:t>
            </a:r>
            <a:r>
              <a:rPr lang="hu-HU" sz="1100" dirty="0" err="1"/>
              <a:t>h1</a:t>
            </a:r>
            <a:r>
              <a:rPr lang="hu-HU" sz="1100" dirty="0"/>
              <a:t>', </a:t>
            </a:r>
            <a:r>
              <a:rPr lang="hu-HU" sz="1100" dirty="0" err="1"/>
              <a:t>cls</a:t>
            </a:r>
            <a:r>
              <a:rPr lang="hu-HU" sz="1100" dirty="0"/>
              <a:t>=</a:t>
            </a:r>
            <a:r>
              <a:rPr lang="hu-HU" sz="1100" dirty="0" err="1"/>
              <a:t>Host</a:t>
            </a:r>
            <a:r>
              <a:rPr lang="hu-HU" sz="1100" dirty="0"/>
              <a:t>, </a:t>
            </a:r>
            <a:r>
              <a:rPr lang="hu-HU" sz="1100" dirty="0" err="1"/>
              <a:t>ip</a:t>
            </a:r>
            <a:r>
              <a:rPr lang="hu-HU" sz="1100" dirty="0"/>
              <a:t>='10.0.10.2', </a:t>
            </a:r>
            <a:r>
              <a:rPr lang="hu-HU" sz="1100" dirty="0" err="1"/>
              <a:t>defaultRoute</a:t>
            </a:r>
            <a:r>
              <a:rPr lang="hu-HU" sz="1100" dirty="0"/>
              <a:t>=</a:t>
            </a:r>
            <a:r>
              <a:rPr lang="hu-HU" sz="1100" dirty="0" err="1"/>
              <a:t>None</a:t>
            </a:r>
            <a:r>
              <a:rPr lang="hu-HU" sz="1100" dirty="0"/>
              <a:t>)</a:t>
            </a:r>
          </a:p>
          <a:p>
            <a:r>
              <a:rPr lang="hu-HU" sz="1100" dirty="0"/>
              <a:t>	h2 = </a:t>
            </a:r>
            <a:r>
              <a:rPr lang="hu-HU" sz="1100" dirty="0" err="1"/>
              <a:t>net.addHost</a:t>
            </a:r>
            <a:r>
              <a:rPr lang="hu-HU" sz="1100" dirty="0"/>
              <a:t>('</a:t>
            </a:r>
            <a:r>
              <a:rPr lang="hu-HU" sz="1100" dirty="0" err="1"/>
              <a:t>h2</a:t>
            </a:r>
            <a:r>
              <a:rPr lang="hu-HU" sz="1100" dirty="0"/>
              <a:t>', </a:t>
            </a:r>
            <a:r>
              <a:rPr lang="hu-HU" sz="1100" dirty="0" err="1"/>
              <a:t>cls</a:t>
            </a:r>
            <a:r>
              <a:rPr lang="hu-HU" sz="1100" dirty="0"/>
              <a:t>=</a:t>
            </a:r>
            <a:r>
              <a:rPr lang="hu-HU" sz="1100" dirty="0" err="1"/>
              <a:t>Host</a:t>
            </a:r>
            <a:r>
              <a:rPr lang="hu-HU" sz="1100" dirty="0"/>
              <a:t>, </a:t>
            </a:r>
            <a:r>
              <a:rPr lang="hu-HU" sz="1100" dirty="0" err="1"/>
              <a:t>ip</a:t>
            </a:r>
            <a:r>
              <a:rPr lang="hu-HU" sz="1100" dirty="0"/>
              <a:t>='10.0.10.1', </a:t>
            </a:r>
            <a:r>
              <a:rPr lang="hu-HU" sz="1100" dirty="0" err="1"/>
              <a:t>defaultRoute</a:t>
            </a:r>
            <a:r>
              <a:rPr lang="hu-HU" sz="1100" dirty="0"/>
              <a:t>=</a:t>
            </a:r>
            <a:r>
              <a:rPr lang="hu-HU" sz="1100" dirty="0" err="1"/>
              <a:t>None</a:t>
            </a:r>
            <a:r>
              <a:rPr lang="hu-HU" sz="1100" dirty="0"/>
              <a:t>)</a:t>
            </a:r>
          </a:p>
          <a:p>
            <a:r>
              <a:rPr lang="hu-HU" sz="1100" dirty="0"/>
              <a:t>	h3 = </a:t>
            </a:r>
            <a:r>
              <a:rPr lang="hu-HU" sz="1100" dirty="0" err="1"/>
              <a:t>net.addHost</a:t>
            </a:r>
            <a:r>
              <a:rPr lang="hu-HU" sz="1100" dirty="0"/>
              <a:t>('</a:t>
            </a:r>
            <a:r>
              <a:rPr lang="hu-HU" sz="1100" dirty="0" err="1"/>
              <a:t>h3</a:t>
            </a:r>
            <a:r>
              <a:rPr lang="hu-HU" sz="1100" dirty="0"/>
              <a:t>’, </a:t>
            </a:r>
            <a:r>
              <a:rPr lang="hu-HU" sz="1100" dirty="0" err="1"/>
              <a:t>cls</a:t>
            </a:r>
            <a:r>
              <a:rPr lang="hu-HU" sz="1100" dirty="0"/>
              <a:t>=</a:t>
            </a:r>
            <a:r>
              <a:rPr lang="hu-HU" sz="1100" dirty="0" err="1"/>
              <a:t>Host</a:t>
            </a:r>
            <a:r>
              <a:rPr lang="hu-HU" sz="1100" dirty="0"/>
              <a:t>, </a:t>
            </a:r>
            <a:r>
              <a:rPr lang="hu-HU" sz="1100" dirty="0" err="1"/>
              <a:t>ip</a:t>
            </a:r>
            <a:r>
              <a:rPr lang="hu-HU" sz="1100" dirty="0"/>
              <a:t>='10.0.20.2', </a:t>
            </a:r>
            <a:r>
              <a:rPr lang="hu-HU" sz="1100" dirty="0" err="1"/>
              <a:t>defaultRoute</a:t>
            </a:r>
            <a:r>
              <a:rPr lang="hu-HU" sz="1100" dirty="0"/>
              <a:t>=</a:t>
            </a:r>
            <a:r>
              <a:rPr lang="hu-HU" sz="1100" dirty="0" err="1"/>
              <a:t>None</a:t>
            </a:r>
            <a:r>
              <a:rPr lang="hu-HU" sz="1100" dirty="0"/>
              <a:t>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Add </a:t>
            </a:r>
            <a:r>
              <a:rPr lang="hu-HU" sz="1100" dirty="0" err="1"/>
              <a:t>links</a:t>
            </a:r>
            <a:r>
              <a:rPr lang="hu-HU" sz="1100" dirty="0"/>
              <a:t>\n')</a:t>
            </a:r>
          </a:p>
          <a:p>
            <a:r>
              <a:rPr lang="hu-HU" sz="1100" dirty="0"/>
              <a:t>	Link(h1, h2)</a:t>
            </a:r>
          </a:p>
          <a:p>
            <a:r>
              <a:rPr lang="hu-HU" sz="1100" dirty="0"/>
              <a:t>	Link(h2,h3,intfName1='h2-eth1')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Starting </a:t>
            </a:r>
            <a:r>
              <a:rPr lang="hu-HU" sz="1100" dirty="0" err="1"/>
              <a:t>network</a:t>
            </a:r>
            <a:r>
              <a:rPr lang="hu-HU" sz="1100" dirty="0"/>
              <a:t>\n')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net.build</a:t>
            </a:r>
            <a:r>
              <a:rPr lang="hu-HU" sz="1100" dirty="0"/>
              <a:t>()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Starting </a:t>
            </a:r>
            <a:r>
              <a:rPr lang="hu-HU" sz="1100" dirty="0" err="1"/>
              <a:t>controllers</a:t>
            </a:r>
            <a:r>
              <a:rPr lang="hu-HU" sz="1100" dirty="0"/>
              <a:t>\n')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for</a:t>
            </a:r>
            <a:r>
              <a:rPr lang="hu-HU" sz="1100" dirty="0"/>
              <a:t> </a:t>
            </a:r>
            <a:r>
              <a:rPr lang="hu-HU" sz="1100" dirty="0" err="1"/>
              <a:t>controller</a:t>
            </a:r>
            <a:r>
              <a:rPr lang="hu-HU" sz="1100" dirty="0"/>
              <a:t> </a:t>
            </a:r>
            <a:r>
              <a:rPr lang="hu-HU" sz="1100" dirty="0" err="1"/>
              <a:t>in</a:t>
            </a:r>
            <a:r>
              <a:rPr lang="hu-HU" sz="1100" dirty="0"/>
              <a:t> </a:t>
            </a:r>
            <a:r>
              <a:rPr lang="hu-HU" sz="1100" dirty="0" err="1"/>
              <a:t>net.controllers</a:t>
            </a:r>
            <a:r>
              <a:rPr lang="hu-HU" sz="1100" dirty="0"/>
              <a:t>:</a:t>
            </a:r>
          </a:p>
          <a:p>
            <a:r>
              <a:rPr lang="hu-HU" sz="1100" dirty="0"/>
              <a:t>		</a:t>
            </a:r>
            <a:r>
              <a:rPr lang="hu-HU" sz="1100" dirty="0" err="1"/>
              <a:t>controller.start</a:t>
            </a:r>
            <a:r>
              <a:rPr lang="hu-HU" sz="1100" dirty="0"/>
              <a:t>()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Starting </a:t>
            </a:r>
            <a:r>
              <a:rPr lang="hu-HU" sz="1100" dirty="0" err="1"/>
              <a:t>switches</a:t>
            </a:r>
            <a:r>
              <a:rPr lang="hu-HU" sz="1100" dirty="0"/>
              <a:t>\n')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info</a:t>
            </a:r>
            <a:r>
              <a:rPr lang="hu-HU" sz="1100" dirty="0"/>
              <a:t>( '*** Post </a:t>
            </a:r>
            <a:r>
              <a:rPr lang="hu-HU" sz="1100" dirty="0" err="1"/>
              <a:t>configure</a:t>
            </a:r>
            <a:r>
              <a:rPr lang="hu-HU" sz="1100" dirty="0"/>
              <a:t> </a:t>
            </a:r>
            <a:r>
              <a:rPr lang="hu-HU" sz="1100" dirty="0" err="1"/>
              <a:t>switches</a:t>
            </a:r>
            <a:r>
              <a:rPr lang="hu-HU" sz="1100" dirty="0"/>
              <a:t> and </a:t>
            </a:r>
            <a:r>
              <a:rPr lang="hu-HU" sz="1100" dirty="0" err="1"/>
              <a:t>hosts</a:t>
            </a:r>
            <a:r>
              <a:rPr lang="hu-HU" sz="1100" dirty="0"/>
              <a:t>\n')</a:t>
            </a:r>
          </a:p>
          <a:p>
            <a:r>
              <a:rPr lang="hu-HU" sz="1100" dirty="0"/>
              <a:t>	CLI(net)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net.stop</a:t>
            </a:r>
            <a:r>
              <a:rPr lang="hu-HU" sz="1100" dirty="0"/>
              <a:t>()</a:t>
            </a:r>
          </a:p>
          <a:p>
            <a:endParaRPr lang="hu-HU" sz="1100" dirty="0"/>
          </a:p>
          <a:p>
            <a:r>
              <a:rPr lang="hu-HU" sz="1100" dirty="0" err="1"/>
              <a:t>if</a:t>
            </a:r>
            <a:r>
              <a:rPr lang="hu-HU" sz="1100" dirty="0"/>
              <a:t> </a:t>
            </a:r>
            <a:r>
              <a:rPr lang="hu-HU" sz="1100" dirty="0" err="1"/>
              <a:t>name</a:t>
            </a:r>
            <a:r>
              <a:rPr lang="hu-HU" sz="1100" dirty="0"/>
              <a:t> == '__main__':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setLogLevel</a:t>
            </a:r>
            <a:r>
              <a:rPr lang="hu-HU" sz="1100" dirty="0"/>
              <a:t>( '</a:t>
            </a:r>
            <a:r>
              <a:rPr lang="hu-HU" sz="1100" dirty="0" err="1"/>
              <a:t>info</a:t>
            </a:r>
            <a:r>
              <a:rPr lang="hu-HU" sz="1100" dirty="0"/>
              <a:t>' )</a:t>
            </a:r>
          </a:p>
          <a:p>
            <a:r>
              <a:rPr lang="hu-HU" sz="1100" dirty="0"/>
              <a:t>	</a:t>
            </a:r>
            <a:r>
              <a:rPr lang="hu-HU" sz="1100" dirty="0" err="1"/>
              <a:t>myNetwork</a:t>
            </a:r>
            <a:r>
              <a:rPr lang="hu-HU" sz="11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5818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END</a:t>
            </a:r>
            <a:endParaRPr lang="hu-HU" dirty="0">
              <a:cs typeface="Calibri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6A187F-2ACD-4340-86D3-86DD0DBD7791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12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9E182-3A55-16B5-C44C-DDB37E9A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CACC7-3E7C-EEFE-EE72-18C89104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564904"/>
            <a:ext cx="8568630" cy="3961309"/>
          </a:xfrm>
        </p:spPr>
        <p:txBody>
          <a:bodyPr/>
          <a:lstStyle/>
          <a:p>
            <a:r>
              <a:rPr lang="en-US" dirty="0"/>
              <a:t>Help </a:t>
            </a:r>
          </a:p>
          <a:p>
            <a:r>
              <a:rPr lang="hu-HU" sz="1600" dirty="0">
                <a:hlinkClick r:id="rId2"/>
              </a:rPr>
              <a:t>https://medium.com/@travisdotmedia/what-is-the-slash-notation-at-the-end-of-ip-addresses-8-16-24-d5c50ac57c5</a:t>
            </a:r>
            <a:endParaRPr lang="en-US" sz="1600" dirty="0"/>
          </a:p>
          <a:p>
            <a:r>
              <a:rPr lang="hu-HU" sz="1600" dirty="0">
                <a:hlinkClick r:id="rId3"/>
              </a:rPr>
              <a:t>http://mininet.org/walkthrough/</a:t>
            </a:r>
            <a:endParaRPr lang="en-US" sz="1600" dirty="0"/>
          </a:p>
          <a:p>
            <a:r>
              <a:rPr lang="hu-HU" sz="1600" dirty="0">
                <a:hlinkClick r:id="rId4"/>
              </a:rPr>
              <a:t>https://github.com/mininet/openflow-tutorial/wiki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5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1412875"/>
            <a:ext cx="3889375" cy="649288"/>
          </a:xfrm>
        </p:spPr>
        <p:txBody>
          <a:bodyPr/>
          <a:lstStyle/>
          <a:p>
            <a:endParaRPr lang="uk-UA" sz="4000" dirty="0">
              <a:latin typeface="Tahoma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5C5DA7-037B-4389-AC6F-9327F1FBD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600" y="2552025"/>
            <a:ext cx="649200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fr-FR" alt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Dr. Khawla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Bouafia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Department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of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Information System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Eotvos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Lorand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University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(ELTE)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Budapest</a:t>
            </a:r>
            <a:r>
              <a:rPr lang="fr-FR" altLang="fr-FR" b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Email:  </a:t>
            </a:r>
            <a:r>
              <a:rPr lang="fr-FR" altLang="fr-FR" b="1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bouafia</a:t>
            </a:r>
            <a:r>
              <a:rPr lang="fr-FR" altLang="fr-FR" b="1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fr-FR" altLang="fr-FR" b="1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inf.elte.hu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Office: 2-519</a:t>
            </a:r>
            <a:endParaRPr kumimoji="0" lang="fr-FR" altLang="fr-FR" b="0" i="0" strike="noStrike" cap="none" normalizeH="0" baseline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81254-27FE-48BB-BF68-5FA96B05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996952"/>
            <a:ext cx="7643812" cy="3744913"/>
          </a:xfrm>
        </p:spPr>
        <p:txBody>
          <a:bodyPr/>
          <a:lstStyle/>
          <a:p>
            <a:pPr marL="0" indent="0">
              <a:buNone/>
            </a:pPr>
            <a:r>
              <a:rPr lang="fr-FR" sz="9600" b="1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Practice 11</a:t>
            </a:r>
          </a:p>
        </p:txBody>
      </p:sp>
    </p:spTree>
    <p:extLst>
      <p:ext uri="{BB962C8B-B14F-4D97-AF65-F5344CB8AC3E}">
        <p14:creationId xmlns:p14="http://schemas.microsoft.com/office/powerpoint/2010/main" val="183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A20EB-9FA0-ECBA-05E5-91E5D1AD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700808"/>
            <a:ext cx="6553200" cy="508000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hu-HU" dirty="0"/>
              <a:t>Mininet VM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DF489-F85B-B969-8DD6-E5D5D6A1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641600"/>
            <a:ext cx="8280598" cy="3884613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hu-HU" dirty="0"/>
              <a:t>VirtualBox:</a:t>
            </a:r>
          </a:p>
          <a:p>
            <a:pPr lvl="1"/>
            <a:r>
              <a:rPr lang="en-US" dirty="0"/>
              <a:t>https://www.virtualbox.org/wiki/Downloads</a:t>
            </a:r>
          </a:p>
          <a:p>
            <a:r>
              <a:rPr lang="en-US" dirty="0"/>
              <a:t>Download </a:t>
            </a:r>
            <a:r>
              <a:rPr lang="hu-HU" dirty="0"/>
              <a:t>Mininet </a:t>
            </a:r>
            <a:r>
              <a:rPr lang="en-US" dirty="0"/>
              <a:t>VM</a:t>
            </a:r>
            <a:r>
              <a:rPr lang="hu-HU" dirty="0"/>
              <a:t>:</a:t>
            </a:r>
          </a:p>
          <a:p>
            <a:pPr marL="457200" lvl="1" indent="0">
              <a:buNone/>
            </a:pPr>
            <a:r>
              <a:rPr lang="hu-HU" dirty="0"/>
              <a:t>https://github.com/mininet/mininet/releases/download/2.2.2/mininet-2.2.2-170321-ubuntu-14.04.4-server-amd64.zip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02C34-11D6-4C1C-3732-0B61A0D6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700808"/>
            <a:ext cx="6553200" cy="508000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hu-HU" dirty="0"/>
              <a:t>Mininet VM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897E5-C2D8-A979-C88B-950061AC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18750"/>
            <a:ext cx="8568952" cy="374491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hu-HU" dirty="0"/>
              <a:t>VirtualBox</a:t>
            </a:r>
          </a:p>
          <a:p>
            <a:r>
              <a:rPr lang="en-US" dirty="0"/>
              <a:t>Click</a:t>
            </a:r>
            <a:r>
              <a:rPr lang="hu-HU" dirty="0"/>
              <a:t> „Import”</a:t>
            </a:r>
            <a:r>
              <a:rPr lang="en-US" dirty="0"/>
              <a:t> then open the image downloaded</a:t>
            </a:r>
          </a:p>
          <a:p>
            <a:r>
              <a:rPr lang="en-US" dirty="0"/>
              <a:t>New image on left</a:t>
            </a:r>
            <a:r>
              <a:rPr lang="hu-HU" dirty="0"/>
              <a:t>: Mininet-VM</a:t>
            </a:r>
          </a:p>
          <a:p>
            <a:pPr lvl="1"/>
            <a:r>
              <a:rPr lang="en-US" dirty="0"/>
              <a:t>Click </a:t>
            </a:r>
            <a:r>
              <a:rPr lang="hu-HU" dirty="0"/>
              <a:t>„Run”</a:t>
            </a:r>
          </a:p>
          <a:p>
            <a:r>
              <a:rPr lang="en-US" dirty="0"/>
              <a:t>System should boot up</a:t>
            </a:r>
            <a:endParaRPr lang="hu-HU" dirty="0"/>
          </a:p>
          <a:p>
            <a:pPr lvl="1"/>
            <a:r>
              <a:rPr lang="hu-HU" dirty="0"/>
              <a:t>Login: mininet</a:t>
            </a:r>
          </a:p>
          <a:p>
            <a:pPr lvl="1"/>
            <a:r>
              <a:rPr lang="hu-HU" dirty="0"/>
              <a:t>Password: mininet</a:t>
            </a:r>
          </a:p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8552BE-C244-747E-2283-BF525FFF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75" y="-1479155"/>
            <a:ext cx="7596336" cy="382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1CED90-5C09-E541-DFFE-B82248DB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636" y="2242963"/>
            <a:ext cx="5580112" cy="28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DFEED-F636-AE9C-CABB-5623FEE8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12776"/>
            <a:ext cx="6553200" cy="508000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hu-HU" dirty="0"/>
              <a:t>Mininet VM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76586-409A-D813-1FBC-7D83ACFD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132856"/>
            <a:ext cx="8964488" cy="3884613"/>
          </a:xfrm>
        </p:spPr>
        <p:txBody>
          <a:bodyPr/>
          <a:lstStyle/>
          <a:p>
            <a:r>
              <a:rPr lang="en-US" dirty="0"/>
              <a:t>Shutdown the VM</a:t>
            </a:r>
            <a:endParaRPr lang="hu-HU" dirty="0"/>
          </a:p>
          <a:p>
            <a:r>
              <a:rPr lang="hu-HU" dirty="0"/>
              <a:t>Mininet-VM/Settings/Network/Adapter 2/Host-only adapter</a:t>
            </a:r>
          </a:p>
          <a:p>
            <a:r>
              <a:rPr lang="en-US" dirty="0"/>
              <a:t>Reboot</a:t>
            </a:r>
            <a:endParaRPr lang="hu-HU" dirty="0"/>
          </a:p>
          <a:p>
            <a:r>
              <a:rPr lang="hu-HU" dirty="0"/>
              <a:t>Ifconfig –a</a:t>
            </a:r>
            <a:endParaRPr lang="en-US" dirty="0"/>
          </a:p>
          <a:p>
            <a:r>
              <a:rPr lang="en-US" dirty="0"/>
              <a:t>Copy the IP of </a:t>
            </a:r>
            <a:r>
              <a:rPr lang="hu-HU" dirty="0"/>
              <a:t>„eth0”: 192.168.xxx.xxx</a:t>
            </a:r>
          </a:p>
          <a:p>
            <a:r>
              <a:rPr lang="en-US" dirty="0"/>
              <a:t>This is the local IP of our VM. We can later connect to it through </a:t>
            </a:r>
            <a:r>
              <a:rPr lang="en-US" dirty="0" err="1"/>
              <a:t>WinScp</a:t>
            </a:r>
            <a:r>
              <a:rPr lang="en-US" dirty="0"/>
              <a:t>, Putty etc..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7910-9273-1416-AB7A-666554A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988840"/>
            <a:ext cx="6553200" cy="508000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hu-HU" dirty="0"/>
              <a:t>Mininet VM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DB58E-29D3-9F6B-3B7E-8FF9DE80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780928"/>
            <a:ext cx="7643812" cy="3744913"/>
          </a:xfrm>
        </p:spPr>
        <p:txBody>
          <a:bodyPr/>
          <a:lstStyle/>
          <a:p>
            <a:r>
              <a:rPr lang="hu-HU" dirty="0"/>
              <a:t>Pr</a:t>
            </a:r>
            <a:r>
              <a:rPr lang="en-US" dirty="0" err="1"/>
              <a:t>oblem</a:t>
            </a:r>
            <a:r>
              <a:rPr lang="hu-HU" dirty="0"/>
              <a:t>: </a:t>
            </a:r>
            <a:r>
              <a:rPr lang="en-US" dirty="0"/>
              <a:t>We will use </a:t>
            </a:r>
            <a:r>
              <a:rPr lang="hu-HU" dirty="0"/>
              <a:t>xterm</a:t>
            </a:r>
            <a:r>
              <a:rPr lang="en-US" dirty="0"/>
              <a:t> which needs a graphical interface</a:t>
            </a:r>
            <a:r>
              <a:rPr lang="hu-HU" dirty="0"/>
              <a:t> (X11 server)</a:t>
            </a:r>
          </a:p>
          <a:p>
            <a:r>
              <a:rPr lang="en-US" dirty="0"/>
              <a:t>To install the GUI</a:t>
            </a:r>
            <a:r>
              <a:rPr lang="hu-HU" dirty="0"/>
              <a:t>: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xinit</a:t>
            </a:r>
            <a:r>
              <a:rPr lang="en-US" dirty="0"/>
              <a:t> </a:t>
            </a:r>
            <a:r>
              <a:rPr lang="en-US" dirty="0" err="1"/>
              <a:t>lxde</a:t>
            </a:r>
            <a:r>
              <a:rPr lang="en-US" dirty="0"/>
              <a:t> virtualbox-guest-x11</a:t>
            </a:r>
          </a:p>
          <a:p>
            <a:pPr lvl="1"/>
            <a:r>
              <a:rPr lang="hu-HU" dirty="0"/>
              <a:t>sudo </a:t>
            </a:r>
            <a:r>
              <a:rPr lang="en-US" dirty="0" err="1"/>
              <a:t>startx</a:t>
            </a:r>
            <a:endParaRPr lang="hu-HU" dirty="0"/>
          </a:p>
          <a:p>
            <a:r>
              <a:rPr lang="en-US" dirty="0"/>
              <a:t>Now Linux should boot up with a GUI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1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4E1D7-140E-7458-4139-4AC05610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54043-50C9-ECAF-1F66-78F4F909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https://vdocuments.net/teaching-computer-networking-with-mininet.html?page=31</a:t>
            </a:r>
          </a:p>
        </p:txBody>
      </p:sp>
    </p:spTree>
    <p:extLst>
      <p:ext uri="{BB962C8B-B14F-4D97-AF65-F5344CB8AC3E}">
        <p14:creationId xmlns:p14="http://schemas.microsoft.com/office/powerpoint/2010/main" val="370356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B7E9F-16BF-0BFF-FE04-71C45796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989212"/>
            <a:ext cx="5904830" cy="79208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Open Sans" panose="020B0606030504020204" pitchFamily="34" charset="0"/>
              </a:rPr>
              <a:t>Topologies in Mininet</a:t>
            </a:r>
            <a:br>
              <a:rPr lang="en-US" b="1" dirty="0">
                <a:solidFill>
                  <a:schemeClr val="accent6"/>
                </a:solidFill>
                <a:effectLst/>
                <a:latin typeface="Open Sans" panose="020B0606030504020204" pitchFamily="34" charset="0"/>
              </a:rPr>
            </a:b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A33D9-9FC0-E397-50E5-DFF8F205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76872"/>
            <a:ext cx="8496622" cy="4249341"/>
          </a:xfrm>
        </p:spPr>
        <p:txBody>
          <a:bodyPr/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Lora" panose="020B0604020202020204" pitchFamily="2" charset="0"/>
              </a:rPr>
              <a:t>The default topology in Mininet consists of two hosts and two switches. </a:t>
            </a:r>
          </a:p>
          <a:p>
            <a:r>
              <a:rPr lang="en-US" sz="2400" dirty="0">
                <a:latin typeface="Lora" pitchFamily="2" charset="0"/>
              </a:rPr>
              <a:t>There are many other topologies available in </a:t>
            </a:r>
            <a:r>
              <a:rPr lang="en-US" sz="2400" dirty="0" err="1">
                <a:latin typeface="Lora" pitchFamily="2" charset="0"/>
              </a:rPr>
              <a:t>mininet</a:t>
            </a:r>
            <a:r>
              <a:rPr lang="en-US" sz="2400" dirty="0">
                <a:latin typeface="Lora" pitchFamily="2" charset="0"/>
              </a:rPr>
              <a:t>, such </a:t>
            </a:r>
            <a:r>
              <a:rPr lang="en-US" sz="2400" dirty="0">
                <a:solidFill>
                  <a:srgbClr val="292929"/>
                </a:solidFill>
                <a:latin typeface="Lora" panose="020B0604020202020204" pitchFamily="2" charset="0"/>
              </a:rPr>
              <a:t>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E101A"/>
                </a:solidFill>
                <a:latin typeface="Lora" pitchFamily="2" charset="0"/>
              </a:rPr>
              <a:t>single </a:t>
            </a:r>
            <a:endParaRPr lang="en-US" sz="2400" b="1" dirty="0">
              <a:solidFill>
                <a:srgbClr val="292929"/>
              </a:solidFill>
              <a:latin typeface="Lora" panose="020B06040202020202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E101A"/>
                </a:solidFill>
                <a:latin typeface="Lora" pitchFamily="2" charset="0"/>
              </a:rPr>
              <a:t>Reversed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E101A"/>
                </a:solidFill>
                <a:latin typeface="Lora" pitchFamily="2" charset="0"/>
              </a:rPr>
              <a:t>linear</a:t>
            </a:r>
            <a:endParaRPr lang="en-US" sz="2400" b="1" dirty="0">
              <a:solidFill>
                <a:srgbClr val="292929"/>
              </a:solidFill>
              <a:latin typeface="Lora" panose="020B06040202020202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E101A"/>
                </a:solidFill>
                <a:latin typeface="Lora" pitchFamily="2" charset="0"/>
              </a:rPr>
              <a:t>tree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E101A"/>
                </a:solidFill>
                <a:latin typeface="Lora" pitchFamily="2" charset="0"/>
              </a:rPr>
              <a:t>torus 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b="1" i="0" dirty="0">
              <a:solidFill>
                <a:srgbClr val="0E101A"/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3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111111"/>
      </a:dk1>
      <a:lt1>
        <a:srgbClr val="FFFFFF"/>
      </a:lt1>
      <a:dk2>
        <a:srgbClr val="000000"/>
      </a:dk2>
      <a:lt2>
        <a:srgbClr val="800000"/>
      </a:lt2>
      <a:accent1>
        <a:srgbClr val="FFCC99"/>
      </a:accent1>
      <a:accent2>
        <a:srgbClr val="996633"/>
      </a:accent2>
      <a:accent3>
        <a:srgbClr val="FFFFFF"/>
      </a:accent3>
      <a:accent4>
        <a:srgbClr val="0D0D0D"/>
      </a:accent4>
      <a:accent5>
        <a:srgbClr val="FFE2CA"/>
      </a:accent5>
      <a:accent6>
        <a:srgbClr val="8A5C2D"/>
      </a:accent6>
      <a:hlink>
        <a:srgbClr val="009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D0D0D"/>
        </a:accent4>
        <a:accent5>
          <a:srgbClr val="FFFFCA"/>
        </a:accent5>
        <a:accent6>
          <a:srgbClr val="E70000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66"/>
        </a:accent1>
        <a:accent2>
          <a:srgbClr val="99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8A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00"/>
        </a:accent1>
        <a:accent2>
          <a:srgbClr val="9966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8A5C00"/>
        </a:accent6>
        <a:hlink>
          <a:srgbClr val="009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99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CA"/>
        </a:accent5>
        <a:accent6>
          <a:srgbClr val="E75C00"/>
        </a:accent6>
        <a:hlink>
          <a:srgbClr val="009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99"/>
        </a:accent1>
        <a:accent2>
          <a:srgbClr val="996633"/>
        </a:accent2>
        <a:accent3>
          <a:srgbClr val="FFFFFF"/>
        </a:accent3>
        <a:accent4>
          <a:srgbClr val="0D0D0D"/>
        </a:accent4>
        <a:accent5>
          <a:srgbClr val="FFE2CA"/>
        </a:accent5>
        <a:accent6>
          <a:srgbClr val="8A5C2D"/>
        </a:accent6>
        <a:hlink>
          <a:srgbClr val="009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160812CE8F5FA4896ADC45252C27AE6" ma:contentTypeVersion="3" ma:contentTypeDescription="Új dokumentum létrehozása." ma:contentTypeScope="" ma:versionID="c97c53841b446281adc45634566cc80f">
  <xsd:schema xmlns:xsd="http://www.w3.org/2001/XMLSchema" xmlns:xs="http://www.w3.org/2001/XMLSchema" xmlns:p="http://schemas.microsoft.com/office/2006/metadata/properties" xmlns:ns2="18f14fbb-1d2a-466a-9a24-1c5e4393ebbe" targetNamespace="http://schemas.microsoft.com/office/2006/metadata/properties" ma:root="true" ma:fieldsID="6d6b7fddf5515db447c4bcc55a3993a4" ns2:_="">
    <xsd:import namespace="18f14fbb-1d2a-466a-9a24-1c5e4393eb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14fbb-1d2a-466a-9a24-1c5e4393e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261DA8-6AEC-4879-A456-9FB0161AAC7A}">
  <ds:schemaRefs>
    <ds:schemaRef ds:uri="18f14fbb-1d2a-466a-9a24-1c5e4393eb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16D1F3-696E-434C-AC23-A9237D787D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83DD68-1DEA-454B-ADA8-F337469F4C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18594</TotalTime>
  <Words>836</Words>
  <Application>Microsoft Office PowerPoint</Application>
  <PresentationFormat>Presentación en pantalla (4:3)</PresentationFormat>
  <Paragraphs>119</Paragraphs>
  <Slides>17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template</vt:lpstr>
      <vt:lpstr>Dr.KHAWLA Bouafia </vt:lpstr>
      <vt:lpstr>Presentación de PowerPoint</vt:lpstr>
      <vt:lpstr>Presentación de PowerPoint</vt:lpstr>
      <vt:lpstr>Install Mininet VM</vt:lpstr>
      <vt:lpstr>Install Mininet VM</vt:lpstr>
      <vt:lpstr>Install Mininet VM</vt:lpstr>
      <vt:lpstr>Install Mininet VM</vt:lpstr>
      <vt:lpstr>Presentación de PowerPoint</vt:lpstr>
      <vt:lpstr>Topologies in Mininet   </vt:lpstr>
      <vt:lpstr>single</vt:lpstr>
      <vt:lpstr>reversed</vt:lpstr>
      <vt:lpstr>linear  </vt:lpstr>
      <vt:lpstr>torus</vt:lpstr>
      <vt:lpstr>Mininet</vt:lpstr>
      <vt:lpstr>Presentación de PowerPoint</vt:lpstr>
      <vt:lpstr>THE END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bouafia khawla</cp:lastModifiedBy>
  <cp:revision>322</cp:revision>
  <dcterms:created xsi:type="dcterms:W3CDTF">2005-10-18T09:27:17Z</dcterms:created>
  <dcterms:modified xsi:type="dcterms:W3CDTF">2023-11-29T16:00:49Z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0x010100B160812CE8F5FA4896ADC45252C27AE6</vt:lpwstr>
  </property>
</Properties>
</file>