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71" r:id="rId8"/>
    <p:sldId id="278" r:id="rId9"/>
    <p:sldId id="272" r:id="rId10"/>
    <p:sldId id="273" r:id="rId11"/>
    <p:sldId id="275" r:id="rId12"/>
    <p:sldId id="276" r:id="rId13"/>
    <p:sldId id="277" r:id="rId14"/>
    <p:sldId id="280" r:id="rId15"/>
    <p:sldId id="279" r:id="rId16"/>
    <p:sldId id="281" r:id="rId17"/>
    <p:sldId id="274" r:id="rId18"/>
    <p:sldId id="270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CBBDB4A-07D4-4E42-9BBD-2D9503AD6DCB}">
          <p14:sldIdLst>
            <p14:sldId id="256"/>
            <p14:sldId id="257"/>
            <p14:sldId id="259"/>
            <p14:sldId id="271"/>
            <p14:sldId id="278"/>
            <p14:sldId id="272"/>
            <p14:sldId id="273"/>
            <p14:sldId id="275"/>
            <p14:sldId id="276"/>
            <p14:sldId id="277"/>
            <p14:sldId id="280"/>
          </p14:sldIdLst>
        </p14:section>
        <p14:section name="Section sans titre" id="{48B8062E-F73C-405D-9FD7-AD0E13688222}">
          <p14:sldIdLst>
            <p14:sldId id="279"/>
            <p14:sldId id="281"/>
            <p14:sldId id="27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BBD84-DE76-4875-9885-C9DAFB7E94C4}" v="1" dt="2023-11-22T07:53:43.461"/>
    <p1510:client id="{DEAF5629-8494-4644-BED5-16443182B942}" v="1" dt="2023-11-22T07:53:12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-Madanat Osama" userId="S::fh9s0r@inf.elte.hu::c621fbea-3551-4ba5-994b-db60ced685d1" providerId="AD" clId="Web-{DEAF5629-8494-4644-BED5-16443182B942}"/>
    <pc:docChg chg="modSld">
      <pc:chgData name="Al-Madanat Osama" userId="S::fh9s0r@inf.elte.hu::c621fbea-3551-4ba5-994b-db60ced685d1" providerId="AD" clId="Web-{DEAF5629-8494-4644-BED5-16443182B942}" dt="2023-11-22T07:53:12.217" v="0" actId="1076"/>
      <pc:docMkLst>
        <pc:docMk/>
      </pc:docMkLst>
      <pc:sldChg chg="modSp">
        <pc:chgData name="Al-Madanat Osama" userId="S::fh9s0r@inf.elte.hu::c621fbea-3551-4ba5-994b-db60ced685d1" providerId="AD" clId="Web-{DEAF5629-8494-4644-BED5-16443182B942}" dt="2023-11-22T07:53:12.217" v="0" actId="1076"/>
        <pc:sldMkLst>
          <pc:docMk/>
          <pc:sldMk cId="2093884107" sldId="281"/>
        </pc:sldMkLst>
        <pc:picChg chg="mod">
          <ac:chgData name="Al-Madanat Osama" userId="S::fh9s0r@inf.elte.hu::c621fbea-3551-4ba5-994b-db60ced685d1" providerId="AD" clId="Web-{DEAF5629-8494-4644-BED5-16443182B942}" dt="2023-11-22T07:53:12.217" v="0" actId="1076"/>
          <ac:picMkLst>
            <pc:docMk/>
            <pc:sldMk cId="2093884107" sldId="281"/>
            <ac:picMk id="5" creationId="{6DD1EE88-3268-EF76-B669-41CB04EE3D78}"/>
          </ac:picMkLst>
        </pc:picChg>
      </pc:sldChg>
    </pc:docChg>
  </pc:docChgLst>
  <pc:docChgLst>
    <pc:chgData name="Herrero Luis" userId="S::gnyosk@inf.elte.hu::ad858291-e595-4435-8411-561dd3bcee47" providerId="AD" clId="Web-{A31BBD84-DE76-4875-9885-C9DAFB7E94C4}"/>
    <pc:docChg chg="sldOrd">
      <pc:chgData name="Herrero Luis" userId="S::gnyosk@inf.elte.hu::ad858291-e595-4435-8411-561dd3bcee47" providerId="AD" clId="Web-{A31BBD84-DE76-4875-9885-C9DAFB7E94C4}" dt="2023-11-22T07:53:43.461" v="0"/>
      <pc:docMkLst>
        <pc:docMk/>
      </pc:docMkLst>
      <pc:sldChg chg="ord">
        <pc:chgData name="Herrero Luis" userId="S::gnyosk@inf.elte.hu::ad858291-e595-4435-8411-561dd3bcee47" providerId="AD" clId="Web-{A31BBD84-DE76-4875-9885-C9DAFB7E94C4}" dt="2023-11-22T07:53:43.461" v="0"/>
        <pc:sldMkLst>
          <pc:docMk/>
          <pc:sldMk cId="2866225568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F22D01-04E8-40F4-8BD8-E47D0194AD5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0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34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5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7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99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3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26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86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9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2D01-04E8-40F4-8BD8-E47D0194AD5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9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555750"/>
            <a:ext cx="5940425" cy="11509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488" y="1341438"/>
            <a:ext cx="7162800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488" y="20843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133600"/>
            <a:ext cx="1909762" cy="43926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133600"/>
            <a:ext cx="5581650" cy="43926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76338" y="2781300"/>
            <a:ext cx="3744912" cy="3744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3650" y="2781300"/>
            <a:ext cx="3746500" cy="3744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133600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781300"/>
            <a:ext cx="7643812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andtrains.com/category/miniedi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ouafiakhawla24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828" y="1306053"/>
            <a:ext cx="4840287" cy="1109662"/>
          </a:xfrm>
          <a:noFill/>
        </p:spPr>
        <p:txBody>
          <a:bodyPr/>
          <a:lstStyle/>
          <a:p>
            <a:r>
              <a:rPr lang="fr-FR" b="1">
                <a:latin typeface="Tahoma" charset="0"/>
              </a:rPr>
              <a:t>Dr.KHAWLA Bouafia </a:t>
            </a:r>
            <a:endParaRPr lang="uk-UA" b="1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08520" y="2204864"/>
            <a:ext cx="6589052" cy="110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err="1"/>
              <a:t>Telecommunication</a:t>
            </a:r>
            <a:r>
              <a:rPr lang="fr-FR"/>
              <a:t> Network – Practice-</a:t>
            </a:r>
            <a:endParaRPr lang="uk-UA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BC0362C-C1C6-B5FB-5109-4ACCFE068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41C10-7582-8E88-EE34-70923816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60848"/>
            <a:ext cx="6553200" cy="508000"/>
          </a:xfrm>
        </p:spPr>
        <p:txBody>
          <a:bodyPr/>
          <a:lstStyle/>
          <a:p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Advantages of Mininet :</a:t>
            </a:r>
            <a:br>
              <a:rPr lang="en-US" b="0" i="0">
                <a:solidFill>
                  <a:srgbClr val="273239"/>
                </a:solidFill>
                <a:effectLst/>
                <a:latin typeface="urw-din"/>
              </a:rPr>
            </a:b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56502E-E238-4989-AD16-D16115CD7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781300"/>
            <a:ext cx="8568630" cy="3744913"/>
          </a:xfrm>
        </p:spPr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is very fast and takes very little time for booting.</a:t>
            </a:r>
          </a:p>
          <a:p>
            <a:pPr algn="just"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It is easy to install and use.</a:t>
            </a:r>
          </a:p>
          <a:p>
            <a:pPr algn="just"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It saves money because the emulators are cost-effective instead of testing with hardware devices.</a:t>
            </a:r>
          </a:p>
          <a:p>
            <a:pPr algn="just"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It is also very easy to connect with real-world network devices.</a:t>
            </a:r>
          </a:p>
          <a:p>
            <a:pPr algn="just"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It has high availability.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90D28-10BE-0B40-D67F-0D4BC7CA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 Mininet User interface : 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AF710-D8E0-ACC5-CDB4-3E80DB0D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781300"/>
            <a:ext cx="7345114" cy="3744913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Mininet can be controlled using Graphical User Interface while creating and visualizing the topology in the graphic environment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B74EC-44FA-AB2D-1C31-CA2F0930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273300"/>
            <a:ext cx="7740650" cy="508000"/>
          </a:xfrm>
        </p:spPr>
        <p:txBody>
          <a:bodyPr/>
          <a:lstStyle/>
          <a:p>
            <a:r>
              <a:rPr lang="en-US" b="1" i="1" err="1">
                <a:solidFill>
                  <a:srgbClr val="444444"/>
                </a:solidFill>
                <a:effectLst/>
                <a:latin typeface="Helvetica Neue"/>
              </a:rPr>
              <a:t>MiniEdit</a:t>
            </a:r>
            <a:r>
              <a:rPr lang="en-US" b="1" i="0">
                <a:solidFill>
                  <a:srgbClr val="444444"/>
                </a:solidFill>
                <a:effectLst/>
                <a:latin typeface="Helvetica Neue"/>
              </a:rPr>
              <a:t>, Mininet’s GUI</a:t>
            </a:r>
            <a:br>
              <a:rPr lang="en-US" b="1" i="0">
                <a:solidFill>
                  <a:srgbClr val="444444"/>
                </a:solidFill>
                <a:effectLst/>
                <a:latin typeface="Helvetica Neue"/>
              </a:rPr>
            </a:b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5746A-43C4-D7BA-3C95-74EE507D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781300"/>
            <a:ext cx="7956674" cy="3744913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The Mininet network simulator includes </a:t>
            </a:r>
            <a:r>
              <a:rPr lang="en-US" b="0" i="0" u="none" strike="noStrike" err="1">
                <a:solidFill>
                  <a:srgbClr val="4D8B97"/>
                </a:solidFill>
                <a:effectLst/>
                <a:latin typeface="Helvetica Neue"/>
                <a:hlinkClick r:id="rId3"/>
              </a:rPr>
              <a:t>MiniEdit</a:t>
            </a:r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, a simple GUI editor for Mininet.</a:t>
            </a:r>
            <a:endParaRPr lang="en-US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err="1">
                <a:solidFill>
                  <a:srgbClr val="333333"/>
                </a:solidFill>
                <a:effectLst/>
                <a:latin typeface="Helvetica Neue"/>
              </a:rPr>
              <a:t>MiniEdit</a:t>
            </a:r>
            <a:r>
              <a:rPr lang="en-US" b="0" i="0">
                <a:solidFill>
                  <a:srgbClr val="333333"/>
                </a:solidFill>
                <a:effectLst/>
                <a:latin typeface="Helvetica Neue"/>
              </a:rPr>
              <a:t> is an experimental tool created to demonstrate how Mininet can be extended.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F667-E48A-3E40-F913-992E84ED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D1EE88-3268-EF76-B669-41CB04EE3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508" y="1087785"/>
            <a:ext cx="7865883" cy="4969421"/>
          </a:xfrm>
        </p:spPr>
      </p:pic>
    </p:spTree>
    <p:extLst>
      <p:ext uri="{BB962C8B-B14F-4D97-AF65-F5344CB8AC3E}">
        <p14:creationId xmlns:p14="http://schemas.microsoft.com/office/powerpoint/2010/main" val="20938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C4B4E-DC7E-58F8-BECE-8BA74E74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 Python interfaces For </a:t>
            </a:r>
            <a:r>
              <a:rPr lang="en-US" b="1" i="0" err="1">
                <a:solidFill>
                  <a:srgbClr val="273239"/>
                </a:solidFill>
                <a:effectLst/>
                <a:latin typeface="urw-din"/>
              </a:rPr>
              <a:t>mininet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  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8F8AC-2A32-1F3E-DB33-891779E2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85" y="3090237"/>
            <a:ext cx="7489130" cy="3744913"/>
          </a:xfrm>
        </p:spPr>
        <p:txBody>
          <a:bodyPr/>
          <a:lstStyle/>
          <a:p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Mininet is available as a package and can be imported using python. We can also communicate and control the Mininet nodes by writing the scripts in python.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THE END</a:t>
            </a:r>
            <a:endParaRPr lang="hu-HU">
              <a:cs typeface="Calibri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6A187F-2ACD-4340-86D3-86DD0DBD7791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1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1412875"/>
            <a:ext cx="3889375" cy="649288"/>
          </a:xfrm>
        </p:spPr>
        <p:txBody>
          <a:bodyPr/>
          <a:lstStyle/>
          <a:p>
            <a:endParaRPr lang="uk-UA" sz="4000">
              <a:latin typeface="Tahoma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5C5DA7-037B-4389-AC6F-9327F1FBD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600" y="2552025"/>
            <a:ext cx="649200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fr-FR" altLang="fr-FR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Dr. Khawla 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Bouafia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Department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of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Information System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FF00FF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fr-FR" altLang="fr-FR" b="1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Eotvos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Lorand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University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(ELTE)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Budapest</a:t>
            </a:r>
            <a:r>
              <a:rPr lang="fr-FR" altLang="fr-FR" b="1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8888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fr-FR" altLang="fr-FR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Email:  </a:t>
            </a:r>
            <a:r>
              <a:rPr lang="fr-FR" altLang="fr-FR" b="1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bouafia</a:t>
            </a:r>
            <a:r>
              <a:rPr lang="fr-FR" altLang="fr-FR" b="1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fr-FR" altLang="fr-FR" b="1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inf.elte.hu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strike="noStrike" cap="none" normalizeH="0" baseline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Office: 2-519</a:t>
            </a:r>
            <a:endParaRPr kumimoji="0" lang="fr-FR" altLang="fr-FR" b="0" i="0" strike="noStrike" cap="none" normalizeH="0" baseline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81254-27FE-48BB-BF68-5FA96B05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996952"/>
            <a:ext cx="7643812" cy="3744913"/>
          </a:xfrm>
        </p:spPr>
        <p:txBody>
          <a:bodyPr/>
          <a:lstStyle/>
          <a:p>
            <a:pPr marL="0" indent="0">
              <a:buNone/>
            </a:pPr>
            <a:r>
              <a:rPr lang="fr-FR" sz="9600" b="1">
                <a:solidFill>
                  <a:schemeClr val="accent6">
                    <a:lumMod val="7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Practice 09 </a:t>
            </a:r>
          </a:p>
        </p:txBody>
      </p:sp>
    </p:spTree>
    <p:extLst>
      <p:ext uri="{BB962C8B-B14F-4D97-AF65-F5344CB8AC3E}">
        <p14:creationId xmlns:p14="http://schemas.microsoft.com/office/powerpoint/2010/main" val="18352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6AF6B-A5B2-56E1-CAD7-8940EC80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CE75D-62FA-809C-3B1D-659A7329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0">
                <a:solidFill>
                  <a:srgbClr val="273239"/>
                </a:solidFill>
                <a:effectLst/>
                <a:latin typeface="sofia-pro"/>
              </a:rPr>
              <a:t>Mininet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C9E9D-34F8-76FE-85A5-EF279994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970D1F-1FCF-AC7D-6602-9121742F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37" y="1916832"/>
            <a:ext cx="8579625" cy="4105325"/>
          </a:xfrm>
        </p:spPr>
      </p:pic>
    </p:spTree>
    <p:extLst>
      <p:ext uri="{BB962C8B-B14F-4D97-AF65-F5344CB8AC3E}">
        <p14:creationId xmlns:p14="http://schemas.microsoft.com/office/powerpoint/2010/main" val="20577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45F2E-DA69-5068-D819-DD3C1615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4B38B-E11E-F06F-F686-AC4EC9607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781300"/>
            <a:ext cx="8568630" cy="3744913"/>
          </a:xfrm>
        </p:spPr>
        <p:txBody>
          <a:bodyPr/>
          <a:lstStyle/>
          <a:p>
            <a:pPr algn="just" fontAlgn="base"/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Mininet is a tool for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software-defined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networks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. It is an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emulator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 of a network, and it is used to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visualize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 the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switches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application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 of software-defined networks in a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virtualized environment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just" fontAlgn="base"/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is also used to </a:t>
            </a:r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test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 the software-defined network devices and those using OpenFlow protocols. The switches used in Mininet are OpenFlow switches.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B1B4F-8922-6FEE-0735-41C48BB8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04864"/>
            <a:ext cx="7740650" cy="508000"/>
          </a:xfrm>
        </p:spPr>
        <p:txBody>
          <a:bodyPr/>
          <a:lstStyle/>
          <a:p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Methods to Install Mininet:</a:t>
            </a:r>
            <a:br>
              <a:rPr lang="en-US" b="0" i="0">
                <a:solidFill>
                  <a:srgbClr val="273239"/>
                </a:solidFill>
                <a:effectLst/>
                <a:latin typeface="urw-din"/>
              </a:rPr>
            </a:b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ED348-A4FD-4FDD-5FF9-4A06360B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3093665"/>
            <a:ext cx="7643812" cy="3744913"/>
          </a:xfrm>
        </p:spPr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Install Mininet as a virtual machine provided having a virtual box installed already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By installing it directly from the source.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By installing it from the package.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273239"/>
                </a:solidFill>
                <a:latin typeface="urw-din"/>
              </a:rPr>
              <a:t>By upgrading the currently existing Mininet.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4C006-5845-72D0-169E-4A8F31E9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273239"/>
                </a:solidFill>
                <a:effectLst/>
                <a:latin typeface="urw-din"/>
              </a:rPr>
              <a:t>Features of Mininet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DC51B-B05A-97EB-343A-29FB03B0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781300"/>
            <a:ext cx="8640638" cy="3744913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Mininet provides us the space to develop and test our software-defined network applications without the need to set up a physical environment.</a:t>
            </a:r>
          </a:p>
          <a:p>
            <a:pPr algn="just"/>
            <a:r>
              <a:rPr lang="en-US">
                <a:solidFill>
                  <a:srgbClr val="273239"/>
                </a:solidFill>
                <a:latin typeface="urw-din"/>
              </a:rPr>
              <a:t>It gives us a network testbed thereby allowing us to develop and test applications that are using OpenFlow protocols.</a:t>
            </a:r>
          </a:p>
          <a:p>
            <a:pPr algn="just"/>
            <a:r>
              <a:rPr lang="en-US">
                <a:solidFill>
                  <a:srgbClr val="273239"/>
                </a:solidFill>
                <a:latin typeface="urw-din"/>
              </a:rPr>
              <a:t>It can be used without programming also.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5CCE4-7679-0DFC-755E-62E0F86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608D9-1535-D5ED-E924-8EA3E3B6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781300"/>
            <a:ext cx="8640638" cy="3744913"/>
          </a:xfrm>
        </p:spPr>
        <p:txBody>
          <a:bodyPr/>
          <a:lstStyle/>
          <a:p>
            <a:pPr algn="just"/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It also gives us the flexibility to integrate python API, thereby paving the way for creating and experimenting with </a:t>
            </a:r>
            <a:r>
              <a:rPr lang="en-US">
                <a:solidFill>
                  <a:srgbClr val="273239"/>
                </a:solidFill>
                <a:latin typeface="urw-din"/>
              </a:rPr>
              <a:t>networks.</a:t>
            </a:r>
          </a:p>
          <a:p>
            <a:pPr algn="just"/>
            <a:r>
              <a:rPr lang="en-US">
                <a:solidFill>
                  <a:srgbClr val="273239"/>
                </a:solidFill>
                <a:latin typeface="urw-din"/>
              </a:rPr>
              <a:t>It also has a CLI(Command Line Interface) which is aware of topology and OpenFlow thereby allowing us to debug or run network tests for our application.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111111"/>
      </a:dk1>
      <a:lt1>
        <a:srgbClr val="FFFFFF"/>
      </a:lt1>
      <a:dk2>
        <a:srgbClr val="000000"/>
      </a:dk2>
      <a:lt2>
        <a:srgbClr val="800000"/>
      </a:lt2>
      <a:accent1>
        <a:srgbClr val="FFCC99"/>
      </a:accent1>
      <a:accent2>
        <a:srgbClr val="996633"/>
      </a:accent2>
      <a:accent3>
        <a:srgbClr val="FFFFFF"/>
      </a:accent3>
      <a:accent4>
        <a:srgbClr val="0D0D0D"/>
      </a:accent4>
      <a:accent5>
        <a:srgbClr val="FFE2CA"/>
      </a:accent5>
      <a:accent6>
        <a:srgbClr val="8A5C2D"/>
      </a:accent6>
      <a:hlink>
        <a:srgbClr val="009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D0D0D"/>
        </a:accent4>
        <a:accent5>
          <a:srgbClr val="FFFFCA"/>
        </a:accent5>
        <a:accent6>
          <a:srgbClr val="E70000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66"/>
        </a:accent1>
        <a:accent2>
          <a:srgbClr val="99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8A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00"/>
        </a:accent1>
        <a:accent2>
          <a:srgbClr val="996600"/>
        </a:accent2>
        <a:accent3>
          <a:srgbClr val="FFFFFF"/>
        </a:accent3>
        <a:accent4>
          <a:srgbClr val="0D0D0D"/>
        </a:accent4>
        <a:accent5>
          <a:srgbClr val="FFE2AA"/>
        </a:accent5>
        <a:accent6>
          <a:srgbClr val="8A5C00"/>
        </a:accent6>
        <a:hlink>
          <a:srgbClr val="009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99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CA"/>
        </a:accent5>
        <a:accent6>
          <a:srgbClr val="E75C00"/>
        </a:accent6>
        <a:hlink>
          <a:srgbClr val="009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FFCC99"/>
        </a:accent1>
        <a:accent2>
          <a:srgbClr val="996633"/>
        </a:accent2>
        <a:accent3>
          <a:srgbClr val="FFFFFF"/>
        </a:accent3>
        <a:accent4>
          <a:srgbClr val="0D0D0D"/>
        </a:accent4>
        <a:accent5>
          <a:srgbClr val="FFE2CA"/>
        </a:accent5>
        <a:accent6>
          <a:srgbClr val="8A5C2D"/>
        </a:accent6>
        <a:hlink>
          <a:srgbClr val="009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160812CE8F5FA4896ADC45252C27AE6" ma:contentTypeVersion="3" ma:contentTypeDescription="Új dokumentum létrehozása." ma:contentTypeScope="" ma:versionID="1043cd8a1f81ed727a11c321914d09c7">
  <xsd:schema xmlns:xsd="http://www.w3.org/2001/XMLSchema" xmlns:xs="http://www.w3.org/2001/XMLSchema" xmlns:p="http://schemas.microsoft.com/office/2006/metadata/properties" xmlns:ns2="18f14fbb-1d2a-466a-9a24-1c5e4393ebbe" targetNamespace="http://schemas.microsoft.com/office/2006/metadata/properties" ma:root="true" ma:fieldsID="5e860e801fe96337a8ebdc93b37864a8" ns2:_="">
    <xsd:import namespace="18f14fbb-1d2a-466a-9a24-1c5e4393eb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14fbb-1d2a-466a-9a24-1c5e4393eb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B3B45B-0CA9-4B6E-BB79-6D8E00050E07}"/>
</file>

<file path=customXml/itemProps2.xml><?xml version="1.0" encoding="utf-8"?>
<ds:datastoreItem xmlns:ds="http://schemas.openxmlformats.org/officeDocument/2006/customXml" ds:itemID="{8FF484ED-CDA4-4C5F-9817-110CEA7953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8401BF-C724-4E26-B380-7871877875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15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template</vt:lpstr>
      <vt:lpstr>Dr.KHAWLA Bouafia </vt:lpstr>
      <vt:lpstr>PowerPoint Presentation</vt:lpstr>
      <vt:lpstr>PowerPoint Presentation</vt:lpstr>
      <vt:lpstr>PowerPoint Presentation</vt:lpstr>
      <vt:lpstr>PowerPoint Presentation</vt:lpstr>
      <vt:lpstr>Mininet</vt:lpstr>
      <vt:lpstr>Methods to Install Mininet: </vt:lpstr>
      <vt:lpstr>Features of Mininet</vt:lpstr>
      <vt:lpstr>PowerPoint Presentation</vt:lpstr>
      <vt:lpstr>Advantages of Mininet : </vt:lpstr>
      <vt:lpstr> Mininet User interface : </vt:lpstr>
      <vt:lpstr>MiniEdit, Mininet’s GUI </vt:lpstr>
      <vt:lpstr>PowerPoint Presentation</vt:lpstr>
      <vt:lpstr> Python interfaces For mininet  </vt:lpstr>
      <vt:lpstr>THE END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revision>1</cp:revision>
  <dcterms:created xsi:type="dcterms:W3CDTF">2005-10-18T09:27:17Z</dcterms:created>
  <dcterms:modified xsi:type="dcterms:W3CDTF">2023-11-22T07:53:56Z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0x010100B160812CE8F5FA4896ADC45252C27AE6</vt:lpwstr>
  </property>
</Properties>
</file>