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D160FB-48C2-4677-B173-6BB98673DA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49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56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8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515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578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533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445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822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49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04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88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62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95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2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83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90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D859E4C-6502-43D7-8A97-439D597C858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1F946F2-1373-417E-822B-1D6AF5CF0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83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B92660C-17A9-4DA8-8945-2CB0111E7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База данных студентов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E63409E-27FA-498C-A592-56F2A70AB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</a:p>
          <a:p>
            <a:r>
              <a:rPr lang="ru-RU" dirty="0"/>
              <a:t>Высоцкий Александр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325271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1714A-25D9-4853-8F4F-1BA1F67D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интерфейс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1D41EE-2348-4EAA-A10D-8C5725DE1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218" y="2603500"/>
            <a:ext cx="4257876" cy="3416300"/>
          </a:xfrm>
        </p:spPr>
      </p:pic>
    </p:spTree>
    <p:extLst>
      <p:ext uri="{BB962C8B-B14F-4D97-AF65-F5344CB8AC3E}">
        <p14:creationId xmlns:p14="http://schemas.microsoft.com/office/powerpoint/2010/main" val="124680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FCD81-1F4C-46E8-8325-2D598770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интерфейс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6F6F01C-4CCE-45C2-8C78-1A732B7C1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13" y="2603500"/>
            <a:ext cx="6332086" cy="3416300"/>
          </a:xfrm>
        </p:spPr>
      </p:pic>
    </p:spTree>
    <p:extLst>
      <p:ext uri="{BB962C8B-B14F-4D97-AF65-F5344CB8AC3E}">
        <p14:creationId xmlns:p14="http://schemas.microsoft.com/office/powerpoint/2010/main" val="298337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03E1B-8676-484F-B10E-87699117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интерфейс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2EC9A5-7223-4F9C-9FBA-B5CB89BDB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96" y="3740070"/>
            <a:ext cx="3553321" cy="1143160"/>
          </a:xfrm>
        </p:spPr>
      </p:pic>
    </p:spTree>
    <p:extLst>
      <p:ext uri="{BB962C8B-B14F-4D97-AF65-F5344CB8AC3E}">
        <p14:creationId xmlns:p14="http://schemas.microsoft.com/office/powerpoint/2010/main" val="315590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45A60-5294-4D87-B96A-4E35031B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интерфейс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3D0B39-DDB6-43C2-A821-B0AAEA430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785" y="3644807"/>
            <a:ext cx="3886742" cy="1333686"/>
          </a:xfrm>
        </p:spPr>
      </p:pic>
    </p:spTree>
    <p:extLst>
      <p:ext uri="{BB962C8B-B14F-4D97-AF65-F5344CB8AC3E}">
        <p14:creationId xmlns:p14="http://schemas.microsoft.com/office/powerpoint/2010/main" val="419095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59B25D7-5450-4F5B-BB34-F71A54B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12445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95454-7C2E-4CD7-BC3D-92A8C8A6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хранения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1410A-0B92-43D3-97DE-2E786447F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94356"/>
            <a:ext cx="8825659" cy="3416300"/>
          </a:xfrm>
        </p:spPr>
        <p:txBody>
          <a:bodyPr/>
          <a:lstStyle/>
          <a:p>
            <a:r>
              <a:rPr lang="ru-RU" dirty="0"/>
              <a:t>Данные в базе данных студентов хранятся в виде двунаправленного списка. </a:t>
            </a:r>
          </a:p>
          <a:p>
            <a:r>
              <a:rPr lang="ru-RU" dirty="0"/>
              <a:t>Узел списка представляет собой структуру в которой хранятся данные студентов, такие как ФИО, электронная почта, телефонный номер и номер группы. Также в структуре лежат указатели на предыдущий и следующий элемент.</a:t>
            </a:r>
          </a:p>
          <a:p>
            <a:r>
              <a:rPr lang="ru-RU" dirty="0"/>
              <a:t>В самом классе списка также лежат указатели на первый и текущий узел списка.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93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CD7BF-807F-4279-A30E-215786E8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хранения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BF52470-6DBC-4E89-B8EF-93CD14884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242" y="2603500"/>
            <a:ext cx="3751829" cy="3416300"/>
          </a:xfrm>
        </p:spPr>
      </p:pic>
    </p:spTree>
    <p:extLst>
      <p:ext uri="{BB962C8B-B14F-4D97-AF65-F5344CB8AC3E}">
        <p14:creationId xmlns:p14="http://schemas.microsoft.com/office/powerpoint/2010/main" val="117687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8E44B-8B07-4282-BA68-F904C51F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71C3D2-84EB-4B45-BD47-FE0594FE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классе представлены методы для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ru-RU" dirty="0"/>
              <a:t>Добавления элемента в список</a:t>
            </a:r>
          </a:p>
          <a:p>
            <a:pPr>
              <a:buFont typeface="+mj-lt"/>
              <a:buAutoNum type="arabicPeriod"/>
            </a:pPr>
            <a:r>
              <a:rPr lang="ru-RU" dirty="0"/>
              <a:t>Удаления элемента из списка</a:t>
            </a:r>
          </a:p>
          <a:p>
            <a:pPr>
              <a:buFont typeface="+mj-lt"/>
              <a:buAutoNum type="arabicPeriod"/>
            </a:pPr>
            <a:r>
              <a:rPr lang="ru-RU" dirty="0"/>
              <a:t>Изменения элемента в списке</a:t>
            </a:r>
          </a:p>
          <a:p>
            <a:pPr>
              <a:buFont typeface="+mj-lt"/>
              <a:buAutoNum type="arabicPeriod"/>
            </a:pPr>
            <a:r>
              <a:rPr lang="ru-RU" dirty="0"/>
              <a:t>Перемещения вперед и назад по списку</a:t>
            </a:r>
          </a:p>
          <a:p>
            <a:pPr>
              <a:buFont typeface="+mj-lt"/>
              <a:buAutoNum type="arabicPeriod"/>
            </a:pPr>
            <a:r>
              <a:rPr lang="ru-RU" dirty="0"/>
              <a:t>Загрузке из файла и сохранения в файл данных списка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5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9D6DD-EAE7-44E2-B1F1-0A5C3A49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и редактирование элемента в списке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1F56B3-4511-4EE2-BCDA-FDE7FB258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и редактирования элементов в списке существуют методы которые не сильно отличаются друг от друга</a:t>
            </a:r>
          </a:p>
          <a:p>
            <a:pPr lvl="1"/>
            <a:r>
              <a:rPr lang="ru-RU" dirty="0"/>
              <a:t>При добавлении создается новый узел, который мы заполняем данными, которые передаются аргументами в метод. Дальше мы «всовываем» узел перед текущим элементом в списке, заменяя указатели на предыдущий и следующий узел там, где это надо.</a:t>
            </a:r>
          </a:p>
          <a:p>
            <a:pPr lvl="1"/>
            <a:r>
              <a:rPr lang="ru-RU" dirty="0"/>
              <a:t>При редактировании мы берем данные, которые передаются аргументами в метод, и заменяем их в текущем выбранном узле.</a:t>
            </a:r>
          </a:p>
        </p:txBody>
      </p:sp>
    </p:spTree>
    <p:extLst>
      <p:ext uri="{BB962C8B-B14F-4D97-AF65-F5344CB8AC3E}">
        <p14:creationId xmlns:p14="http://schemas.microsoft.com/office/powerpoint/2010/main" val="361812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BB4DD-A7B0-49EB-9A20-AC0C71B7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элементов в списке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D1FD5-8A2B-4C1D-8B2B-FAE2C83E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Удаление происходит путем перемещения в узел, который находится перед тем который надо удалить. Затем заменяются указатели на предыдущий и следующий узел там, где надо. И затем узел удаляется, высвобождая свою память</a:t>
            </a:r>
          </a:p>
        </p:txBody>
      </p:sp>
    </p:spTree>
    <p:extLst>
      <p:ext uri="{BB962C8B-B14F-4D97-AF65-F5344CB8AC3E}">
        <p14:creationId xmlns:p14="http://schemas.microsoft.com/office/powerpoint/2010/main" val="345817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71662-11FC-45E3-A8CF-9634B155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по списку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D012A-D91B-498D-9E6A-21916FA5F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Перемещение происходит путем присваивания указателю на текущий узел адреса следующего или предыдущего узла. Нельзя переместиться за начало или конец списка.</a:t>
            </a:r>
          </a:p>
        </p:txBody>
      </p:sp>
    </p:spTree>
    <p:extLst>
      <p:ext uri="{BB962C8B-B14F-4D97-AF65-F5344CB8AC3E}">
        <p14:creationId xmlns:p14="http://schemas.microsoft.com/office/powerpoint/2010/main" val="365545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4ED5F-CB94-4852-962B-B54E72B3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из файла и </a:t>
            </a:r>
            <a:br>
              <a:rPr lang="ru-RU" dirty="0"/>
            </a:br>
            <a:r>
              <a:rPr lang="ru-RU" dirty="0"/>
              <a:t>сохранение в файл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022F7-D31E-4423-ADB5-8020CC893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загрузке из файла, мы спрашиваем название файла и если он существует – мы берем из него данные. Данные хранятся в формате </a:t>
            </a:r>
            <a:r>
              <a:rPr lang="en-US" dirty="0"/>
              <a:t>.csv</a:t>
            </a:r>
            <a:endParaRPr lang="ru-RU" dirty="0"/>
          </a:p>
          <a:p>
            <a:r>
              <a:rPr lang="ru-RU" dirty="0"/>
              <a:t>При сохранении в файл, мы спрашиваем название файла и создаем или открываем файл. Потом записываем данные. </a:t>
            </a:r>
            <a:r>
              <a:rPr lang="ru-RU" dirty="0" err="1"/>
              <a:t>ыДанные</a:t>
            </a:r>
            <a:r>
              <a:rPr lang="ru-RU" dirty="0"/>
              <a:t> хранятся в формате </a:t>
            </a:r>
            <a:r>
              <a:rPr lang="en-US" dirty="0"/>
              <a:t>.csv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75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8FAA5-FBF2-4D6E-83FD-7BA0F87B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63BD37-44B2-48C8-885D-83201AE25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Графический интерфейс состоит из нескольких частей</a:t>
            </a:r>
            <a:r>
              <a:rPr lang="en-US" dirty="0"/>
              <a:t>: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Основная форма в которой показан весь список элементов, выделен текущий элемент списка и где расположены кнопки управления списком.</a:t>
            </a:r>
          </a:p>
          <a:p>
            <a:pPr>
              <a:buFont typeface="+mj-lt"/>
              <a:buAutoNum type="arabicPeriod"/>
            </a:pPr>
            <a:r>
              <a:rPr lang="ru-RU" dirty="0"/>
              <a:t>Форма для добавления и редактирования элементов списка. Там расположены поля для ввода ФИО, почты, телефона и номера группы. Если введены не все данные, то программа выведет ошибку и вы должны будете ввести все данные.</a:t>
            </a:r>
          </a:p>
          <a:p>
            <a:pPr>
              <a:buFont typeface="+mj-lt"/>
              <a:buAutoNum type="arabicPeriod"/>
            </a:pPr>
            <a:r>
              <a:rPr lang="ru-RU" dirty="0"/>
              <a:t>Форма для ввода названия файла. Если вы не введете название файла или такого файла не существует (для загрузки из файла), тогда программа выведет ошибку.</a:t>
            </a:r>
          </a:p>
          <a:p>
            <a:pPr>
              <a:buFont typeface="+mj-lt"/>
              <a:buAutoNum type="arabicPeriod"/>
            </a:pPr>
            <a:r>
              <a:rPr lang="ru-RU" dirty="0"/>
              <a:t>Форма для вывода ошибок. Передается туда сообщение ошибки, и выводится форма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948123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441</Words>
  <Application>Microsoft Office PowerPoint</Application>
  <PresentationFormat>Широкоэкранный</PresentationFormat>
  <Paragraphs>37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Совет директоров</vt:lpstr>
      <vt:lpstr>База данных студентов</vt:lpstr>
      <vt:lpstr>Структура хранения данных</vt:lpstr>
      <vt:lpstr>Структура хранения данных</vt:lpstr>
      <vt:lpstr>Методы класса</vt:lpstr>
      <vt:lpstr>Добавление и редактирование элемента в списке</vt:lpstr>
      <vt:lpstr>Удаление элементов в списке</vt:lpstr>
      <vt:lpstr>Перемещение по списку</vt:lpstr>
      <vt:lpstr>Загрузка из файла и  сохранение в файл</vt:lpstr>
      <vt:lpstr>Графический интерфейс</vt:lpstr>
      <vt:lpstr>Графический интерфейс</vt:lpstr>
      <vt:lpstr>Графический интерфейс</vt:lpstr>
      <vt:lpstr>Графический интерфейс</vt:lpstr>
      <vt:lpstr>Графический интерфейс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14</cp:revision>
  <dcterms:created xsi:type="dcterms:W3CDTF">2021-06-05T12:32:48Z</dcterms:created>
  <dcterms:modified xsi:type="dcterms:W3CDTF">2021-06-05T13:10:53Z</dcterms:modified>
</cp:coreProperties>
</file>