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306" r:id="rId9"/>
    <p:sldId id="277" r:id="rId10"/>
    <p:sldId id="278" r:id="rId11"/>
    <p:sldId id="279" r:id="rId12"/>
    <p:sldId id="280" r:id="rId13"/>
    <p:sldId id="281" r:id="rId14"/>
    <p:sldId id="325" r:id="rId15"/>
    <p:sldId id="282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5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44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4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4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8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48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0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51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63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54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V</a:t>
            </a:r>
            <a:r>
              <a:rPr sz="2400" lang="en-US"/>
              <a:t>A</a:t>
            </a:r>
            <a:r>
              <a:rPr sz="2400" lang="en-US"/>
              <a:t>R</a:t>
            </a:r>
            <a:r>
              <a:rPr sz="2400" lang="en-US"/>
              <a:t>A</a:t>
            </a:r>
            <a:r>
              <a:rPr sz="2400" lang="en-US"/>
              <a:t>L</a:t>
            </a:r>
            <a:r>
              <a:rPr sz="2400" lang="en-US"/>
              <a:t>A</a:t>
            </a:r>
            <a:r>
              <a:rPr sz="2400" lang="en-US"/>
              <a:t>K</a:t>
            </a:r>
            <a:r>
              <a:rPr sz="2400" lang="en-US"/>
              <a:t>S</a:t>
            </a:r>
            <a:r>
              <a:rPr sz="2400" lang="en-US"/>
              <a:t>H</a:t>
            </a:r>
            <a:r>
              <a:rPr sz="2400" lang="en-US"/>
              <a:t>M</a:t>
            </a:r>
            <a:r>
              <a:rPr sz="2400" lang="en-US"/>
              <a:t>I</a:t>
            </a:r>
            <a:r>
              <a:rPr sz="2400" lang="en-US"/>
              <a:t> </a:t>
            </a:r>
            <a:r>
              <a:rPr sz="2400" lang="en-US"/>
              <a:t>.</a:t>
            </a:r>
            <a:r>
              <a:rPr sz="2400" lang="en-US"/>
              <a:t> </a:t>
            </a:r>
            <a:r>
              <a:rPr sz="2400" lang="en-US"/>
              <a:t>P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3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4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4</a:t>
            </a:r>
            <a:r>
              <a:rPr dirty="0" sz="2400" lang="en-US"/>
              <a:t>8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CE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W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'S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23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24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25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308960" y="1424441"/>
            <a:ext cx="5574080" cy="5433559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8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271379" y="961498"/>
            <a:ext cx="5025402" cy="5896502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25" name=""/>
          <p:cNvSpPr txBox="1"/>
          <p:nvPr/>
        </p:nvSpPr>
        <p:spPr>
          <a:xfrm>
            <a:off x="314525" y="973454"/>
            <a:ext cx="7939764" cy="8892539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_
- Optimized employee distribution: -25% skill gaps
- Improved resource allocation: +30% efficiency
- Enhanced collaboration: +40%
- Informed hiring: 95% meet needs
_Icons:_
- (for optimization)
- (for improvement)
- (for collaboration)
- (for hiring)
_Color scheme:_
- Green (for positive results)
This format uses brief bullet points, icons, and a green color scheme to quickly communicate the positive results of the EDO project.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"/>
          <p:cNvSpPr txBox="1"/>
          <p:nvPr/>
        </p:nvSpPr>
        <p:spPr>
          <a:xfrm>
            <a:off x="0" y="473540"/>
            <a:ext cx="10408281" cy="3444241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
_Color scheme:_
- Green (for positive results)
This format uses brief bullet points, icons, and a green color scheme to quickly communicate the positive results of the EDO project.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27" name=""/>
          <p:cNvSpPr txBox="1"/>
          <p:nvPr/>
        </p:nvSpPr>
        <p:spPr>
          <a:xfrm>
            <a:off x="500420" y="1318259"/>
            <a:ext cx="8503997" cy="4282441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
- EDO project optimized employee distribution
- Improved resource allocation &amp; collaboration
- Informed hiring, driving business growth
This format gets straight to the point, highlighting the project's main achievements and impact.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object 2"/>
          <p:cNvSpPr/>
          <p:nvPr/>
        </p:nvSpPr>
        <p:spPr>
          <a:xfrm>
            <a:off x="223836" y="-290513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2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4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5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7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74" name="TextBox 22"/>
          <p:cNvSpPr txBox="1"/>
          <p:nvPr/>
        </p:nvSpPr>
        <p:spPr>
          <a:xfrm>
            <a:off x="1217522" y="2123271"/>
            <a:ext cx="8593228" cy="7518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1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7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1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 rot="21600000">
            <a:off x="459105" y="419339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8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1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18" name=""/>
          <p:cNvSpPr txBox="1"/>
          <p:nvPr/>
        </p:nvSpPr>
        <p:spPr>
          <a:xfrm>
            <a:off x="257120" y="1127760"/>
            <a:ext cx="8820204" cy="55397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 Here's a potential problem statement: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GB">
                <a:solidFill>
                  <a:srgbClr val="000000"/>
                </a:solidFill>
              </a:rPr>
              <a:t>*Title:* "Optimizing Employee Distribution and Resource Allocation Across Departments"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GB">
                <a:solidFill>
                  <a:srgbClr val="000000"/>
                </a:solidFill>
              </a:rPr>
              <a:t>*Problem Statement:*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GB">
                <a:solidFill>
                  <a:srgbClr val="000000"/>
                </a:solidFill>
              </a:rPr>
              <a:t>"The organization faces challenges in aligning employee skills and expertise with departmental needs, leading to potential inefficiencies and skill gaps. With a total of 102 employees across 8 departments, it is crucial to analyze the current distribution of job titles and departments to: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GB">
                <a:solidFill>
                  <a:srgbClr val="000000"/>
                </a:solidFill>
              </a:rPr>
              <a:t>- Identify areas of concentration and scarcity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GB">
                <a:solidFill>
                  <a:srgbClr val="000000"/>
                </a:solidFill>
              </a:rPr>
              <a:t>- Inform strategic hiring and training decisions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GB">
                <a:solidFill>
                  <a:srgbClr val="000000"/>
                </a:solidFill>
              </a:rPr>
              <a:t>- Enhance departmental collaboration and resource allocation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0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0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56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10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9" name="TextBox 10"/>
          <p:cNvSpPr txBox="1"/>
          <p:nvPr/>
        </p:nvSpPr>
        <p:spPr>
          <a:xfrm>
            <a:off x="1143000" y="2286000"/>
            <a:ext cx="7924800" cy="802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0" name="TextBox 10"/>
          <p:cNvSpPr txBox="1"/>
          <p:nvPr/>
        </p:nvSpPr>
        <p:spPr>
          <a:xfrm>
            <a:off x="1295400" y="2438400"/>
            <a:ext cx="7924800" cy="8026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5" name=""/>
          <p:cNvSpPr txBox="1"/>
          <p:nvPr/>
        </p:nvSpPr>
        <p:spPr>
          <a:xfrm>
            <a:off x="1504325" y="2133600"/>
            <a:ext cx="5951747" cy="30251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Provide a brief introduction to the project. Explain the context and importance of the project.Example: "This project aims to streamline our inventory management system, reducing costs and improving efficiency across the organization."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59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59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16" name=""/>
          <p:cNvSpPr txBox="1"/>
          <p:nvPr/>
        </p:nvSpPr>
        <p:spPr>
          <a:xfrm>
            <a:off x="521461" y="1409951"/>
            <a:ext cx="9077714" cy="38633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Based on the project overview, the potential end-users of the Employee Distribution Optimization (EDO) project are:
1. *Department Heads/Managers*: They will benefit from optimized employee distribution, enhanced resource allocation, and informed hiring decisions.
2. *HR Team*: They will utilize the insights and recommendations to develop targeted training 
Thes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"/>
          <p:cNvSpPr txBox="1"/>
          <p:nvPr/>
        </p:nvSpPr>
        <p:spPr>
          <a:xfrm rot="29809">
            <a:off x="593368" y="24519"/>
            <a:ext cx="8434889" cy="67970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GB">
                <a:solidFill>
                  <a:srgbClr val="000000"/>
                </a:solidFill>
                <a:latin typeface="Calibri"/>
              </a:rPr>
              <a:t>
3. *Senior Leadership*: They will gain a comprehensive understanding of the organization's talent landscape, enabling data-driven decisions on strategic resource allocation and business growth initiatives.
4. *Employees*: They will benefit from improved collaboration, skill development opportunities, and a more efficient work environment.
5. *Talent Management Team*: They will use the insights to develop strategies for succession planning, talent pipelining, and diversity initiatives.
These end-users will ultimately benefit from the project's outcomes, which aim to optimize employee distribution, enhance resource allocation, and drive business growth.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0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0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5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21600000">
            <a:off x="3493669" y="1583372"/>
            <a:ext cx="4507915" cy="4236402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720" name=""/>
          <p:cNvSpPr txBox="1"/>
          <p:nvPr/>
        </p:nvSpPr>
        <p:spPr>
          <a:xfrm>
            <a:off x="755332" y="1109345"/>
            <a:ext cx="9896947" cy="59588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Dataset Stats:_
- 102 entries (individual employees)
- 8 departments
- 20+ job titles
_Tags:_
- Employee Distribution
- Departmental Analysis
- Job Title Analysis
- Resource Allocation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2024-03-28T17:07:22Z</dcterms:created>
  <dcterms:modified xsi:type="dcterms:W3CDTF">2024-09-02T07:04:41Z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83cfdc73ebce409ab76f4b2625596527</vt:lpwstr>
  </property>
</Properties>
</file>