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50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110</c:v>
                </c:pt>
                <c:pt idx="2">
                  <c:v>90</c:v>
                </c:pt>
                <c:pt idx="3">
                  <c:v>100</c:v>
                </c:pt>
                <c:pt idx="4">
                  <c:v>95</c:v>
                </c:pt>
                <c:pt idx="5">
                  <c:v>92</c:v>
                </c:pt>
                <c:pt idx="6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12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000"/>
              <a:t>二沉池影响因子</a:t>
            </a:r>
            <a:endParaRPr sz="1000"/>
          </a:p>
        </c:rich>
      </c:tx>
      <c:layout>
        <c:manualLayout>
          <c:xMode val="edge"/>
          <c:yMode val="edge"/>
          <c:x val="0.0396350866094929"/>
          <c:y val="0.035763136032428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ASR-A（DO）</c:v>
                </c:pt>
                <c:pt idx="1">
                  <c:v>ASR-B（DO）</c:v>
                </c:pt>
                <c:pt idx="2">
                  <c:v>ASR-A（pH）</c:v>
                </c:pt>
                <c:pt idx="3">
                  <c:v>ASR-A（T）</c:v>
                </c:pt>
                <c:pt idx="4">
                  <c:v>CBR-A（DO）</c:v>
                </c:pt>
                <c:pt idx="5">
                  <c:v>CBR-B（DO）</c:v>
                </c:pt>
                <c:pt idx="6">
                  <c:v>其它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20.3</c:v>
                </c:pt>
                <c:pt idx="1">
                  <c:v>10.7</c:v>
                </c:pt>
                <c:pt idx="2">
                  <c:v>21</c:v>
                </c:pt>
                <c:pt idx="3">
                  <c:v>36</c:v>
                </c:pt>
                <c:pt idx="4">
                  <c:v>3.9</c:v>
                </c:pt>
                <c:pt idx="5">
                  <c:v>4.1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1000"/>
              <a:t>DO趋势图</a:t>
            </a:r>
            <a:endParaRPr lang="en-US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CBR-A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  <c:pt idx="5">
                  <c:v>3</c:v>
                </c:pt>
                <c:pt idx="6">
                  <c:v>4.4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CBR-B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</c:v>
                </c:pt>
                <c:pt idx="1">
                  <c:v>1</c:v>
                </c:pt>
                <c:pt idx="2">
                  <c:v>1</c:v>
                </c:pt>
                <c:pt idx="3">
                  <c:v>-0.5</c:v>
                </c:pt>
                <c:pt idx="4">
                  <c:v>-1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5543146"/>
        <c:axId val="258525210"/>
      </c:lineChart>
      <c:catAx>
        <c:axId val="91554314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8525210"/>
        <c:crosses val="autoZero"/>
        <c:auto val="1"/>
        <c:lblAlgn val="ctr"/>
        <c:lblOffset val="100"/>
        <c:noMultiLvlLbl val="0"/>
      </c:catAx>
      <c:valAx>
        <c:axId val="258525210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55431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 cmpd="sng">
      <a:solidFill>
        <a:schemeClr val="accent1"/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1000"/>
              <a:t>CBR-DO和能耗关系</a:t>
            </a:r>
            <a:endParaRPr lang="en-US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3906864227396"/>
          <c:y val="0.231436502428869"/>
          <c:w val="0.632416087087995"/>
          <c:h val="0.5150589868147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能耗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0.5</c:v>
                </c:pt>
                <c:pt idx="4">
                  <c:v>0.7</c:v>
                </c:pt>
                <c:pt idx="5">
                  <c:v>1.8</c:v>
                </c:pt>
                <c:pt idx="6">
                  <c:v>2.6</c:v>
                </c:pt>
                <c:pt idx="7">
                  <c:v>3.5</c:v>
                </c:pt>
                <c:pt idx="8">
                  <c:v>5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0.5</c:v>
                </c:pt>
                <c:pt idx="2">
                  <c:v>0.9</c:v>
                </c:pt>
                <c:pt idx="3">
                  <c:v>0.95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1.9</c:v>
                </c:pt>
                <c:pt idx="8">
                  <c:v>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232443"/>
        <c:axId val="454845290"/>
      </c:scatterChart>
      <c:valAx>
        <c:axId val="3012324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845290"/>
        <c:crosses val="autoZero"/>
        <c:crossBetween val="midCat"/>
      </c:valAx>
      <c:valAx>
        <c:axId val="454845290"/>
        <c:scaling>
          <c:orientation val="minMax"/>
          <c:max val="4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12324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1000"/>
              <a:t>匀质池COD趋势</a:t>
            </a:r>
            <a:endParaRPr lang="en-US"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这周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  <c:pt idx="7">
                  <c:v>185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下周预测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7">
                  <c:v>185</c:v>
                </c:pt>
                <c:pt idx="8">
                  <c:v>170</c:v>
                </c:pt>
                <c:pt idx="9">
                  <c:v>175</c:v>
                </c:pt>
                <c:pt idx="10">
                  <c:v>160</c:v>
                </c:pt>
                <c:pt idx="11">
                  <c:v>167</c:v>
                </c:pt>
                <c:pt idx="12">
                  <c:v>158</c:v>
                </c:pt>
                <c:pt idx="13">
                  <c:v>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5915351"/>
        <c:axId val="46009069"/>
      </c:lineChart>
      <c:catAx>
        <c:axId val="725915351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009069"/>
        <c:crosses val="autoZero"/>
        <c:auto val="1"/>
        <c:lblAlgn val="ctr"/>
        <c:lblOffset val="100"/>
        <c:noMultiLvlLbl val="0"/>
      </c:catAx>
      <c:valAx>
        <c:axId val="46009069"/>
        <c:scaling>
          <c:orientation val="minMax"/>
          <c:min val="1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5915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Sheet1!$A$2:$A$8</c:f>
              <c:numCache>
                <c:formatCode>d\-mmm</c:formatCode>
                <c:ptCount val="7"/>
                <c:pt idx="0" c:formatCode="d\-mmm">
                  <c:v>44136</c:v>
                </c:pt>
                <c:pt idx="1" c:formatCode="d\-mmm">
                  <c:v>44137</c:v>
                </c:pt>
                <c:pt idx="2" c:formatCode="d\-mmm">
                  <c:v>44138</c:v>
                </c:pt>
                <c:pt idx="3" c:formatCode="d\-mmm">
                  <c:v>44139</c:v>
                </c:pt>
                <c:pt idx="4" c:formatCode="d\-mmm">
                  <c:v>44140</c:v>
                </c:pt>
                <c:pt idx="5" c:formatCode="d\-mmm">
                  <c:v>44141</c:v>
                </c:pt>
                <c:pt idx="6" c:formatCode="d\-mmm">
                  <c:v>44142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230</c:v>
                </c:pt>
                <c:pt idx="1">
                  <c:v>210</c:v>
                </c:pt>
                <c:pt idx="2">
                  <c:v>226</c:v>
                </c:pt>
                <c:pt idx="3">
                  <c:v>208</c:v>
                </c:pt>
                <c:pt idx="4">
                  <c:v>190</c:v>
                </c:pt>
                <c:pt idx="5">
                  <c:v>179</c:v>
                </c:pt>
                <c:pt idx="6">
                  <c:v>185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999679"/>
        <c:axId val="620313186"/>
      </c:lineChart>
      <c:dateAx>
        <c:axId val="360999679"/>
        <c:scaling>
          <c:orientation val="minMax"/>
        </c:scaling>
        <c:delete val="0"/>
        <c:axPos val="b"/>
        <c:numFmt formatCode="d\-mmm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0313186"/>
        <c:crosses val="autoZero"/>
        <c:auto val="1"/>
        <c:lblOffset val="100"/>
        <c:baseTimeUnit val="days"/>
      </c:dateAx>
      <c:valAx>
        <c:axId val="620313186"/>
        <c:scaling>
          <c:orientation val="minMax"/>
          <c:max val="235"/>
          <c:min val="1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99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AB575-9819-44AE-A3C8-CF9F48AF704E}" type="doc">
      <dgm:prSet loTypeId="hierarchy" loCatId="hierarchy" qsTypeId="urn:microsoft.com/office/officeart/2005/8/quickstyle/simple1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14322778-163D-4F0A-9B5F-EB58CA9F67B9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凌*</a:t>
          </a:r>
          <a:endParaRPr lang="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总经理</a:t>
          </a:r>
          <a:r>
            <a:rPr lang="" altLang="en-US" sz="1000"/>
            <a:t/>
          </a:r>
          <a:endParaRPr lang="" altLang="en-US" sz="1000"/>
        </a:p>
      </dgm:t>
    </dgm:pt>
    <dgm:pt modelId="{049FCEFD-8BEC-4A84-B713-756DEB67BE74}" cxnId="{E0E9CBE2-37C0-48F8-9F48-D75C83B732EF}" type="parTrans">
      <dgm:prSet/>
      <dgm:spPr/>
      <dgm:t>
        <a:bodyPr/>
        <a:p>
          <a:endParaRPr lang="en-US"/>
        </a:p>
      </dgm:t>
    </dgm:pt>
    <dgm:pt modelId="{001A1D7E-C84D-4C4A-9501-750C432E1A7A}" cxnId="{E0E9CBE2-37C0-48F8-9F48-D75C83B732EF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可查看数据、可发布指令、可编辑日志、可管理权限</a:t>
          </a:r>
          <a:r>
            <a:rPr lang="" altLang="en-US"/>
            <a:t/>
          </a:r>
          <a:endParaRPr lang="" altLang="en-US"/>
        </a:p>
      </dgm:t>
    </dgm:pt>
    <dgm:pt modelId="{7D3B3AE4-9E7C-4833-B466-CF7479A9F4E4}" type="asst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黄**</a:t>
          </a:r>
          <a:endParaRPr lang="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总经理秘书</a:t>
          </a:r>
          <a:r>
            <a:rPr lang="" altLang="en-US" sz="1000"/>
            <a:t/>
          </a:r>
          <a:endParaRPr lang="" altLang="en-US" sz="1000"/>
        </a:p>
      </dgm:t>
    </dgm:pt>
    <dgm:pt modelId="{8D1294C6-F181-4142-BD98-32A0ECCFFE81}" cxnId="{EA87DD14-AA65-42D5-8065-8CDD0C20D202}" type="parTrans">
      <dgm:prSet/>
      <dgm:spPr/>
      <dgm:t>
        <a:bodyPr/>
        <a:p>
          <a:endParaRPr lang="en-US"/>
        </a:p>
      </dgm:t>
    </dgm:pt>
    <dgm:pt modelId="{3850E568-9F5E-4208-9EA4-7852BE5B61EB}" cxnId="{EA87DD14-AA65-42D5-8065-8CDD0C20D202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查看数据、可发布指令、可编辑日志、可管理权限</a:t>
          </a:r>
          <a:r>
            <a:rPr lang="en-US" altLang="en-US"/>
            <a:t/>
          </a:r>
          <a:endParaRPr lang="en-US" altLang="en-US"/>
        </a:p>
      </dgm:t>
    </dgm:pt>
    <dgm:pt modelId="{B23BDBAB-7CD7-4894-9889-9982FBB58222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陈**</a:t>
          </a:r>
          <a:endParaRPr lang="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运行经理</a:t>
          </a:r>
          <a:r>
            <a:rPr lang="" altLang="en-US" sz="1000"/>
            <a:t/>
          </a:r>
          <a:endParaRPr lang="" altLang="en-US" sz="1000"/>
        </a:p>
      </dgm:t>
    </dgm:pt>
    <dgm:pt modelId="{069F0FE3-2073-4DA6-A046-620CBA73F9DD}" cxnId="{8B9C24F7-5853-4557-B253-1E7617C34603}" type="parTrans">
      <dgm:prSet/>
      <dgm:spPr/>
      <dgm:t>
        <a:bodyPr/>
        <a:p>
          <a:endParaRPr lang="en-US"/>
        </a:p>
      </dgm:t>
    </dgm:pt>
    <dgm:pt modelId="{24E385A5-1509-4EDB-9628-A18777C52ADB}" cxnId="{8B9C24F7-5853-4557-B253-1E7617C34603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</a:t>
          </a:r>
          <a:r>
            <a:rPr lang="" altLang="en-US">
              <a:sym typeface="+mn-ea"/>
            </a:rPr>
            <a:t/>
          </a:r>
          <a:endParaRPr lang="" altLang="en-US">
            <a:sym typeface="+mn-ea"/>
          </a:endParaRPr>
        </a:p>
      </dgm:t>
    </dgm:pt>
    <dgm:pt modelId="{35BA20EC-4436-4F03-99F0-D02FB533DF93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sz="1600">
              <a:sym typeface="+mn-ea"/>
            </a:rPr>
            <a:t>郭</a:t>
          </a:r>
          <a:r>
            <a:rPr lang="en-US" altLang="en-US" sz="1600">
              <a:sym typeface="+mn-ea"/>
            </a:rPr>
            <a:t>**</a:t>
          </a:r>
          <a:r>
            <a:rPr lang="en-US" altLang="en-US" sz="1600"/>
            <a:t/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运</a:t>
          </a:r>
          <a:r>
            <a:rPr lang="en-US" altLang="en-US" sz="1000">
              <a:sym typeface="+mn-ea"/>
            </a:rPr>
            <a:t>行经理</a:t>
          </a:r>
          <a:r>
            <a:rPr lang="en-US" altLang="en-US" sz="1000"/>
            <a:t/>
          </a:r>
          <a:endParaRPr lang="en-US" altLang="en-US" sz="1000"/>
        </a:p>
      </dgm:t>
    </dgm:pt>
    <dgm:pt modelId="{F5D260A9-D87F-4A8C-A803-E32A03FA54A8}" cxnId="{921C596A-781B-4405-B30D-A7BC8784F2FE}" type="parTrans">
      <dgm:prSet/>
      <dgm:spPr/>
      <dgm:t>
        <a:bodyPr/>
        <a:p>
          <a:endParaRPr lang="en-US"/>
        </a:p>
      </dgm:t>
    </dgm:pt>
    <dgm:pt modelId="{B0DE14E6-70B7-432F-B0C8-7C4FBCA43CF8}" cxnId="{921C596A-781B-4405-B30D-A7BC8784F2FE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查看数据、可发布指令、可编辑日志</a:t>
          </a:r>
          <a:r>
            <a:rPr lang="en-US" altLang="en-US"/>
            <a:t/>
          </a:r>
          <a:endParaRPr lang="en-US" altLang="en-US"/>
        </a:p>
      </dgm:t>
    </dgm:pt>
    <dgm:pt modelId="{ECB95195-B712-4E1E-AD74-24264DDA8C57}">
      <dgm:prSet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>
              <a:sym typeface="+mn-ea"/>
            </a:rPr>
            <a:t>陈**</a:t>
          </a:r>
          <a:r>
            <a:rPr lang="en-US" altLang="en-US" sz="1600"/>
            <a:t/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>
              <a:sym typeface="+mn-ea"/>
            </a:rPr>
            <a:t>运行人员</a:t>
          </a:r>
          <a:r>
            <a:rPr lang="" altLang="en-US" sz="1000">
              <a:sym typeface="+mn-ea"/>
            </a:rPr>
            <a:t/>
          </a:r>
          <a:endParaRPr lang="" altLang="en-US" sz="1000">
            <a:sym typeface="+mn-ea"/>
          </a:endParaRPr>
        </a:p>
      </dgm:t>
    </dgm:pt>
    <dgm:pt modelId="{31562BA8-0E8D-49C4-98D7-5A48BA1665E5}" cxnId="{6000114E-7D40-4BD9-B5F8-40B5572791A7}" type="parTrans">
      <dgm:prSet/>
      <dgm:spPr/>
    </dgm:pt>
    <dgm:pt modelId="{61536AEB-2FC8-43EC-8D50-B8181AB549FA}" cxnId="{6000114E-7D40-4BD9-B5F8-40B5572791A7}" type="sibTrans">
      <dgm:prSet phldr="0" custT="1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可</a:t>
          </a:r>
          <a:r>
            <a:rPr lang="en-US" altLang="en-US" sz="1000">
              <a:sym typeface="+mn-ea"/>
            </a:rPr>
            <a:t>查看数据</a:t>
          </a:r>
          <a:r>
            <a:rPr lang="en-US" altLang="en-US" sz="1000"/>
            <a:t/>
          </a:r>
          <a:endParaRPr lang="en-US" altLang="en-US" sz="1000"/>
        </a:p>
      </dgm:t>
    </dgm:pt>
    <dgm:pt modelId="{0AFCEB4D-5FD9-40AA-9C98-BEB53164F8B5}">
      <dgm:prSet phldrT="[Text]" phldr="0" custT="1"/>
      <dgm:spPr/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>
              <a:sym typeface="+mn-ea"/>
            </a:rPr>
            <a:t>袁</a:t>
          </a:r>
          <a:r>
            <a:rPr lang="en-US" altLang="en-US" sz="1600">
              <a:sym typeface="+mn-ea"/>
            </a:rPr>
            <a:t>**</a:t>
          </a:r>
          <a:r>
            <a:rPr lang="en-US" altLang="en-US" sz="1600"/>
            <a:t/>
          </a:r>
          <a:endParaRPr lang="en-US" altLang="en-US" sz="1600"/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>
              <a:sym typeface="+mn-ea"/>
            </a:rPr>
            <a:t>运行经理</a:t>
          </a:r>
          <a:r>
            <a:rPr lang="en-US" altLang="en-US" sz="1000">
              <a:sym typeface="+mn-ea"/>
            </a:rPr>
            <a:t/>
          </a:r>
          <a:endParaRPr lang="en-US" altLang="en-US" sz="1000">
            <a:sym typeface="+mn-ea"/>
          </a:endParaRPr>
        </a:p>
      </dgm:t>
    </dgm:pt>
    <dgm:pt modelId="{8E4D68ED-D6C3-4541-8CCC-D13A3C57CDAE}" cxnId="{D6B351DD-506B-46E6-803E-4C5E7D5C677E}" type="parTrans">
      <dgm:prSet/>
      <dgm:spPr/>
      <dgm:t>
        <a:bodyPr/>
        <a:p>
          <a:endParaRPr lang="en-US"/>
        </a:p>
      </dgm:t>
    </dgm:pt>
    <dgm:pt modelId="{A5DD02C9-8B93-43BE-BEAD-B781857F3C97}" cxnId="{D6B351DD-506B-46E6-803E-4C5E7D5C677E}" type="sibTrans">
      <dgm:prSet phldr="0" custT="0"/>
      <dgm:spPr/>
      <dgm:t>
        <a:bodyPr vert="horz" wrap="square"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可</a:t>
          </a:r>
          <a:r>
            <a:rPr lang="en-US" altLang="en-US">
              <a:sym typeface="+mn-ea"/>
            </a:rPr>
            <a:t>查看数据、可发布指令、可编辑日</a:t>
          </a:r>
          <a:r>
            <a:rPr lang="en-US" altLang="en-US"/>
            <a:t/>
          </a:r>
          <a:endParaRPr lang="en-US" altLang="en-US"/>
        </a:p>
      </dgm:t>
    </dgm:pt>
    <dgm:pt modelId="{EFC6FE94-E4EE-4C2C-BA29-A15E851085D1}" type="pres">
      <dgm:prSet presAssocID="{1E1AB575-9819-44AE-A3C8-CF9F48AF70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178AF7-38BF-46F0-872E-DD2EC9579ACD}" type="pres">
      <dgm:prSet presAssocID="{14322778-163D-4F0A-9B5F-EB58CA9F67B9}" presName="hierRoot1" presStyleCnt="0">
        <dgm:presLayoutVars>
          <dgm:hierBranch val="init"/>
        </dgm:presLayoutVars>
      </dgm:prSet>
      <dgm:spPr/>
    </dgm:pt>
    <dgm:pt modelId="{E1557E32-7B61-4EDE-95EF-0D58B9354D11}" type="pres">
      <dgm:prSet presAssocID="{14322778-163D-4F0A-9B5F-EB58CA9F67B9}" presName="rootComposite1" presStyleCnt="0"/>
      <dgm:spPr/>
    </dgm:pt>
    <dgm:pt modelId="{8C1C4E3F-F5AF-4B85-84B6-1C435203C46E}" type="pres">
      <dgm:prSet presAssocID="{14322778-163D-4F0A-9B5F-EB58CA9F67B9}" presName="rootText1" presStyleLbl="node0" presStyleIdx="0" presStyleCnt="1">
        <dgm:presLayoutVars>
          <dgm:chMax/>
          <dgm:chPref val="3"/>
        </dgm:presLayoutVars>
      </dgm:prSet>
      <dgm:spPr/>
    </dgm:pt>
    <dgm:pt modelId="{762CCF6A-7E9D-4EDB-9E54-D9FAE571A19D}" type="pres">
      <dgm:prSet presAssocID="{14322778-163D-4F0A-9B5F-EB58CA9F67B9}" presName="titleText1" presStyleLbl="fgAcc0" presStyleIdx="0" presStyleCnt="1">
        <dgm:presLayoutVars>
          <dgm:chMax val="0"/>
          <dgm:chPref val="0"/>
        </dgm:presLayoutVars>
      </dgm:prSet>
      <dgm:spPr/>
    </dgm:pt>
    <dgm:pt modelId="{8835CE7C-4999-45BF-A08E-804F51E6EA70}" type="pres">
      <dgm:prSet presAssocID="{14322778-163D-4F0A-9B5F-EB58CA9F67B9}" presName="rootConnector1" presStyleCnt="0"/>
      <dgm:spPr/>
    </dgm:pt>
    <dgm:pt modelId="{3F9AAE26-3EC0-42FD-87C9-89F57111CE0F}" type="pres">
      <dgm:prSet presAssocID="{14322778-163D-4F0A-9B5F-EB58CA9F67B9}" presName="hierChild2" presStyleCnt="0"/>
      <dgm:spPr/>
    </dgm:pt>
    <dgm:pt modelId="{718839F4-5F33-40A2-A382-014B6988DEE6}" type="pres">
      <dgm:prSet presAssocID="{069F0FE3-2073-4DA6-A046-620CBA73F9DD}" presName="Name37" presStyleLbl="parChTrans1D2" presStyleIdx="0" presStyleCnt="4"/>
      <dgm:spPr/>
    </dgm:pt>
    <dgm:pt modelId="{6763154A-A931-4ABD-A0A8-FAE037781744}" type="pres">
      <dgm:prSet presAssocID="{B23BDBAB-7CD7-4894-9889-9982FBB58222}" presName="hierRoot2" presStyleCnt="0">
        <dgm:presLayoutVars>
          <dgm:hierBranch val="init"/>
        </dgm:presLayoutVars>
      </dgm:prSet>
      <dgm:spPr/>
    </dgm:pt>
    <dgm:pt modelId="{66919ACB-F4A9-4BD6-9F10-3617841265D9}" type="pres">
      <dgm:prSet presAssocID="{B23BDBAB-7CD7-4894-9889-9982FBB58222}" presName="rootComposite" presStyleCnt="0"/>
      <dgm:spPr/>
    </dgm:pt>
    <dgm:pt modelId="{1FF320CD-7DB9-46B7-A6B1-F3041721A93F}" type="pres">
      <dgm:prSet presAssocID="{B23BDBAB-7CD7-4894-9889-9982FBB58222}" presName="rootText" presStyleLbl="node1" presStyleIdx="0" presStyleCnt="4">
        <dgm:presLayoutVars>
          <dgm:chMax/>
          <dgm:chPref val="3"/>
        </dgm:presLayoutVars>
      </dgm:prSet>
      <dgm:spPr/>
    </dgm:pt>
    <dgm:pt modelId="{E6F0AE28-9371-461F-A883-B8A4242ECF62}" type="pres">
      <dgm:prSet presAssocID="{B23BDBAB-7CD7-4894-9889-9982FBB58222}" presName="titleText2" presStyleLbl="fgAcc1" presStyleIdx="0" presStyleCnt="4">
        <dgm:presLayoutVars>
          <dgm:chMax val="0"/>
          <dgm:chPref val="0"/>
        </dgm:presLayoutVars>
      </dgm:prSet>
      <dgm:spPr/>
    </dgm:pt>
    <dgm:pt modelId="{0DE9192D-CC1A-4FDF-A14D-4C596628FF8D}" type="pres">
      <dgm:prSet presAssocID="{B23BDBAB-7CD7-4894-9889-9982FBB58222}" presName="rootConnector" presStyleCnt="0"/>
      <dgm:spPr/>
    </dgm:pt>
    <dgm:pt modelId="{BEE60A96-E770-4946-B49E-87826921E70B}" type="pres">
      <dgm:prSet presAssocID="{B23BDBAB-7CD7-4894-9889-9982FBB58222}" presName="hierChild4" presStyleCnt="0"/>
      <dgm:spPr/>
    </dgm:pt>
    <dgm:pt modelId="{0D4B7D88-8C41-482B-97F9-3231D4364E4F}" type="pres">
      <dgm:prSet presAssocID="{B23BDBAB-7CD7-4894-9889-9982FBB58222}" presName="hierChild5" presStyleCnt="0"/>
      <dgm:spPr/>
    </dgm:pt>
    <dgm:pt modelId="{DD5DED7F-8891-488E-92AE-07EF36D3E8E1}" type="pres">
      <dgm:prSet presAssocID="{F5D260A9-D87F-4A8C-A803-E32A03FA54A8}" presName="Name37" presStyleLbl="parChTrans1D2" presStyleIdx="1" presStyleCnt="4"/>
      <dgm:spPr/>
    </dgm:pt>
    <dgm:pt modelId="{2263782B-5276-4F5B-9B7E-5863E0882CFD}" type="pres">
      <dgm:prSet presAssocID="{35BA20EC-4436-4F03-99F0-D02FB533DF93}" presName="hierRoot2" presStyleCnt="0">
        <dgm:presLayoutVars>
          <dgm:hierBranch val="init"/>
        </dgm:presLayoutVars>
      </dgm:prSet>
      <dgm:spPr/>
    </dgm:pt>
    <dgm:pt modelId="{69BF0A15-7955-4651-BC91-8F6B6E0521A8}" type="pres">
      <dgm:prSet presAssocID="{35BA20EC-4436-4F03-99F0-D02FB533DF93}" presName="rootComposite" presStyleCnt="0"/>
      <dgm:spPr/>
    </dgm:pt>
    <dgm:pt modelId="{62F13039-777B-430B-9535-AC519AF52769}" type="pres">
      <dgm:prSet presAssocID="{35BA20EC-4436-4F03-99F0-D02FB533DF93}" presName="rootText" presStyleLbl="node1" presStyleIdx="1" presStyleCnt="4">
        <dgm:presLayoutVars>
          <dgm:chMax/>
          <dgm:chPref val="3"/>
        </dgm:presLayoutVars>
      </dgm:prSet>
      <dgm:spPr/>
    </dgm:pt>
    <dgm:pt modelId="{0A1FBB09-9851-427E-B78F-4234A909FBD1}" type="pres">
      <dgm:prSet presAssocID="{35BA20EC-4436-4F03-99F0-D02FB533DF93}" presName="titleText2" presStyleLbl="fgAcc1" presStyleIdx="1" presStyleCnt="4">
        <dgm:presLayoutVars>
          <dgm:chMax val="0"/>
          <dgm:chPref val="0"/>
        </dgm:presLayoutVars>
      </dgm:prSet>
      <dgm:spPr/>
    </dgm:pt>
    <dgm:pt modelId="{0F9735B2-7810-446E-9C1C-8B8F5662B9C2}" type="pres">
      <dgm:prSet presAssocID="{35BA20EC-4436-4F03-99F0-D02FB533DF93}" presName="rootConnector" presStyleCnt="0"/>
      <dgm:spPr/>
    </dgm:pt>
    <dgm:pt modelId="{27D3FA01-0870-49E6-9044-9E6DFBE81345}" type="pres">
      <dgm:prSet presAssocID="{35BA20EC-4436-4F03-99F0-D02FB533DF93}" presName="hierChild4" presStyleCnt="0"/>
      <dgm:spPr/>
    </dgm:pt>
    <dgm:pt modelId="{89085B35-84B1-465E-B49A-EDB6C9698141}" type="pres">
      <dgm:prSet presAssocID="{31562BA8-0E8D-49C4-98D7-5A48BA1665E5}" presName="Name37" presStyleLbl="parChTrans1D3" presStyleIdx="0" presStyleCnt="1"/>
      <dgm:spPr/>
    </dgm:pt>
    <dgm:pt modelId="{46701708-99C0-4473-A263-18CB11FDD0D5}" type="pres">
      <dgm:prSet presAssocID="{ECB95195-B712-4E1E-AD74-24264DDA8C57}" presName="hierRoot2" presStyleCnt="0">
        <dgm:presLayoutVars>
          <dgm:hierBranch val="init"/>
        </dgm:presLayoutVars>
      </dgm:prSet>
      <dgm:spPr/>
    </dgm:pt>
    <dgm:pt modelId="{2FB7A867-4EDC-4CA6-AE28-A9E097695F85}" type="pres">
      <dgm:prSet presAssocID="{ECB95195-B712-4E1E-AD74-24264DDA8C57}" presName="rootComposite" presStyleCnt="0"/>
      <dgm:spPr/>
    </dgm:pt>
    <dgm:pt modelId="{988EEB7C-7E5A-4FC2-8A2D-BAA0890CB4FE}" type="pres">
      <dgm:prSet presAssocID="{ECB95195-B712-4E1E-AD74-24264DDA8C57}" presName="rootText" presStyleLbl="node1" presStyleIdx="2" presStyleCnt="4">
        <dgm:presLayoutVars>
          <dgm:chMax/>
          <dgm:chPref val="3"/>
        </dgm:presLayoutVars>
      </dgm:prSet>
      <dgm:spPr/>
    </dgm:pt>
    <dgm:pt modelId="{5BF2C68C-1F3B-495F-B649-EA0F957D8D1F}" type="pres">
      <dgm:prSet presAssocID="{ECB95195-B712-4E1E-AD74-24264DDA8C57}" presName="titleText2" presStyleLbl="fgAcc1" presStyleIdx="2" presStyleCnt="4">
        <dgm:presLayoutVars>
          <dgm:chMax val="0"/>
          <dgm:chPref val="0"/>
        </dgm:presLayoutVars>
      </dgm:prSet>
      <dgm:spPr/>
    </dgm:pt>
    <dgm:pt modelId="{998162B2-E6A1-44B9-85CA-B0761729F9EA}" type="pres">
      <dgm:prSet presAssocID="{ECB95195-B712-4E1E-AD74-24264DDA8C57}" presName="rootConnector" presStyleCnt="0"/>
      <dgm:spPr/>
    </dgm:pt>
    <dgm:pt modelId="{4C41DC6D-E184-42C5-801F-E61FDABEC1AE}" type="pres">
      <dgm:prSet presAssocID="{ECB95195-B712-4E1E-AD74-24264DDA8C57}" presName="hierChild4" presStyleCnt="0"/>
      <dgm:spPr/>
    </dgm:pt>
    <dgm:pt modelId="{E2EFBFF5-E6D1-4008-9C1F-3998648F74EC}" type="pres">
      <dgm:prSet presAssocID="{ECB95195-B712-4E1E-AD74-24264DDA8C57}" presName="hierChild5" presStyleCnt="0"/>
      <dgm:spPr/>
    </dgm:pt>
    <dgm:pt modelId="{492CD37F-356F-40DF-86E3-5FA103BA609E}" type="pres">
      <dgm:prSet presAssocID="{35BA20EC-4436-4F03-99F0-D02FB533DF93}" presName="hierChild5" presStyleCnt="0"/>
      <dgm:spPr/>
    </dgm:pt>
    <dgm:pt modelId="{1A946EA8-F83D-4427-92BE-0B956CB3DD9E}" type="pres">
      <dgm:prSet presAssocID="{8E4D68ED-D6C3-4541-8CCC-D13A3C57CDAE}" presName="Name37" presStyleLbl="parChTrans1D2" presStyleIdx="2" presStyleCnt="4"/>
      <dgm:spPr/>
    </dgm:pt>
    <dgm:pt modelId="{D19A8A2F-1F8D-42C1-9AD8-BC04ED1825AF}" type="pres">
      <dgm:prSet presAssocID="{0AFCEB4D-5FD9-40AA-9C98-BEB53164F8B5}" presName="hierRoot2" presStyleCnt="0">
        <dgm:presLayoutVars>
          <dgm:hierBranch val="init"/>
        </dgm:presLayoutVars>
      </dgm:prSet>
      <dgm:spPr/>
    </dgm:pt>
    <dgm:pt modelId="{DE9838F7-A322-4043-AA32-3AC64EAF133F}" type="pres">
      <dgm:prSet presAssocID="{0AFCEB4D-5FD9-40AA-9C98-BEB53164F8B5}" presName="rootComposite" presStyleCnt="0"/>
      <dgm:spPr/>
    </dgm:pt>
    <dgm:pt modelId="{B7F3A97F-21F7-4A6A-B36E-9C442CAB2286}" type="pres">
      <dgm:prSet presAssocID="{0AFCEB4D-5FD9-40AA-9C98-BEB53164F8B5}" presName="rootText" presStyleLbl="node1" presStyleIdx="3" presStyleCnt="4">
        <dgm:presLayoutVars>
          <dgm:chMax/>
          <dgm:chPref val="3"/>
        </dgm:presLayoutVars>
      </dgm:prSet>
      <dgm:spPr/>
    </dgm:pt>
    <dgm:pt modelId="{3F24E7E4-7245-46F2-B4E6-DB96355425B0}" type="pres">
      <dgm:prSet presAssocID="{0AFCEB4D-5FD9-40AA-9C98-BEB53164F8B5}" presName="titleText2" presStyleLbl="fgAcc1" presStyleIdx="3" presStyleCnt="4">
        <dgm:presLayoutVars>
          <dgm:chMax val="0"/>
          <dgm:chPref val="0"/>
        </dgm:presLayoutVars>
      </dgm:prSet>
      <dgm:spPr/>
    </dgm:pt>
    <dgm:pt modelId="{73371953-1658-44A2-A35F-26AA74EBE13A}" type="pres">
      <dgm:prSet presAssocID="{0AFCEB4D-5FD9-40AA-9C98-BEB53164F8B5}" presName="rootConnector" presStyleCnt="0"/>
      <dgm:spPr/>
    </dgm:pt>
    <dgm:pt modelId="{8CAB3E70-A603-41BF-87EE-82E476E61ABE}" type="pres">
      <dgm:prSet presAssocID="{0AFCEB4D-5FD9-40AA-9C98-BEB53164F8B5}" presName="hierChild4" presStyleCnt="0"/>
      <dgm:spPr/>
    </dgm:pt>
    <dgm:pt modelId="{09D68F49-147A-4DB3-A591-A080B7BC1AF2}" type="pres">
      <dgm:prSet presAssocID="{0AFCEB4D-5FD9-40AA-9C98-BEB53164F8B5}" presName="hierChild5" presStyleCnt="0"/>
      <dgm:spPr/>
    </dgm:pt>
    <dgm:pt modelId="{9EC9AE1D-6D2B-4C5A-B8F4-9B1B28201C71}" type="pres">
      <dgm:prSet presAssocID="{14322778-163D-4F0A-9B5F-EB58CA9F67B9}" presName="hierChild3" presStyleCnt="0"/>
      <dgm:spPr/>
    </dgm:pt>
    <dgm:pt modelId="{EF63BCAB-0A8D-415A-8503-FDCCA09E3AC1}" type="pres">
      <dgm:prSet presAssocID="{8D1294C6-F181-4142-BD98-32A0ECCFFE81}" presName="Name96" presStyleLbl="parChTrans1D2" presStyleIdx="3" presStyleCnt="4"/>
      <dgm:spPr/>
    </dgm:pt>
    <dgm:pt modelId="{E599C5DF-E9CE-4F13-9373-2BA337829EBD}" type="pres">
      <dgm:prSet presAssocID="{7D3B3AE4-9E7C-4833-B466-CF7479A9F4E4}" presName="hierRoot3" presStyleCnt="0">
        <dgm:presLayoutVars>
          <dgm:hierBranch val="init"/>
        </dgm:presLayoutVars>
      </dgm:prSet>
      <dgm:spPr/>
    </dgm:pt>
    <dgm:pt modelId="{BC7863DA-7DB1-4FE6-970A-E5192BCED93A}" type="pres">
      <dgm:prSet presAssocID="{7D3B3AE4-9E7C-4833-B466-CF7479A9F4E4}" presName="rootComposite3" presStyleCnt="0"/>
      <dgm:spPr/>
    </dgm:pt>
    <dgm:pt modelId="{350D9D2F-78CB-4CE5-9249-1D64BDB6607E}" type="pres">
      <dgm:prSet presAssocID="{7D3B3AE4-9E7C-4833-B466-CF7479A9F4E4}" presName="rootText3" presStyleLbl="asst1" presStyleIdx="0" presStyleCnt="1">
        <dgm:presLayoutVars>
          <dgm:chPref val="3"/>
        </dgm:presLayoutVars>
      </dgm:prSet>
      <dgm:spPr/>
    </dgm:pt>
    <dgm:pt modelId="{9C2EB2A2-F56E-4272-9D43-DC832B00F2D3}" type="pres">
      <dgm:prSet presAssocID="{7D3B3AE4-9E7C-4833-B466-CF7479A9F4E4}" presName="titleText3" presStyleLbl="fgAcc2" presStyleIdx="0" presStyleCnt="1">
        <dgm:presLayoutVars>
          <dgm:chMax val="0"/>
          <dgm:chPref val="0"/>
        </dgm:presLayoutVars>
      </dgm:prSet>
      <dgm:spPr/>
    </dgm:pt>
    <dgm:pt modelId="{F4F3E2FB-D015-4B83-9127-89E591B8D58D}" type="pres">
      <dgm:prSet presAssocID="{7D3B3AE4-9E7C-4833-B466-CF7479A9F4E4}" presName="rootConnector3" presStyleCnt="0"/>
      <dgm:spPr/>
    </dgm:pt>
    <dgm:pt modelId="{127F8015-9BAB-4E07-99F8-457D4F6F22DD}" type="pres">
      <dgm:prSet presAssocID="{7D3B3AE4-9E7C-4833-B466-CF7479A9F4E4}" presName="hierChild6" presStyleCnt="0"/>
      <dgm:spPr/>
    </dgm:pt>
    <dgm:pt modelId="{E4FEB4AE-8EF7-491A-AF74-404FC309446F}" type="pres">
      <dgm:prSet presAssocID="{7D3B3AE4-9E7C-4833-B466-CF7479A9F4E4}" presName="hierChild7" presStyleCnt="0"/>
      <dgm:spPr/>
    </dgm:pt>
  </dgm:ptLst>
  <dgm:cxnLst>
    <dgm:cxn modelId="{E0E9CBE2-37C0-48F8-9F48-D75C83B732EF}" srcId="{1E1AB575-9819-44AE-A3C8-CF9F48AF704E}" destId="{14322778-163D-4F0A-9B5F-EB58CA9F67B9}" srcOrd="0" destOrd="0" parTransId="{049FCEFD-8BEC-4A84-B713-756DEB67BE74}" sibTransId="{001A1D7E-C84D-4C4A-9501-750C432E1A7A}"/>
    <dgm:cxn modelId="{EA87DD14-AA65-42D5-8065-8CDD0C20D202}" srcId="{14322778-163D-4F0A-9B5F-EB58CA9F67B9}" destId="{7D3B3AE4-9E7C-4833-B466-CF7479A9F4E4}" srcOrd="0" destOrd="0" parTransId="{8D1294C6-F181-4142-BD98-32A0ECCFFE81}" sibTransId="{3850E568-9F5E-4208-9EA4-7852BE5B61EB}"/>
    <dgm:cxn modelId="{8B9C24F7-5853-4557-B253-1E7617C34603}" srcId="{14322778-163D-4F0A-9B5F-EB58CA9F67B9}" destId="{B23BDBAB-7CD7-4894-9889-9982FBB58222}" srcOrd="1" destOrd="0" parTransId="{069F0FE3-2073-4DA6-A046-620CBA73F9DD}" sibTransId="{24E385A5-1509-4EDB-9628-A18777C52ADB}"/>
    <dgm:cxn modelId="{921C596A-781B-4405-B30D-A7BC8784F2FE}" srcId="{14322778-163D-4F0A-9B5F-EB58CA9F67B9}" destId="{35BA20EC-4436-4F03-99F0-D02FB533DF93}" srcOrd="2" destOrd="0" parTransId="{F5D260A9-D87F-4A8C-A803-E32A03FA54A8}" sibTransId="{B0DE14E6-70B7-432F-B0C8-7C4FBCA43CF8}"/>
    <dgm:cxn modelId="{6000114E-7D40-4BD9-B5F8-40B5572791A7}" srcId="{35BA20EC-4436-4F03-99F0-D02FB533DF93}" destId="{ECB95195-B712-4E1E-AD74-24264DDA8C57}" srcOrd="0" destOrd="2" parTransId="{31562BA8-0E8D-49C4-98D7-5A48BA1665E5}" sibTransId="{61536AEB-2FC8-43EC-8D50-B8181AB549FA}"/>
    <dgm:cxn modelId="{D6B351DD-506B-46E6-803E-4C5E7D5C677E}" srcId="{14322778-163D-4F0A-9B5F-EB58CA9F67B9}" destId="{0AFCEB4D-5FD9-40AA-9C98-BEB53164F8B5}" srcOrd="3" destOrd="0" parTransId="{8E4D68ED-D6C3-4541-8CCC-D13A3C57CDAE}" sibTransId="{A5DD02C9-8B93-43BE-BEAD-B781857F3C97}"/>
    <dgm:cxn modelId="{F3BC082A-F488-4931-897F-17420021EC6F}" type="presOf" srcId="{1E1AB575-9819-44AE-A3C8-CF9F48AF704E}" destId="{EFC6FE94-E4EE-4C2C-BA29-A15E851085D1}" srcOrd="0" destOrd="0" presId="urn:microsoft.com/office/officeart/2008/layout/NameandTitleOrganizationalChart"/>
    <dgm:cxn modelId="{8C0550C2-50EA-4A9B-B78C-B212F2275FDC}" type="presParOf" srcId="{EFC6FE94-E4EE-4C2C-BA29-A15E851085D1}" destId="{81178AF7-38BF-46F0-872E-DD2EC9579ACD}" srcOrd="0" destOrd="0" presId="urn:microsoft.com/office/officeart/2008/layout/NameandTitleOrganizationalChart"/>
    <dgm:cxn modelId="{750FBD08-BD31-4895-BDC5-4864F00E24FC}" type="presParOf" srcId="{81178AF7-38BF-46F0-872E-DD2EC9579ACD}" destId="{E1557E32-7B61-4EDE-95EF-0D58B9354D11}" srcOrd="0" destOrd="0" presId="urn:microsoft.com/office/officeart/2008/layout/NameandTitleOrganizationalChart"/>
    <dgm:cxn modelId="{CA8A44BA-9F32-4A18-8850-645FD25728D8}" type="presOf" srcId="{14322778-163D-4F0A-9B5F-EB58CA9F67B9}" destId="{E1557E32-7B61-4EDE-95EF-0D58B9354D11}" srcOrd="0" destOrd="0" presId="urn:microsoft.com/office/officeart/2008/layout/NameandTitleOrganizationalChart"/>
    <dgm:cxn modelId="{67EDEAFB-AEF1-4550-AE2D-2A6D85FFC865}" type="presParOf" srcId="{E1557E32-7B61-4EDE-95EF-0D58B9354D11}" destId="{8C1C4E3F-F5AF-4B85-84B6-1C435203C46E}" srcOrd="0" destOrd="0" presId="urn:microsoft.com/office/officeart/2008/layout/NameandTitleOrganizationalChart"/>
    <dgm:cxn modelId="{AE98A786-C6A2-4A41-8938-22DA55273EA5}" type="presOf" srcId="{14322778-163D-4F0A-9B5F-EB58CA9F67B9}" destId="{8C1C4E3F-F5AF-4B85-84B6-1C435203C46E}" srcOrd="0" destOrd="0" presId="urn:microsoft.com/office/officeart/2008/layout/NameandTitleOrganizationalChart"/>
    <dgm:cxn modelId="{7CFC8C68-0A4C-4A55-89CA-D23AF1DCC799}" type="presParOf" srcId="{E1557E32-7B61-4EDE-95EF-0D58B9354D11}" destId="{762CCF6A-7E9D-4EDB-9E54-D9FAE571A19D}" srcOrd="1" destOrd="0" presId="urn:microsoft.com/office/officeart/2008/layout/NameandTitleOrganizationalChart"/>
    <dgm:cxn modelId="{896F2A08-9A47-43D1-A6E5-EEE3E8B18B33}" type="presOf" srcId="{001A1D7E-C84D-4C4A-9501-750C432E1A7A}" destId="{762CCF6A-7E9D-4EDB-9E54-D9FAE571A19D}" srcOrd="0" destOrd="0" presId="urn:microsoft.com/office/officeart/2008/layout/NameandTitleOrganizationalChart"/>
    <dgm:cxn modelId="{3F998A44-2B50-4DF3-88C0-EC196720BA48}" type="presParOf" srcId="{E1557E32-7B61-4EDE-95EF-0D58B9354D11}" destId="{8835CE7C-4999-45BF-A08E-804F51E6EA70}" srcOrd="2" destOrd="0" presId="urn:microsoft.com/office/officeart/2008/layout/NameandTitleOrganizationalChart"/>
    <dgm:cxn modelId="{1FF4331F-D308-4D6B-9625-249F706387DF}" type="presOf" srcId="{14322778-163D-4F0A-9B5F-EB58CA9F67B9}" destId="{8835CE7C-4999-45BF-A08E-804F51E6EA70}" srcOrd="0" destOrd="0" presId="urn:microsoft.com/office/officeart/2008/layout/NameandTitleOrganizationalChart"/>
    <dgm:cxn modelId="{C80DEB18-125C-493C-9398-0707ACB67875}" type="presParOf" srcId="{81178AF7-38BF-46F0-872E-DD2EC9579ACD}" destId="{3F9AAE26-3EC0-42FD-87C9-89F57111CE0F}" srcOrd="1" destOrd="0" presId="urn:microsoft.com/office/officeart/2008/layout/NameandTitleOrganizationalChart"/>
    <dgm:cxn modelId="{7CE011A1-5B12-4379-9ABE-7C1FBD27BBC7}" type="presParOf" srcId="{3F9AAE26-3EC0-42FD-87C9-89F57111CE0F}" destId="{718839F4-5F33-40A2-A382-014B6988DEE6}" srcOrd="0" destOrd="1" presId="urn:microsoft.com/office/officeart/2008/layout/NameandTitleOrganizationalChart"/>
    <dgm:cxn modelId="{A812F284-E323-45CE-B8F4-873AD16BC3A0}" type="presOf" srcId="{069F0FE3-2073-4DA6-A046-620CBA73F9DD}" destId="{718839F4-5F33-40A2-A382-014B6988DEE6}" srcOrd="0" destOrd="0" presId="urn:microsoft.com/office/officeart/2008/layout/NameandTitleOrganizationalChart"/>
    <dgm:cxn modelId="{3551C6C3-18D8-44CC-B3A6-EAE7C14F5375}" type="presParOf" srcId="{3F9AAE26-3EC0-42FD-87C9-89F57111CE0F}" destId="{6763154A-A931-4ABD-A0A8-FAE037781744}" srcOrd="1" destOrd="1" presId="urn:microsoft.com/office/officeart/2008/layout/NameandTitleOrganizationalChart"/>
    <dgm:cxn modelId="{F4E7B0A2-E72E-46DD-A9A3-DC73639B90E6}" type="presParOf" srcId="{6763154A-A931-4ABD-A0A8-FAE037781744}" destId="{66919ACB-F4A9-4BD6-9F10-3617841265D9}" srcOrd="0" destOrd="1" presId="urn:microsoft.com/office/officeart/2008/layout/NameandTitleOrganizationalChart"/>
    <dgm:cxn modelId="{B556200D-027B-4E84-AC06-22DC79EE90DC}" type="presOf" srcId="{B23BDBAB-7CD7-4894-9889-9982FBB58222}" destId="{66919ACB-F4A9-4BD6-9F10-3617841265D9}" srcOrd="0" destOrd="0" presId="urn:microsoft.com/office/officeart/2008/layout/NameandTitleOrganizationalChart"/>
    <dgm:cxn modelId="{C14702E3-5A34-497E-BA40-5561D7C1F1B2}" type="presParOf" srcId="{66919ACB-F4A9-4BD6-9F10-3617841265D9}" destId="{1FF320CD-7DB9-46B7-A6B1-F3041721A93F}" srcOrd="0" destOrd="0" presId="urn:microsoft.com/office/officeart/2008/layout/NameandTitleOrganizationalChart"/>
    <dgm:cxn modelId="{BB936492-7F5E-45F3-A80E-7294A176B645}" type="presOf" srcId="{B23BDBAB-7CD7-4894-9889-9982FBB58222}" destId="{1FF320CD-7DB9-46B7-A6B1-F3041721A93F}" srcOrd="0" destOrd="0" presId="urn:microsoft.com/office/officeart/2008/layout/NameandTitleOrganizationalChart"/>
    <dgm:cxn modelId="{B59F2909-672E-4367-8AB3-B0A3CF4BAE5A}" type="presParOf" srcId="{66919ACB-F4A9-4BD6-9F10-3617841265D9}" destId="{E6F0AE28-9371-461F-A883-B8A4242ECF62}" srcOrd="1" destOrd="0" presId="urn:microsoft.com/office/officeart/2008/layout/NameandTitleOrganizationalChart"/>
    <dgm:cxn modelId="{0184B2ED-4621-4D2B-AADB-1D9A8270C168}" type="presOf" srcId="{24E385A5-1509-4EDB-9628-A18777C52ADB}" destId="{E6F0AE28-9371-461F-A883-B8A4242ECF62}" srcOrd="0" destOrd="0" presId="urn:microsoft.com/office/officeart/2008/layout/NameandTitleOrganizationalChart"/>
    <dgm:cxn modelId="{CD4EE82E-6043-40A0-8D61-C1AD16A840F7}" type="presParOf" srcId="{66919ACB-F4A9-4BD6-9F10-3617841265D9}" destId="{0DE9192D-CC1A-4FDF-A14D-4C596628FF8D}" srcOrd="2" destOrd="0" presId="urn:microsoft.com/office/officeart/2008/layout/NameandTitleOrganizationalChart"/>
    <dgm:cxn modelId="{5DF0A66D-1494-4A16-83BC-D5E150F514C5}" type="presOf" srcId="{B23BDBAB-7CD7-4894-9889-9982FBB58222}" destId="{0DE9192D-CC1A-4FDF-A14D-4C596628FF8D}" srcOrd="0" destOrd="0" presId="urn:microsoft.com/office/officeart/2008/layout/NameandTitleOrganizationalChart"/>
    <dgm:cxn modelId="{9C5F9FBB-1FDF-4AAF-95E9-D2638767E382}" type="presParOf" srcId="{6763154A-A931-4ABD-A0A8-FAE037781744}" destId="{BEE60A96-E770-4946-B49E-87826921E70B}" srcOrd="1" destOrd="1" presId="urn:microsoft.com/office/officeart/2008/layout/NameandTitleOrganizationalChart"/>
    <dgm:cxn modelId="{4EE4A820-EE27-4555-8A9E-78A74FBAA44B}" type="presParOf" srcId="{6763154A-A931-4ABD-A0A8-FAE037781744}" destId="{0D4B7D88-8C41-482B-97F9-3231D4364E4F}" srcOrd="2" destOrd="1" presId="urn:microsoft.com/office/officeart/2008/layout/NameandTitleOrganizationalChart"/>
    <dgm:cxn modelId="{D7BCECCE-96C4-4A6A-BA0B-C71FED405907}" type="presParOf" srcId="{3F9AAE26-3EC0-42FD-87C9-89F57111CE0F}" destId="{DD5DED7F-8891-488E-92AE-07EF36D3E8E1}" srcOrd="2" destOrd="1" presId="urn:microsoft.com/office/officeart/2008/layout/NameandTitleOrganizationalChart"/>
    <dgm:cxn modelId="{23552DFF-2683-4657-9AF1-3BDA790116C7}" type="presOf" srcId="{F5D260A9-D87F-4A8C-A803-E32A03FA54A8}" destId="{DD5DED7F-8891-488E-92AE-07EF36D3E8E1}" srcOrd="0" destOrd="0" presId="urn:microsoft.com/office/officeart/2008/layout/NameandTitleOrganizationalChart"/>
    <dgm:cxn modelId="{DA411D86-FD1C-4C1A-86EF-F7A212145625}" type="presParOf" srcId="{3F9AAE26-3EC0-42FD-87C9-89F57111CE0F}" destId="{2263782B-5276-4F5B-9B7E-5863E0882CFD}" srcOrd="3" destOrd="1" presId="urn:microsoft.com/office/officeart/2008/layout/NameandTitleOrganizationalChart"/>
    <dgm:cxn modelId="{87167405-EEC8-47E7-BF22-352DDB247642}" type="presParOf" srcId="{2263782B-5276-4F5B-9B7E-5863E0882CFD}" destId="{69BF0A15-7955-4651-BC91-8F6B6E0521A8}" srcOrd="0" destOrd="3" presId="urn:microsoft.com/office/officeart/2008/layout/NameandTitleOrganizationalChart"/>
    <dgm:cxn modelId="{3F3ADF7E-8869-4113-B578-FCA3581FFFC5}" type="presOf" srcId="{35BA20EC-4436-4F03-99F0-D02FB533DF93}" destId="{69BF0A15-7955-4651-BC91-8F6B6E0521A8}" srcOrd="0" destOrd="0" presId="urn:microsoft.com/office/officeart/2008/layout/NameandTitleOrganizationalChart"/>
    <dgm:cxn modelId="{4EA0B2EF-B123-4F0D-856B-211D7BFAD502}" type="presParOf" srcId="{69BF0A15-7955-4651-BC91-8F6B6E0521A8}" destId="{62F13039-777B-430B-9535-AC519AF52769}" srcOrd="0" destOrd="0" presId="urn:microsoft.com/office/officeart/2008/layout/NameandTitleOrganizationalChart"/>
    <dgm:cxn modelId="{D1CCB22B-165F-4CF0-8651-C1776502BFC9}" type="presOf" srcId="{35BA20EC-4436-4F03-99F0-D02FB533DF93}" destId="{62F13039-777B-430B-9535-AC519AF52769}" srcOrd="0" destOrd="0" presId="urn:microsoft.com/office/officeart/2008/layout/NameandTitleOrganizationalChart"/>
    <dgm:cxn modelId="{0A3D5B5A-4FAF-47BD-9767-ED50F6404F23}" type="presParOf" srcId="{69BF0A15-7955-4651-BC91-8F6B6E0521A8}" destId="{0A1FBB09-9851-427E-B78F-4234A909FBD1}" srcOrd="1" destOrd="0" presId="urn:microsoft.com/office/officeart/2008/layout/NameandTitleOrganizationalChart"/>
    <dgm:cxn modelId="{2B77E536-3919-406A-9307-F819F7D8928E}" type="presOf" srcId="{B0DE14E6-70B7-432F-B0C8-7C4FBCA43CF8}" destId="{0A1FBB09-9851-427E-B78F-4234A909FBD1}" srcOrd="0" destOrd="0" presId="urn:microsoft.com/office/officeart/2008/layout/NameandTitleOrganizationalChart"/>
    <dgm:cxn modelId="{CAEEF9EA-E5A2-4E35-BDCC-E68A17337309}" type="presParOf" srcId="{69BF0A15-7955-4651-BC91-8F6B6E0521A8}" destId="{0F9735B2-7810-446E-9C1C-8B8F5662B9C2}" srcOrd="2" destOrd="0" presId="urn:microsoft.com/office/officeart/2008/layout/NameandTitleOrganizationalChart"/>
    <dgm:cxn modelId="{CD1D786C-9819-485D-9AF5-9FC9572059E5}" type="presOf" srcId="{35BA20EC-4436-4F03-99F0-D02FB533DF93}" destId="{0F9735B2-7810-446E-9C1C-8B8F5662B9C2}" srcOrd="0" destOrd="0" presId="urn:microsoft.com/office/officeart/2008/layout/NameandTitleOrganizationalChart"/>
    <dgm:cxn modelId="{29E3CDB9-7F25-4CEF-A3AC-8773C9F93F6C}" type="presParOf" srcId="{2263782B-5276-4F5B-9B7E-5863E0882CFD}" destId="{27D3FA01-0870-49E6-9044-9E6DFBE81345}" srcOrd="1" destOrd="3" presId="urn:microsoft.com/office/officeart/2008/layout/NameandTitleOrganizationalChart"/>
    <dgm:cxn modelId="{35E7194C-8D8D-470F-9562-F0E447986F6A}" type="presParOf" srcId="{27D3FA01-0870-49E6-9044-9E6DFBE81345}" destId="{89085B35-84B1-465E-B49A-EDB6C9698141}" srcOrd="0" destOrd="1" presId="urn:microsoft.com/office/officeart/2008/layout/NameandTitleOrganizationalChart"/>
    <dgm:cxn modelId="{913759FC-6560-4DB3-B130-DCE00F019020}" type="presOf" srcId="{31562BA8-0E8D-49C4-98D7-5A48BA1665E5}" destId="{89085B35-84B1-465E-B49A-EDB6C9698141}" srcOrd="0" destOrd="0" presId="urn:microsoft.com/office/officeart/2008/layout/NameandTitleOrganizationalChart"/>
    <dgm:cxn modelId="{18CF8A0B-4ACA-469E-B5F6-8C83A7CDE768}" type="presParOf" srcId="{27D3FA01-0870-49E6-9044-9E6DFBE81345}" destId="{46701708-99C0-4473-A263-18CB11FDD0D5}" srcOrd="1" destOrd="1" presId="urn:microsoft.com/office/officeart/2008/layout/NameandTitleOrganizationalChart"/>
    <dgm:cxn modelId="{11E0E711-4429-4A07-873F-FB0DD9F82BC4}" type="presParOf" srcId="{46701708-99C0-4473-A263-18CB11FDD0D5}" destId="{2FB7A867-4EDC-4CA6-AE28-A9E097695F85}" srcOrd="0" destOrd="1" presId="urn:microsoft.com/office/officeart/2008/layout/NameandTitleOrganizationalChart"/>
    <dgm:cxn modelId="{519E3F69-5F5C-45B3-99C1-64B9C650E78F}" type="presOf" srcId="{ECB95195-B712-4E1E-AD74-24264DDA8C57}" destId="{2FB7A867-4EDC-4CA6-AE28-A9E097695F85}" srcOrd="0" destOrd="0" presId="urn:microsoft.com/office/officeart/2008/layout/NameandTitleOrganizationalChart"/>
    <dgm:cxn modelId="{DDAFBB60-9286-4E17-BF46-BCC7F9D56B69}" type="presParOf" srcId="{2FB7A867-4EDC-4CA6-AE28-A9E097695F85}" destId="{988EEB7C-7E5A-4FC2-8A2D-BAA0890CB4FE}" srcOrd="0" destOrd="0" presId="urn:microsoft.com/office/officeart/2008/layout/NameandTitleOrganizationalChart"/>
    <dgm:cxn modelId="{8E41250D-C902-4538-BA89-9DCE071E442C}" type="presOf" srcId="{ECB95195-B712-4E1E-AD74-24264DDA8C57}" destId="{988EEB7C-7E5A-4FC2-8A2D-BAA0890CB4FE}" srcOrd="0" destOrd="0" presId="urn:microsoft.com/office/officeart/2008/layout/NameandTitleOrganizationalChart"/>
    <dgm:cxn modelId="{79C6D245-40FA-4993-B26F-D2F57F4467F0}" type="presParOf" srcId="{2FB7A867-4EDC-4CA6-AE28-A9E097695F85}" destId="{5BF2C68C-1F3B-495F-B649-EA0F957D8D1F}" srcOrd="1" destOrd="0" presId="urn:microsoft.com/office/officeart/2008/layout/NameandTitleOrganizationalChart"/>
    <dgm:cxn modelId="{420752D6-4C07-4696-A681-441A31443363}" type="presOf" srcId="{61536AEB-2FC8-43EC-8D50-B8181AB549FA}" destId="{5BF2C68C-1F3B-495F-B649-EA0F957D8D1F}" srcOrd="0" destOrd="0" presId="urn:microsoft.com/office/officeart/2008/layout/NameandTitleOrganizationalChart"/>
    <dgm:cxn modelId="{B6EA7C57-A316-492C-93C0-27CB6CE4428F}" type="presParOf" srcId="{2FB7A867-4EDC-4CA6-AE28-A9E097695F85}" destId="{998162B2-E6A1-44B9-85CA-B0761729F9EA}" srcOrd="2" destOrd="0" presId="urn:microsoft.com/office/officeart/2008/layout/NameandTitleOrganizationalChart"/>
    <dgm:cxn modelId="{4925BC91-BCDD-4E27-BCEC-E37B67ECF423}" type="presOf" srcId="{ECB95195-B712-4E1E-AD74-24264DDA8C57}" destId="{998162B2-E6A1-44B9-85CA-B0761729F9EA}" srcOrd="0" destOrd="0" presId="urn:microsoft.com/office/officeart/2008/layout/NameandTitleOrganizationalChart"/>
    <dgm:cxn modelId="{A63F95A1-DCE4-4AD4-94FA-7E4CD68087F7}" type="presParOf" srcId="{46701708-99C0-4473-A263-18CB11FDD0D5}" destId="{4C41DC6D-E184-42C5-801F-E61FDABEC1AE}" srcOrd="1" destOrd="1" presId="urn:microsoft.com/office/officeart/2008/layout/NameandTitleOrganizationalChart"/>
    <dgm:cxn modelId="{104E68EC-1B30-4C08-9C7B-41B843E2534D}" type="presParOf" srcId="{46701708-99C0-4473-A263-18CB11FDD0D5}" destId="{E2EFBFF5-E6D1-4008-9C1F-3998648F74EC}" srcOrd="2" destOrd="1" presId="urn:microsoft.com/office/officeart/2008/layout/NameandTitleOrganizationalChart"/>
    <dgm:cxn modelId="{A29757CD-286D-403E-831C-5B1F1726B745}" type="presParOf" srcId="{2263782B-5276-4F5B-9B7E-5863E0882CFD}" destId="{492CD37F-356F-40DF-86E3-5FA103BA609E}" srcOrd="2" destOrd="3" presId="urn:microsoft.com/office/officeart/2008/layout/NameandTitleOrganizationalChart"/>
    <dgm:cxn modelId="{C0300347-D667-4D9A-B21A-AC3F7B440552}" type="presParOf" srcId="{3F9AAE26-3EC0-42FD-87C9-89F57111CE0F}" destId="{1A946EA8-F83D-4427-92BE-0B956CB3DD9E}" srcOrd="4" destOrd="1" presId="urn:microsoft.com/office/officeart/2008/layout/NameandTitleOrganizationalChart"/>
    <dgm:cxn modelId="{55F8682F-8E2F-4373-A309-11A3D0C9785D}" type="presOf" srcId="{8E4D68ED-D6C3-4541-8CCC-D13A3C57CDAE}" destId="{1A946EA8-F83D-4427-92BE-0B956CB3DD9E}" srcOrd="0" destOrd="0" presId="urn:microsoft.com/office/officeart/2008/layout/NameandTitleOrganizationalChart"/>
    <dgm:cxn modelId="{F774258D-D4E4-4682-AFFF-255D48E8C64B}" type="presParOf" srcId="{3F9AAE26-3EC0-42FD-87C9-89F57111CE0F}" destId="{D19A8A2F-1F8D-42C1-9AD8-BC04ED1825AF}" srcOrd="5" destOrd="1" presId="urn:microsoft.com/office/officeart/2008/layout/NameandTitleOrganizationalChart"/>
    <dgm:cxn modelId="{D8B4228C-DCB7-481C-A632-852DC5AF8F12}" type="presParOf" srcId="{D19A8A2F-1F8D-42C1-9AD8-BC04ED1825AF}" destId="{DE9838F7-A322-4043-AA32-3AC64EAF133F}" srcOrd="0" destOrd="5" presId="urn:microsoft.com/office/officeart/2008/layout/NameandTitleOrganizationalChart"/>
    <dgm:cxn modelId="{CE9EE416-9844-4EC7-A24D-77D19785874C}" type="presOf" srcId="{0AFCEB4D-5FD9-40AA-9C98-BEB53164F8B5}" destId="{DE9838F7-A322-4043-AA32-3AC64EAF133F}" srcOrd="0" destOrd="0" presId="urn:microsoft.com/office/officeart/2008/layout/NameandTitleOrganizationalChart"/>
    <dgm:cxn modelId="{B8B4C418-7BCD-4020-9E6A-D8514CA92DE5}" type="presParOf" srcId="{DE9838F7-A322-4043-AA32-3AC64EAF133F}" destId="{B7F3A97F-21F7-4A6A-B36E-9C442CAB2286}" srcOrd="0" destOrd="0" presId="urn:microsoft.com/office/officeart/2008/layout/NameandTitleOrganizationalChart"/>
    <dgm:cxn modelId="{2752B03B-FA5D-44B6-94D9-14AD1239070B}" type="presOf" srcId="{0AFCEB4D-5FD9-40AA-9C98-BEB53164F8B5}" destId="{B7F3A97F-21F7-4A6A-B36E-9C442CAB2286}" srcOrd="0" destOrd="0" presId="urn:microsoft.com/office/officeart/2008/layout/NameandTitleOrganizationalChart"/>
    <dgm:cxn modelId="{BB0E41D1-CF76-4412-BEB7-ADB453D93607}" type="presParOf" srcId="{DE9838F7-A322-4043-AA32-3AC64EAF133F}" destId="{3F24E7E4-7245-46F2-B4E6-DB96355425B0}" srcOrd="1" destOrd="0" presId="urn:microsoft.com/office/officeart/2008/layout/NameandTitleOrganizationalChart"/>
    <dgm:cxn modelId="{BE9574FA-63CD-4C5B-AD8C-942C68706E64}" type="presOf" srcId="{A5DD02C9-8B93-43BE-BEAD-B781857F3C97}" destId="{3F24E7E4-7245-46F2-B4E6-DB96355425B0}" srcOrd="0" destOrd="0" presId="urn:microsoft.com/office/officeart/2008/layout/NameandTitleOrganizationalChart"/>
    <dgm:cxn modelId="{BD5ADBA3-9813-49A0-9ABC-E1106B2D7B93}" type="presParOf" srcId="{DE9838F7-A322-4043-AA32-3AC64EAF133F}" destId="{73371953-1658-44A2-A35F-26AA74EBE13A}" srcOrd="2" destOrd="0" presId="urn:microsoft.com/office/officeart/2008/layout/NameandTitleOrganizationalChart"/>
    <dgm:cxn modelId="{5EFF6BDE-8A53-4B26-802F-D000E2FC981A}" type="presOf" srcId="{0AFCEB4D-5FD9-40AA-9C98-BEB53164F8B5}" destId="{73371953-1658-44A2-A35F-26AA74EBE13A}" srcOrd="0" destOrd="0" presId="urn:microsoft.com/office/officeart/2008/layout/NameandTitleOrganizationalChart"/>
    <dgm:cxn modelId="{1396CC6D-2B34-4907-868B-B67866C5CC22}" type="presParOf" srcId="{D19A8A2F-1F8D-42C1-9AD8-BC04ED1825AF}" destId="{8CAB3E70-A603-41BF-87EE-82E476E61ABE}" srcOrd="1" destOrd="5" presId="urn:microsoft.com/office/officeart/2008/layout/NameandTitleOrganizationalChart"/>
    <dgm:cxn modelId="{8A22AE21-2AA7-43DF-ABB4-0BA0C3AFE122}" type="presParOf" srcId="{D19A8A2F-1F8D-42C1-9AD8-BC04ED1825AF}" destId="{09D68F49-147A-4DB3-A591-A080B7BC1AF2}" srcOrd="2" destOrd="5" presId="urn:microsoft.com/office/officeart/2008/layout/NameandTitleOrganizationalChart"/>
    <dgm:cxn modelId="{19136674-0ABE-4E4C-9670-85BC7C8DB9A8}" type="presParOf" srcId="{81178AF7-38BF-46F0-872E-DD2EC9579ACD}" destId="{9EC9AE1D-6D2B-4C5A-B8F4-9B1B28201C71}" srcOrd="2" destOrd="0" presId="urn:microsoft.com/office/officeart/2008/layout/NameandTitleOrganizationalChart"/>
    <dgm:cxn modelId="{2AD8BFDA-5314-4D08-8204-722982F37DA7}" type="presParOf" srcId="{9EC9AE1D-6D2B-4C5A-B8F4-9B1B28201C71}" destId="{EF63BCAB-0A8D-415A-8503-FDCCA09E3AC1}" srcOrd="0" destOrd="2" presId="urn:microsoft.com/office/officeart/2008/layout/NameandTitleOrganizationalChart"/>
    <dgm:cxn modelId="{872CAE20-F920-4753-AD5E-2EA92E9A7005}" type="presOf" srcId="{8D1294C6-F181-4142-BD98-32A0ECCFFE81}" destId="{EF63BCAB-0A8D-415A-8503-FDCCA09E3AC1}" srcOrd="0" destOrd="0" presId="urn:microsoft.com/office/officeart/2008/layout/NameandTitleOrganizationalChart"/>
    <dgm:cxn modelId="{B9BA533E-CD07-49D1-BB81-D325A16277C8}" type="presParOf" srcId="{9EC9AE1D-6D2B-4C5A-B8F4-9B1B28201C71}" destId="{E599C5DF-E9CE-4F13-9373-2BA337829EBD}" srcOrd="1" destOrd="2" presId="urn:microsoft.com/office/officeart/2008/layout/NameandTitleOrganizationalChart"/>
    <dgm:cxn modelId="{BF05BB7A-8068-47C1-AC63-4521C07F8108}" type="presParOf" srcId="{E599C5DF-E9CE-4F13-9373-2BA337829EBD}" destId="{BC7863DA-7DB1-4FE6-970A-E5192BCED93A}" srcOrd="0" destOrd="1" presId="urn:microsoft.com/office/officeart/2008/layout/NameandTitleOrganizationalChart"/>
    <dgm:cxn modelId="{8D1D3E76-4AF0-4D5C-BA7B-1F5C404C4372}" type="presOf" srcId="{7D3B3AE4-9E7C-4833-B466-CF7479A9F4E4}" destId="{BC7863DA-7DB1-4FE6-970A-E5192BCED93A}" srcOrd="0" destOrd="0" presId="urn:microsoft.com/office/officeart/2008/layout/NameandTitleOrganizationalChart"/>
    <dgm:cxn modelId="{9ADF3916-9AC5-4CA3-B7A5-D371F06CFA28}" type="presParOf" srcId="{BC7863DA-7DB1-4FE6-970A-E5192BCED93A}" destId="{350D9D2F-78CB-4CE5-9249-1D64BDB6607E}" srcOrd="0" destOrd="0" presId="urn:microsoft.com/office/officeart/2008/layout/NameandTitleOrganizationalChart"/>
    <dgm:cxn modelId="{7693FB3A-0E3A-47AA-A128-1FD8CF97632E}" type="presOf" srcId="{7D3B3AE4-9E7C-4833-B466-CF7479A9F4E4}" destId="{350D9D2F-78CB-4CE5-9249-1D64BDB6607E}" srcOrd="0" destOrd="0" presId="urn:microsoft.com/office/officeart/2008/layout/NameandTitleOrganizationalChart"/>
    <dgm:cxn modelId="{394A2349-9D95-4F95-BD5B-2F7FFDF4F312}" type="presParOf" srcId="{BC7863DA-7DB1-4FE6-970A-E5192BCED93A}" destId="{9C2EB2A2-F56E-4272-9D43-DC832B00F2D3}" srcOrd="1" destOrd="0" presId="urn:microsoft.com/office/officeart/2008/layout/NameandTitleOrganizationalChart"/>
    <dgm:cxn modelId="{081D9CF2-0761-42BA-8CC9-BE00744A3191}" type="presOf" srcId="{3850E568-9F5E-4208-9EA4-7852BE5B61EB}" destId="{9C2EB2A2-F56E-4272-9D43-DC832B00F2D3}" srcOrd="0" destOrd="0" presId="urn:microsoft.com/office/officeart/2008/layout/NameandTitleOrganizationalChart"/>
    <dgm:cxn modelId="{B27A6309-4924-401D-AEF5-744537D71973}" type="presParOf" srcId="{BC7863DA-7DB1-4FE6-970A-E5192BCED93A}" destId="{F4F3E2FB-D015-4B83-9127-89E591B8D58D}" srcOrd="2" destOrd="0" presId="urn:microsoft.com/office/officeart/2008/layout/NameandTitleOrganizationalChart"/>
    <dgm:cxn modelId="{72663CA7-2BC6-4121-8AC0-40F9289AD96D}" type="presOf" srcId="{7D3B3AE4-9E7C-4833-B466-CF7479A9F4E4}" destId="{F4F3E2FB-D015-4B83-9127-89E591B8D58D}" srcOrd="0" destOrd="0" presId="urn:microsoft.com/office/officeart/2008/layout/NameandTitleOrganizationalChart"/>
    <dgm:cxn modelId="{2AB50CC2-CE46-4122-8038-125BD98460EF}" type="presParOf" srcId="{E599C5DF-E9CE-4F13-9373-2BA337829EBD}" destId="{127F8015-9BAB-4E07-99F8-457D4F6F22DD}" srcOrd="1" destOrd="1" presId="urn:microsoft.com/office/officeart/2008/layout/NameandTitleOrganizationalChart"/>
    <dgm:cxn modelId="{D43614CA-9A93-42C6-8BD5-A4EAD87BD069}" type="presParOf" srcId="{E599C5DF-E9CE-4F13-9373-2BA337829EBD}" destId="{E4FEB4AE-8EF7-491A-AF74-404FC309446F}" srcOrd="2" destOrd="1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81955"/>
        <a:chOff x="0" y="0"/>
        <a:chExt cx="8128000" cy="5481955"/>
      </a:xfrm>
    </dsp:grpSpPr>
    <dsp:sp modelId="{718839F4-5F33-40A2-A382-014B6988DEE6}">
      <dsp:nvSpPr>
        <dsp:cNvPr id="6" name="Freeform 5"/>
        <dsp:cNvSpPr/>
      </dsp:nvSpPr>
      <dsp:spPr bwMode="white">
        <a:xfrm>
          <a:off x="1447139" y="937977"/>
          <a:ext cx="2522116" cy="2021862"/>
        </a:xfrm>
        <a:custGeom>
          <a:avLst/>
          <a:gdLst/>
          <a:ahLst/>
          <a:cxnLst/>
          <a:pathLst>
            <a:path w="3972" h="3184">
              <a:moveTo>
                <a:pt x="3972" y="0"/>
              </a:moveTo>
              <a:lnTo>
                <a:pt x="3972" y="2839"/>
              </a:lnTo>
              <a:lnTo>
                <a:pt x="0" y="2839"/>
              </a:lnTo>
              <a:lnTo>
                <a:pt x="0" y="3184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1447139" y="937977"/>
        <a:ext cx="2522116" cy="2021862"/>
      </dsp:txXfrm>
    </dsp:sp>
    <dsp:sp modelId="{DD5DED7F-8891-488E-92AE-07EF36D3E8E1}">
      <dsp:nvSpPr>
        <dsp:cNvPr id="10" name="Freeform 9"/>
        <dsp:cNvSpPr/>
      </dsp:nvSpPr>
      <dsp:spPr bwMode="white">
        <a:xfrm>
          <a:off x="3969255" y="937977"/>
          <a:ext cx="0" cy="2021862"/>
        </a:xfrm>
        <a:custGeom>
          <a:avLst/>
          <a:gdLst/>
          <a:ahLst/>
          <a:cxnLst/>
          <a:pathLst>
            <a:path h="3184">
              <a:moveTo>
                <a:pt x="0" y="0"/>
              </a:moveTo>
              <a:lnTo>
                <a:pt x="0" y="3184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3969255" y="937977"/>
        <a:ext cx="0" cy="2021862"/>
      </dsp:txXfrm>
    </dsp:sp>
    <dsp:sp modelId="{89085B35-84B1-465E-B49A-EDB6C9698141}">
      <dsp:nvSpPr>
        <dsp:cNvPr id="26" name="Freeform 25"/>
        <dsp:cNvSpPr/>
      </dsp:nvSpPr>
      <dsp:spPr bwMode="white">
        <a:xfrm>
          <a:off x="3969255" y="3897816"/>
          <a:ext cx="0" cy="541942"/>
        </a:xfrm>
        <a:custGeom>
          <a:avLst/>
          <a:gdLst/>
          <a:ahLst/>
          <a:cxnLst/>
          <a:pathLst>
            <a:path h="853">
              <a:moveTo>
                <a:pt x="0" y="0"/>
              </a:moveTo>
              <a:lnTo>
                <a:pt x="0" y="853"/>
              </a:lnTo>
            </a:path>
          </a:pathLst>
        </a:custGeom>
      </dsp:spPr>
      <dsp:style>
        <a:lnRef idx="2">
          <a:schemeClr val="accent3"/>
        </a:lnRef>
        <a:fillRef idx="0">
          <a:schemeClr val="accent4">
            <a:tint val="70000"/>
          </a:schemeClr>
        </a:fillRef>
        <a:effectRef idx="0">
          <a:scrgbClr r="0" g="0" b="0"/>
        </a:effectRef>
        <a:fontRef idx="minor"/>
      </dsp:style>
      <dsp:txXfrm>
        <a:off x="3969255" y="3897816"/>
        <a:ext cx="0" cy="541942"/>
      </dsp:txXfrm>
    </dsp:sp>
    <dsp:sp modelId="{1A946EA8-F83D-4427-92BE-0B956CB3DD9E}">
      <dsp:nvSpPr>
        <dsp:cNvPr id="14" name="Freeform 13"/>
        <dsp:cNvSpPr/>
      </dsp:nvSpPr>
      <dsp:spPr bwMode="white">
        <a:xfrm>
          <a:off x="3969255" y="937977"/>
          <a:ext cx="2522116" cy="2021862"/>
        </a:xfrm>
        <a:custGeom>
          <a:avLst/>
          <a:gdLst/>
          <a:ahLst/>
          <a:cxnLst/>
          <a:pathLst>
            <a:path w="3972" h="3184">
              <a:moveTo>
                <a:pt x="0" y="0"/>
              </a:moveTo>
              <a:lnTo>
                <a:pt x="0" y="2839"/>
              </a:lnTo>
              <a:lnTo>
                <a:pt x="3972" y="2839"/>
              </a:lnTo>
              <a:lnTo>
                <a:pt x="3972" y="3184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3969255" y="937977"/>
        <a:ext cx="2522116" cy="2021862"/>
      </dsp:txXfrm>
    </dsp:sp>
    <dsp:sp modelId="{EF63BCAB-0A8D-415A-8503-FDCCA09E3AC1}">
      <dsp:nvSpPr>
        <dsp:cNvPr id="18" name="Freeform 17"/>
        <dsp:cNvSpPr/>
      </dsp:nvSpPr>
      <dsp:spPr bwMode="white">
        <a:xfrm>
          <a:off x="3655648" y="937977"/>
          <a:ext cx="313606" cy="1010931"/>
        </a:xfrm>
        <a:custGeom>
          <a:avLst/>
          <a:gdLst/>
          <a:ahLst/>
          <a:cxnLst/>
          <a:pathLst>
            <a:path w="494" h="1592">
              <a:moveTo>
                <a:pt x="494" y="0"/>
              </a:moveTo>
              <a:lnTo>
                <a:pt x="494" y="1592"/>
              </a:lnTo>
              <a:lnTo>
                <a:pt x="0" y="1592"/>
              </a:lnTo>
            </a:path>
          </a:pathLst>
        </a:custGeom>
      </dsp:spPr>
      <dsp:style>
        <a:lnRef idx="2">
          <a:schemeClr val="accent2"/>
        </a:lnRef>
        <a:fillRef idx="0">
          <a:schemeClr val="accent3">
            <a:tint val="90000"/>
          </a:schemeClr>
        </a:fillRef>
        <a:effectRef idx="0">
          <a:scrgbClr r="0" g="0" b="0"/>
        </a:effectRef>
        <a:fontRef idx="minor"/>
      </dsp:style>
      <dsp:txXfrm>
        <a:off x="3655648" y="937977"/>
        <a:ext cx="313606" cy="1010931"/>
      </dsp:txXfrm>
    </dsp:sp>
    <dsp:sp modelId="{8C1C4E3F-F5AF-4B85-84B6-1C435203C46E}">
      <dsp:nvSpPr>
        <dsp:cNvPr id="3" name="Rectangle 2"/>
        <dsp:cNvSpPr/>
      </dsp:nvSpPr>
      <dsp:spPr bwMode="white">
        <a:xfrm>
          <a:off x="3021803" y="0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凌*</a:t>
          </a:r>
          <a:endParaRPr lang="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总经理</a:t>
          </a:r>
          <a:endParaRPr lang="" altLang="en-US" sz="1000"/>
        </a:p>
      </dsp:txBody>
      <dsp:txXfrm>
        <a:off x="3021803" y="0"/>
        <a:ext cx="1894903" cy="937977"/>
      </dsp:txXfrm>
    </dsp:sp>
    <dsp:sp modelId="{762CCF6A-7E9D-4EDB-9E54-D9FAE571A19D}">
      <dsp:nvSpPr>
        <dsp:cNvPr id="4" name="Rectangle 3"/>
        <dsp:cNvSpPr/>
      </dsp:nvSpPr>
      <dsp:spPr bwMode="white">
        <a:xfrm>
          <a:off x="3400784" y="729538"/>
          <a:ext cx="1705413" cy="312659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>
              <a:solidFill>
                <a:schemeClr val="dk1"/>
              </a:solidFill>
            </a:rPr>
            <a:t>可查看数据、可发布指令、可编辑日志、可管理权限</a:t>
          </a:r>
          <a:endParaRPr lang="" altLang="en-US">
            <a:solidFill>
              <a:schemeClr val="dk1"/>
            </a:solidFill>
          </a:endParaRPr>
        </a:p>
      </dsp:txBody>
      <dsp:txXfrm>
        <a:off x="3400784" y="729538"/>
        <a:ext cx="1705413" cy="312659"/>
      </dsp:txXfrm>
    </dsp:sp>
    <dsp:sp modelId="{1FF320CD-7DB9-46B7-A6B1-F3041721A93F}">
      <dsp:nvSpPr>
        <dsp:cNvPr id="7" name="Rectangle 6"/>
        <dsp:cNvSpPr/>
      </dsp:nvSpPr>
      <dsp:spPr bwMode="white">
        <a:xfrm>
          <a:off x="499687" y="295983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陈**</a:t>
          </a:r>
          <a:endParaRPr lang="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运行经理</a:t>
          </a:r>
          <a:endParaRPr lang="" altLang="en-US" sz="1000"/>
        </a:p>
      </dsp:txBody>
      <dsp:txXfrm>
        <a:off x="499687" y="2959839"/>
        <a:ext cx="1894903" cy="937977"/>
      </dsp:txXfrm>
    </dsp:sp>
    <dsp:sp modelId="{E6F0AE28-9371-461F-A883-B8A4242ECF62}">
      <dsp:nvSpPr>
        <dsp:cNvPr id="8" name="Rectangle 7"/>
        <dsp:cNvSpPr/>
      </dsp:nvSpPr>
      <dsp:spPr bwMode="white">
        <a:xfrm>
          <a:off x="878668" y="3689377"/>
          <a:ext cx="1705413" cy="312659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7940" tIns="6985" rIns="27940" bIns="6985" anchor="ctr"/>
        <a:lstStyle>
          <a:lvl1pPr algn="r">
            <a:defRPr sz="1100"/>
          </a:lvl1pPr>
          <a:lvl2pPr marL="57150" indent="-57150" algn="r">
            <a:defRPr sz="800"/>
          </a:lvl2pPr>
          <a:lvl3pPr marL="114300" indent="-57150" algn="r">
            <a:defRPr sz="800"/>
          </a:lvl3pPr>
          <a:lvl4pPr marL="171450" indent="-57150" algn="r">
            <a:defRPr sz="800"/>
          </a:lvl4pPr>
          <a:lvl5pPr marL="228600" indent="-57150" algn="r">
            <a:defRPr sz="800"/>
          </a:lvl5pPr>
          <a:lvl6pPr marL="285750" indent="-57150" algn="r">
            <a:defRPr sz="800"/>
          </a:lvl6pPr>
          <a:lvl7pPr marL="342900" indent="-57150" algn="r">
            <a:defRPr sz="800"/>
          </a:lvl7pPr>
          <a:lvl8pPr marL="400050" indent="-57150" algn="r">
            <a:defRPr sz="800"/>
          </a:lvl8pPr>
          <a:lvl9pPr marL="457200" indent="-57150" algn="r">
            <a:defRPr sz="8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</a:t>
          </a:r>
          <a:endParaRPr lang="" altLang="en-US">
            <a:solidFill>
              <a:schemeClr val="dk1"/>
            </a:solidFill>
            <a:sym typeface="+mn-ea"/>
          </a:endParaRPr>
        </a:p>
      </dsp:txBody>
      <dsp:txXfrm>
        <a:off x="878668" y="3689377"/>
        <a:ext cx="1705413" cy="312659"/>
      </dsp:txXfrm>
    </dsp:sp>
    <dsp:sp modelId="{62F13039-777B-430B-9535-AC519AF52769}">
      <dsp:nvSpPr>
        <dsp:cNvPr id="11" name="Rectangle 10"/>
        <dsp:cNvSpPr/>
      </dsp:nvSpPr>
      <dsp:spPr bwMode="white">
        <a:xfrm>
          <a:off x="3021803" y="295983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sz="1600">
              <a:sym typeface="+mn-ea"/>
            </a:rPr>
            <a:t>郭</a:t>
          </a:r>
          <a:r>
            <a:rPr lang="en-US" altLang="en-US" sz="1600">
              <a:sym typeface="+mn-ea"/>
            </a:rPr>
            <a:t>**</a:t>
          </a:r>
          <a:endParaRPr lang="en-US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运</a:t>
          </a:r>
          <a:r>
            <a:rPr lang="en-US" altLang="en-US" sz="1000">
              <a:sym typeface="+mn-ea"/>
            </a:rPr>
            <a:t>行经理</a:t>
          </a:r>
          <a:endParaRPr lang="en-US" altLang="en-US" sz="1000"/>
        </a:p>
      </dsp:txBody>
      <dsp:txXfrm>
        <a:off x="3021803" y="2959839"/>
        <a:ext cx="1894903" cy="937977"/>
      </dsp:txXfrm>
    </dsp:sp>
    <dsp:sp modelId="{0A1FBB09-9851-427E-B78F-4234A909FBD1}">
      <dsp:nvSpPr>
        <dsp:cNvPr id="12" name="Rectangle 11"/>
        <dsp:cNvSpPr/>
      </dsp:nvSpPr>
      <dsp:spPr bwMode="white">
        <a:xfrm>
          <a:off x="3400784" y="3689377"/>
          <a:ext cx="1705413" cy="312659"/>
        </a:xfrm>
        <a:prstGeom prst="rect">
          <a:avLst/>
        </a:prstGeom>
      </dsp:spPr>
      <dsp:style>
        <a:lnRef idx="2">
          <a:schemeClr val="accent3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查看数据、可发布指令、可编辑日志</a:t>
          </a:r>
          <a:endParaRPr lang="en-US" altLang="en-US">
            <a:solidFill>
              <a:schemeClr val="dk1"/>
            </a:solidFill>
          </a:endParaRPr>
        </a:p>
      </dsp:txBody>
      <dsp:txXfrm>
        <a:off x="3400784" y="3689377"/>
        <a:ext cx="1705413" cy="312659"/>
      </dsp:txXfrm>
    </dsp:sp>
    <dsp:sp modelId="{988EEB7C-7E5A-4FC2-8A2D-BAA0890CB4FE}">
      <dsp:nvSpPr>
        <dsp:cNvPr id="27" name="Rectangle 26"/>
        <dsp:cNvSpPr/>
      </dsp:nvSpPr>
      <dsp:spPr bwMode="white">
        <a:xfrm>
          <a:off x="3021803" y="4439758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>
              <a:sym typeface="+mn-ea"/>
            </a:rPr>
            <a:t>陈**</a:t>
          </a:r>
          <a:endParaRPr lang="en-US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>
              <a:sym typeface="+mn-ea"/>
            </a:rPr>
            <a:t>运行人员</a:t>
          </a:r>
          <a:endParaRPr lang="" altLang="en-US" sz="1000">
            <a:sym typeface="+mn-ea"/>
          </a:endParaRPr>
        </a:p>
      </dsp:txBody>
      <dsp:txXfrm>
        <a:off x="3021803" y="4439758"/>
        <a:ext cx="1894903" cy="937977"/>
      </dsp:txXfrm>
    </dsp:sp>
    <dsp:sp modelId="{5BF2C68C-1F3B-495F-B649-EA0F957D8D1F}">
      <dsp:nvSpPr>
        <dsp:cNvPr id="28" name="Rectangle 27"/>
        <dsp:cNvSpPr/>
      </dsp:nvSpPr>
      <dsp:spPr bwMode="white">
        <a:xfrm>
          <a:off x="3400784" y="5169296"/>
          <a:ext cx="1705413" cy="312659"/>
        </a:xfrm>
        <a:prstGeom prst="rect">
          <a:avLst/>
        </a:prstGeom>
      </dsp:spPr>
      <dsp:style>
        <a:lnRef idx="2">
          <a:schemeClr val="accent4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5400" tIns="6350" rIns="25400" bIns="6350" anchor="ctr"/>
        <a:lstStyle>
          <a:lvl1pPr algn="r">
            <a:defRPr sz="6500"/>
          </a:lvl1pPr>
          <a:lvl2pPr marL="285750" indent="-285750" algn="r">
            <a:defRPr sz="5000"/>
          </a:lvl2pPr>
          <a:lvl3pPr marL="571500" indent="-285750" algn="r">
            <a:defRPr sz="5000"/>
          </a:lvl3pPr>
          <a:lvl4pPr marL="857250" indent="-285750" algn="r">
            <a:defRPr sz="5000"/>
          </a:lvl4pPr>
          <a:lvl5pPr marL="1143000" indent="-285750" algn="r">
            <a:defRPr sz="5000"/>
          </a:lvl5pPr>
          <a:lvl6pPr marL="1428750" indent="-285750" algn="r">
            <a:defRPr sz="5000"/>
          </a:lvl6pPr>
          <a:lvl7pPr marL="1714500" indent="-285750" algn="r">
            <a:defRPr sz="5000"/>
          </a:lvl7pPr>
          <a:lvl8pPr marL="2000250" indent="-285750" algn="r">
            <a:defRPr sz="5000"/>
          </a:lvl8pPr>
          <a:lvl9pPr marL="2286000" indent="-285750" algn="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olidFill>
                <a:schemeClr val="dk1"/>
              </a:solidFill>
              <a:sym typeface="+mn-ea"/>
            </a:rPr>
            <a:t>可</a:t>
          </a:r>
          <a:r>
            <a:rPr lang="en-US" altLang="en-US" sz="1000">
              <a:solidFill>
                <a:schemeClr val="dk1"/>
              </a:solidFill>
              <a:sym typeface="+mn-ea"/>
            </a:rPr>
            <a:t>查看数据</a:t>
          </a:r>
          <a:endParaRPr lang="en-US" altLang="en-US" sz="1000">
            <a:solidFill>
              <a:schemeClr val="dk1"/>
            </a:solidFill>
          </a:endParaRPr>
        </a:p>
      </dsp:txBody>
      <dsp:txXfrm>
        <a:off x="3400784" y="5169296"/>
        <a:ext cx="1705413" cy="312659"/>
      </dsp:txXfrm>
    </dsp:sp>
    <dsp:sp modelId="{B7F3A97F-21F7-4A6A-B36E-9C442CAB2286}">
      <dsp:nvSpPr>
        <dsp:cNvPr id="15" name="Rectangle 14"/>
        <dsp:cNvSpPr/>
      </dsp:nvSpPr>
      <dsp:spPr bwMode="white">
        <a:xfrm>
          <a:off x="5543919" y="295983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>
              <a:sym typeface="+mn-ea"/>
            </a:rPr>
            <a:t>袁</a:t>
          </a:r>
          <a:r>
            <a:rPr lang="en-US" altLang="en-US" sz="1600">
              <a:sym typeface="+mn-ea"/>
            </a:rPr>
            <a:t>**</a:t>
          </a:r>
          <a:endParaRPr lang="en-US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000">
              <a:sym typeface="+mn-ea"/>
            </a:rPr>
            <a:t>运行经理</a:t>
          </a:r>
          <a:endParaRPr lang="en-US" altLang="en-US" sz="1000">
            <a:sym typeface="+mn-ea"/>
          </a:endParaRPr>
        </a:p>
      </dsp:txBody>
      <dsp:txXfrm>
        <a:off x="5543919" y="2959839"/>
        <a:ext cx="1894903" cy="937977"/>
      </dsp:txXfrm>
    </dsp:sp>
    <dsp:sp modelId="{3F24E7E4-7245-46F2-B4E6-DB96355425B0}">
      <dsp:nvSpPr>
        <dsp:cNvPr id="16" name="Rectangle 15"/>
        <dsp:cNvSpPr/>
      </dsp:nvSpPr>
      <dsp:spPr bwMode="white">
        <a:xfrm>
          <a:off x="5922900" y="3689377"/>
          <a:ext cx="1705413" cy="312659"/>
        </a:xfrm>
        <a:prstGeom prst="rect">
          <a:avLst/>
        </a:prstGeom>
      </dsp:spPr>
      <dsp:style>
        <a:lnRef idx="2">
          <a:schemeClr val="accent5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查看数据、可发布指令、可编辑日</a:t>
          </a:r>
          <a:endParaRPr lang="en-US" altLang="en-US">
            <a:solidFill>
              <a:schemeClr val="dk1"/>
            </a:solidFill>
          </a:endParaRPr>
        </a:p>
      </dsp:txBody>
      <dsp:txXfrm>
        <a:off x="5922900" y="3689377"/>
        <a:ext cx="1705413" cy="312659"/>
      </dsp:txXfrm>
    </dsp:sp>
    <dsp:sp modelId="{350D9D2F-78CB-4CE5-9249-1D64BDB6607E}">
      <dsp:nvSpPr>
        <dsp:cNvPr id="19" name="Rectangle 18"/>
        <dsp:cNvSpPr/>
      </dsp:nvSpPr>
      <dsp:spPr bwMode="white">
        <a:xfrm>
          <a:off x="1760745" y="1479919"/>
          <a:ext cx="1894903" cy="93797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3235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600"/>
            <a:t>黄**</a:t>
          </a:r>
          <a:endParaRPr lang="" altLang="en-US" sz="1600"/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000"/>
            <a:t>总经理秘书</a:t>
          </a:r>
          <a:endParaRPr lang="" altLang="en-US" sz="1000"/>
        </a:p>
      </dsp:txBody>
      <dsp:txXfrm>
        <a:off x="1760745" y="1479919"/>
        <a:ext cx="1894903" cy="937977"/>
      </dsp:txXfrm>
    </dsp:sp>
    <dsp:sp modelId="{9C2EB2A2-F56E-4272-9D43-DC832B00F2D3}">
      <dsp:nvSpPr>
        <dsp:cNvPr id="20" name="Rectangle 19"/>
        <dsp:cNvSpPr/>
      </dsp:nvSpPr>
      <dsp:spPr bwMode="white">
        <a:xfrm>
          <a:off x="2139726" y="2209457"/>
          <a:ext cx="1705413" cy="312659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22860" tIns="5715" rIns="22860" bIns="5715" anchor="ctr"/>
        <a:lstStyle>
          <a:lvl1pPr algn="r">
            <a:defRPr sz="900"/>
          </a:lvl1pPr>
          <a:lvl2pPr marL="57150" indent="-57150" algn="r">
            <a:defRPr sz="700"/>
          </a:lvl2pPr>
          <a:lvl3pPr marL="114300" indent="-57150" algn="r">
            <a:defRPr sz="700"/>
          </a:lvl3pPr>
          <a:lvl4pPr marL="171450" indent="-57150" algn="r">
            <a:defRPr sz="700"/>
          </a:lvl4pPr>
          <a:lvl5pPr marL="228600" indent="-57150" algn="r">
            <a:defRPr sz="700"/>
          </a:lvl5pPr>
          <a:lvl6pPr marL="285750" indent="-57150" algn="r">
            <a:defRPr sz="700"/>
          </a:lvl6pPr>
          <a:lvl7pPr marL="342900" indent="-57150" algn="r">
            <a:defRPr sz="700"/>
          </a:lvl7pPr>
          <a:lvl8pPr marL="400050" indent="-57150" algn="r">
            <a:defRPr sz="700"/>
          </a:lvl8pPr>
          <a:lvl9pPr marL="457200" indent="-57150" algn="r">
            <a:defRPr sz="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可</a:t>
          </a:r>
          <a:r>
            <a:rPr lang="en-US" altLang="en-US">
              <a:solidFill>
                <a:schemeClr val="dk1"/>
              </a:solidFill>
              <a:sym typeface="+mn-ea"/>
            </a:rPr>
            <a:t>查看数据、可发布指令、可编辑日志、可管理权限</a:t>
          </a:r>
          <a:endParaRPr lang="en-US" altLang="en-US">
            <a:solidFill>
              <a:schemeClr val="dk1"/>
            </a:solidFill>
          </a:endParaRPr>
        </a:p>
      </dsp:txBody>
      <dsp:txXfrm>
        <a:off x="2139726" y="2209457"/>
        <a:ext cx="1705413" cy="312659"/>
      </dsp:txXfrm>
    </dsp:sp>
    <dsp:sp modelId="{8835CE7C-4999-45BF-A08E-804F51E6EA70}">
      <dsp:nvSpPr>
        <dsp:cNvPr id="5" name="Rectangle 4" hidden="1"/>
        <dsp:cNvSpPr/>
      </dsp:nvSpPr>
      <dsp:spPr>
        <a:xfrm>
          <a:off x="3021803" y="0"/>
          <a:ext cx="378981" cy="937977"/>
        </a:xfrm>
        <a:prstGeom prst="rect">
          <a:avLst/>
        </a:prstGeom>
      </dsp:spPr>
      <dsp:txXfrm>
        <a:off x="3021803" y="0"/>
        <a:ext cx="378981" cy="937977"/>
      </dsp:txXfrm>
    </dsp:sp>
    <dsp:sp modelId="{0DE9192D-CC1A-4FDF-A14D-4C596628FF8D}">
      <dsp:nvSpPr>
        <dsp:cNvPr id="9" name="Rectangle 8" hidden="1"/>
        <dsp:cNvSpPr/>
      </dsp:nvSpPr>
      <dsp:spPr>
        <a:xfrm>
          <a:off x="499687" y="2959839"/>
          <a:ext cx="378981" cy="937977"/>
        </a:xfrm>
        <a:prstGeom prst="rect">
          <a:avLst/>
        </a:prstGeom>
      </dsp:spPr>
      <dsp:txXfrm>
        <a:off x="499687" y="2959839"/>
        <a:ext cx="378981" cy="937977"/>
      </dsp:txXfrm>
    </dsp:sp>
    <dsp:sp modelId="{0F9735B2-7810-446E-9C1C-8B8F5662B9C2}">
      <dsp:nvSpPr>
        <dsp:cNvPr id="13" name="Rectangle 12" hidden="1"/>
        <dsp:cNvSpPr/>
      </dsp:nvSpPr>
      <dsp:spPr>
        <a:xfrm>
          <a:off x="3021803" y="2959839"/>
          <a:ext cx="378981" cy="937977"/>
        </a:xfrm>
        <a:prstGeom prst="rect">
          <a:avLst/>
        </a:prstGeom>
      </dsp:spPr>
      <dsp:txXfrm>
        <a:off x="3021803" y="2959839"/>
        <a:ext cx="378981" cy="937977"/>
      </dsp:txXfrm>
    </dsp:sp>
    <dsp:sp modelId="{998162B2-E6A1-44B9-85CA-B0761729F9EA}">
      <dsp:nvSpPr>
        <dsp:cNvPr id="29" name="Rectangle 28" hidden="1"/>
        <dsp:cNvSpPr/>
      </dsp:nvSpPr>
      <dsp:spPr>
        <a:xfrm>
          <a:off x="3021803" y="4439758"/>
          <a:ext cx="378981" cy="937977"/>
        </a:xfrm>
        <a:prstGeom prst="rect">
          <a:avLst/>
        </a:prstGeom>
      </dsp:spPr>
      <dsp:txXfrm>
        <a:off x="3021803" y="4439758"/>
        <a:ext cx="378981" cy="937977"/>
      </dsp:txXfrm>
    </dsp:sp>
    <dsp:sp modelId="{73371953-1658-44A2-A35F-26AA74EBE13A}">
      <dsp:nvSpPr>
        <dsp:cNvPr id="17" name="Rectangle 16" hidden="1"/>
        <dsp:cNvSpPr/>
      </dsp:nvSpPr>
      <dsp:spPr>
        <a:xfrm>
          <a:off x="5543919" y="2959839"/>
          <a:ext cx="378981" cy="937977"/>
        </a:xfrm>
        <a:prstGeom prst="rect">
          <a:avLst/>
        </a:prstGeom>
      </dsp:spPr>
      <dsp:txXfrm>
        <a:off x="5543919" y="2959839"/>
        <a:ext cx="378981" cy="937977"/>
      </dsp:txXfrm>
    </dsp:sp>
    <dsp:sp modelId="{F4F3E2FB-D015-4B83-9127-89E591B8D58D}">
      <dsp:nvSpPr>
        <dsp:cNvPr id="21" name="Rectangle 20" hidden="1"/>
        <dsp:cNvSpPr/>
      </dsp:nvSpPr>
      <dsp:spPr>
        <a:xfrm>
          <a:off x="1760745" y="1479919"/>
          <a:ext cx="378981" cy="937977"/>
        </a:xfrm>
        <a:prstGeom prst="rect">
          <a:avLst/>
        </a:prstGeom>
      </dsp:spPr>
      <dsp:txXfrm>
        <a:off x="1760745" y="1479919"/>
        <a:ext cx="378981" cy="93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瀑布流布局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/>
              <a:t>导出图表：如果是表就导出XLSX,如果是图就导出PNG</a:t>
            </a:r>
            <a:endParaRPr lang="en-US" altLang="en-US"/>
          </a:p>
          <a:p>
            <a:r>
              <a:rPr lang="en-US" altLang="en-US"/>
              <a:t>图表种类：表、饼图、柱图、线图等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操作可选：调节至，下调，上调</a:t>
            </a:r>
            <a:endParaRPr lang="" altLang="en-US"/>
          </a:p>
          <a:p>
            <a:r>
              <a:rPr lang="" altLang="en-US"/>
              <a:t>目标值：数值</a:t>
            </a:r>
            <a:endParaRPr lang="" altLang="en-US"/>
          </a:p>
          <a:p>
            <a:r>
              <a:rPr lang="" altLang="en-US"/>
              <a:t>例：（调节至）（ 2.0）</a:t>
            </a:r>
            <a:endParaRPr lang="" altLang="en-US"/>
          </a:p>
          <a:p>
            <a:r>
              <a:rPr lang="" altLang="en-US"/>
              <a:t>执行效率 = （调控进度-变化前的值）/ 调控指令</a:t>
            </a:r>
            <a:endParaRPr lang="" altLang="en-US"/>
          </a:p>
          <a:p>
            <a:r>
              <a:rPr lang="" altLang="en-US"/>
              <a:t>单目标效益 = （ 目标实际值 - 预期值 ）/ （（目标实际值+预期值）/ 2）</a:t>
            </a:r>
            <a:endParaRPr lang="" altLang="en-US"/>
          </a:p>
          <a:p>
            <a:r>
              <a:rPr lang="" altLang="en-US"/>
              <a:t>多目标指令效益 = 加权效益 / 执行效率 </a:t>
            </a:r>
            <a:endParaRPr lang="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每块工艺可点击，点开弹出具体工艺参数。</a:t>
            </a:r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charset="0"/>
                <a:ea typeface="文泉驿微米黑" panose="020B06060308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文泉驿微米黑" panose="020B06060308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charset="0"/>
          <a:ea typeface="文泉驿微米黑" panose="020B06060308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0" Type="http://schemas.openxmlformats.org/officeDocument/2006/relationships/notesSlide" Target="../notesSlides/notesSlide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4.png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9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  <a:cs typeface="Arial" panose="020B0604020202020204" pitchFamily="34" charset="0"/>
              </a:rPr>
              <a:t>Juno运行AI</a:t>
            </a:r>
            <a:endParaRPr lang="en-US" altLang="en-US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界面模板v1.0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9300" y="707390"/>
            <a:ext cx="2278380" cy="1432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12026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72790" y="179705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XXX20万吨污水处理厂</a:t>
            </a:r>
            <a:endParaRPr lang="en-US" altLang="en-US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5265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匀质池</a:t>
            </a:r>
            <a:endParaRPr lang="en-US" altLang="en-US" sz="800"/>
          </a:p>
        </p:txBody>
      </p:sp>
      <p:graphicFrame>
        <p:nvGraphicFramePr>
          <p:cNvPr id="4" name="Table 3"/>
          <p:cNvGraphicFramePr/>
          <p:nvPr/>
        </p:nvGraphicFramePr>
        <p:xfrm>
          <a:off x="2152650" y="1113790"/>
          <a:ext cx="2009775" cy="85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/>
                <a:gridCol w="669925"/>
                <a:gridCol w="669925"/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7.30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COD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469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6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TN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24.6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29455" y="702310"/>
            <a:ext cx="230124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Text Box 9"/>
          <p:cNvSpPr txBox="1"/>
          <p:nvPr/>
        </p:nvSpPr>
        <p:spPr>
          <a:xfrm>
            <a:off x="4716780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ASR-A池</a:t>
            </a:r>
            <a:endParaRPr lang="en-US" altLang="en-US" sz="800"/>
          </a:p>
        </p:txBody>
      </p:sp>
      <p:graphicFrame>
        <p:nvGraphicFramePr>
          <p:cNvPr id="12" name="Table 11"/>
          <p:cNvGraphicFramePr/>
          <p:nvPr/>
        </p:nvGraphicFramePr>
        <p:xfrm>
          <a:off x="4676775" y="1113155"/>
          <a:ext cx="200977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/>
                <a:gridCol w="669925"/>
                <a:gridCol w="669925"/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7.70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DO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3.7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13.9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HRT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240" y="846455"/>
            <a:ext cx="133350" cy="123825"/>
          </a:xfrm>
          <a:prstGeom prst="rect">
            <a:avLst/>
          </a:prstGeom>
        </p:spPr>
      </p:pic>
      <p:pic>
        <p:nvPicPr>
          <p:cNvPr id="20" name="Picture 19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490" y="870585"/>
            <a:ext cx="104775" cy="104775"/>
          </a:xfrm>
          <a:prstGeom prst="rect">
            <a:avLst/>
          </a:prstGeom>
        </p:spPr>
      </p:pic>
      <p:pic>
        <p:nvPicPr>
          <p:cNvPr id="25" name="Picture 2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735" y="876935"/>
            <a:ext cx="133350" cy="123825"/>
          </a:xfrm>
          <a:prstGeom prst="rect">
            <a:avLst/>
          </a:prstGeom>
        </p:spPr>
      </p:pic>
      <p:pic>
        <p:nvPicPr>
          <p:cNvPr id="26" name="Picture 2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5" y="895985"/>
            <a:ext cx="104775" cy="1047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037070" y="702310"/>
            <a:ext cx="2258060" cy="1619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7194550" y="84137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二沉池</a:t>
            </a:r>
            <a:endParaRPr lang="en-US" altLang="en-US" sz="800"/>
          </a:p>
        </p:txBody>
      </p:sp>
      <p:graphicFrame>
        <p:nvGraphicFramePr>
          <p:cNvPr id="29" name="Table 28"/>
          <p:cNvGraphicFramePr/>
          <p:nvPr/>
        </p:nvGraphicFramePr>
        <p:xfrm>
          <a:off x="7194550" y="1113155"/>
          <a:ext cx="196977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90"/>
                <a:gridCol w="656590"/>
                <a:gridCol w="656590"/>
              </a:tblGrid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7.73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TOC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24.3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COD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90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昨天</a:t>
                      </a:r>
                      <a:endParaRPr lang="en-US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TN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5天前</a:t>
                      </a:r>
                      <a:endParaRPr lang="en-US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985" y="905510"/>
            <a:ext cx="133350" cy="123825"/>
          </a:xfrm>
          <a:prstGeom prst="rect">
            <a:avLst/>
          </a:prstGeom>
        </p:spPr>
      </p:pic>
      <p:pic>
        <p:nvPicPr>
          <p:cNvPr id="31" name="Picture 3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9545" y="924560"/>
            <a:ext cx="104775" cy="1047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549765" y="707390"/>
            <a:ext cx="2199640" cy="1778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9683115" y="846455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DO一览</a:t>
            </a:r>
            <a:endParaRPr lang="en-US" altLang="en-US" sz="800"/>
          </a:p>
        </p:txBody>
      </p:sp>
      <p:graphicFrame>
        <p:nvGraphicFramePr>
          <p:cNvPr id="34" name="Table 33"/>
          <p:cNvGraphicFramePr/>
          <p:nvPr/>
        </p:nvGraphicFramePr>
        <p:xfrm>
          <a:off x="9683115" y="1113790"/>
          <a:ext cx="188023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池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DO值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ASR-A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CBR-A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7.25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14:00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ASR-B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2.3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CBR-B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4.40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14:00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" name="Picture 34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5375" y="895985"/>
            <a:ext cx="133350" cy="123825"/>
          </a:xfrm>
          <a:prstGeom prst="rect">
            <a:avLst/>
          </a:prstGeom>
        </p:spPr>
      </p:pic>
      <p:pic>
        <p:nvPicPr>
          <p:cNvPr id="36" name="Picture 35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5" y="915035"/>
            <a:ext cx="104775" cy="10477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58670" y="2323465"/>
            <a:ext cx="2199640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2192020" y="246253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排放池</a:t>
            </a:r>
            <a:endParaRPr lang="en-US" altLang="en-US" sz="800"/>
          </a:p>
        </p:txBody>
      </p:sp>
      <p:graphicFrame>
        <p:nvGraphicFramePr>
          <p:cNvPr id="39" name="Table 38"/>
          <p:cNvGraphicFramePr/>
          <p:nvPr/>
        </p:nvGraphicFramePr>
        <p:xfrm>
          <a:off x="2192020" y="2729865"/>
          <a:ext cx="1880235" cy="1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45"/>
                <a:gridCol w="626745"/>
                <a:gridCol w="626745"/>
              </a:tblGrid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指标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值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更新时间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pH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8.10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17:51</a:t>
                      </a:r>
                      <a:endParaRPr lang="en-US" alt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TOC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13.7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</a:t>
                      </a:r>
                      <a:r>
                        <a:rPr lang="en-US" sz="800"/>
                        <a:t>7:51</a:t>
                      </a:r>
                      <a:endParaRPr lang="en-US" sz="800"/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COD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42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昨天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TN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3.5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昨天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TP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0.07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昨天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" name="Picture 39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280" y="2512060"/>
            <a:ext cx="133350" cy="123825"/>
          </a:xfrm>
          <a:prstGeom prst="rect">
            <a:avLst/>
          </a:prstGeom>
        </p:spPr>
      </p:pic>
      <p:pic>
        <p:nvPicPr>
          <p:cNvPr id="41" name="Picture 40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7480" y="2531110"/>
            <a:ext cx="104775" cy="10477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529455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4676775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匀质池COD趋势</a:t>
            </a:r>
            <a:endParaRPr lang="en-US" altLang="en-US" sz="800"/>
          </a:p>
        </p:txBody>
      </p:sp>
      <p:pic>
        <p:nvPicPr>
          <p:cNvPr id="46" name="Picture 45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35" y="2580640"/>
            <a:ext cx="133350" cy="123825"/>
          </a:xfrm>
          <a:prstGeom prst="rect">
            <a:avLst/>
          </a:prstGeom>
        </p:spPr>
      </p:pic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235" y="2599690"/>
            <a:ext cx="104775" cy="104775"/>
          </a:xfrm>
          <a:prstGeom prst="rect">
            <a:avLst/>
          </a:prstGeom>
        </p:spPr>
      </p:pic>
      <p:graphicFrame>
        <p:nvGraphicFramePr>
          <p:cNvPr id="49" name="Chart 48"/>
          <p:cNvGraphicFramePr/>
          <p:nvPr/>
        </p:nvGraphicFramePr>
        <p:xfrm>
          <a:off x="4653915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" name="Rectangle 49"/>
          <p:cNvSpPr/>
          <p:nvPr/>
        </p:nvSpPr>
        <p:spPr>
          <a:xfrm>
            <a:off x="7037070" y="2453640"/>
            <a:ext cx="2300605" cy="2003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7184390" y="2531110"/>
            <a:ext cx="19697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二沉池COD趋势</a:t>
            </a:r>
            <a:endParaRPr lang="en-US" altLang="en-US" sz="800"/>
          </a:p>
        </p:txBody>
      </p:sp>
      <p:pic>
        <p:nvPicPr>
          <p:cNvPr id="52" name="Picture 51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650" y="2580640"/>
            <a:ext cx="133350" cy="123825"/>
          </a:xfrm>
          <a:prstGeom prst="rect">
            <a:avLst/>
          </a:prstGeom>
        </p:spPr>
      </p:pic>
      <p:pic>
        <p:nvPicPr>
          <p:cNvPr id="53" name="Picture 52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9850" y="2599690"/>
            <a:ext cx="104775" cy="104775"/>
          </a:xfrm>
          <a:prstGeom prst="rect">
            <a:avLst/>
          </a:prstGeom>
        </p:spPr>
      </p:pic>
      <p:graphicFrame>
        <p:nvGraphicFramePr>
          <p:cNvPr id="54" name="Chart 53"/>
          <p:cNvGraphicFramePr/>
          <p:nvPr/>
        </p:nvGraphicFramePr>
        <p:xfrm>
          <a:off x="7161530" y="2878455"/>
          <a:ext cx="2014855" cy="144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Rectangle 54"/>
          <p:cNvSpPr/>
          <p:nvPr/>
        </p:nvSpPr>
        <p:spPr>
          <a:xfrm>
            <a:off x="2058670" y="4603750"/>
            <a:ext cx="6831330" cy="20567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2152650" y="4744720"/>
            <a:ext cx="69843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800"/>
              <a:t>指令运行情况</a:t>
            </a:r>
            <a:endParaRPr lang="en-US" altLang="en-US" sz="800"/>
          </a:p>
        </p:txBody>
      </p:sp>
      <p:pic>
        <p:nvPicPr>
          <p:cNvPr id="57" name="Picture 56" descr="ico-table-n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205" y="4725670"/>
            <a:ext cx="133350" cy="123825"/>
          </a:xfrm>
          <a:prstGeom prst="rect">
            <a:avLst/>
          </a:prstGeom>
        </p:spPr>
      </p:pic>
      <p:pic>
        <p:nvPicPr>
          <p:cNvPr id="58" name="Picture 57" descr="ico-table-delet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405" y="4744720"/>
            <a:ext cx="104775" cy="104775"/>
          </a:xfrm>
          <a:prstGeom prst="rect">
            <a:avLst/>
          </a:prstGeom>
        </p:spPr>
      </p:pic>
      <p:graphicFrame>
        <p:nvGraphicFramePr>
          <p:cNvPr id="59" name="Table 58"/>
          <p:cNvGraphicFramePr/>
          <p:nvPr/>
        </p:nvGraphicFramePr>
        <p:xfrm>
          <a:off x="2269490" y="4994275"/>
          <a:ext cx="6409690" cy="151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883"/>
                <a:gridCol w="544195"/>
                <a:gridCol w="463644"/>
                <a:gridCol w="997564"/>
                <a:gridCol w="1675702"/>
                <a:gridCol w="1675702"/>
              </a:tblGrid>
              <a:tr h="477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指令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发布人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发布时间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进度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效果（和预期目标相比）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机器评价</a:t>
                      </a:r>
                      <a:endParaRPr lang="en-US" altLang="en-US" sz="800"/>
                    </a:p>
                  </a:txBody>
                  <a:tcPr/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CBR-B（DO）下调至2.0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郭**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11/1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CBR-B（DO）下调至2.5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日均能耗降低5%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/>
                    </a:p>
                  </a:txBody>
                  <a:tcPr/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减少投放PAM至1.0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10/22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PAM减少至1.5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PAM成本降低10%，二沉池COD增加5%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/>
                    </a:p>
                  </a:txBody>
                  <a:tcPr/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CBR-A（DO）下调至2.0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/>
                        <a:t>10/10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CBR-A（DO）下调至1.9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日均能耗降低8%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sort_as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475" y="5541645"/>
            <a:ext cx="180975" cy="180975"/>
          </a:xfrm>
          <a:prstGeom prst="rect">
            <a:avLst/>
          </a:prstGeom>
        </p:spPr>
      </p:pic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7475" y="5864225"/>
            <a:ext cx="180975" cy="180975"/>
          </a:xfrm>
          <a:prstGeom prst="rect">
            <a:avLst/>
          </a:prstGeom>
        </p:spPr>
      </p:pic>
      <p:pic>
        <p:nvPicPr>
          <p:cNvPr id="63" name="Picture 62" descr="sort_as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475" y="6246495"/>
            <a:ext cx="180975" cy="18097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10804525" y="5412740"/>
            <a:ext cx="944880" cy="1168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＋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添加卡片</a:t>
            </a:r>
            <a:endParaRPr lang="" altLang="en-US" sz="1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266890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65680" y="1132205"/>
            <a:ext cx="818515" cy="818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84095" y="1280160"/>
            <a:ext cx="78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85分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 sz="1000">
                <a:solidFill>
                  <a:schemeClr val="bg1"/>
                </a:solidFill>
              </a:rPr>
              <a:t>良好</a:t>
            </a:r>
            <a:endParaRPr lang="en-US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446780" y="938530"/>
          <a:ext cx="1287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35"/>
                <a:gridCol w="461645"/>
              </a:tblGrid>
              <a:tr h="24384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/>
                        <a:t>分数组成</a:t>
                      </a:r>
                      <a:endParaRPr lang="en-US" altLang="en-US" sz="1000"/>
                    </a:p>
                  </a:txBody>
                  <a:tcPr/>
                </a:tc>
                <a:tc hMerge="1"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排放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98分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能耗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79分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指令执行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88分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设备健康度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76分</a:t>
                      </a:r>
                      <a:endParaRPr lang="en-US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数据质量</a:t>
                      </a:r>
                      <a:endParaRPr lang="en-US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000"/>
                        <a:t>90分</a:t>
                      </a:r>
                      <a:endParaRPr lang="en-US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266315" y="2593975"/>
            <a:ext cx="2468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点评：运行达标，尚可优化</a:t>
            </a:r>
            <a:endParaRPr lang="en-US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2032000" y="704215"/>
            <a:ext cx="2943860" cy="2354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64785" y="704215"/>
            <a:ext cx="6614795" cy="389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479415" y="894080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情况分析</a:t>
            </a:r>
            <a:endParaRPr lang="en-US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5596255" y="1292860"/>
            <a:ext cx="5844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经算法分析，CBR-A（DO）和CBR-B（DO）指标对二沉池（COD）的重要性占比皆小于5%，CBR-A和CBR-B可能出现过曝现象，能耗过高。</a:t>
            </a:r>
            <a:endParaRPr lang="en-US" altLang="en-US" sz="1000"/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CBR-A（DO）和CBR-B（DO）出现失衡。两者相差（95.3%）已经大于历史相差范围（4%～35%）。可能原因：设备故障。</a:t>
            </a:r>
            <a:endParaRPr lang="en-US" altLang="en-US" sz="1000"/>
          </a:p>
        </p:txBody>
      </p:sp>
      <p:sp>
        <p:nvSpPr>
          <p:cNvPr id="23" name="Text Box 22"/>
          <p:cNvSpPr txBox="1"/>
          <p:nvPr/>
        </p:nvSpPr>
        <p:spPr>
          <a:xfrm>
            <a:off x="5479415" y="2094865"/>
            <a:ext cx="1691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分析依据</a:t>
            </a:r>
            <a:endParaRPr lang="en-US" altLang="en-US" sz="1400"/>
          </a:p>
        </p:txBody>
      </p:sp>
      <p:graphicFrame>
        <p:nvGraphicFramePr>
          <p:cNvPr id="24" name="Chart 23"/>
          <p:cNvGraphicFramePr/>
          <p:nvPr/>
        </p:nvGraphicFramePr>
        <p:xfrm>
          <a:off x="5479415" y="2513965"/>
          <a:ext cx="1854835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7495540" y="2517140"/>
          <a:ext cx="1916430" cy="1824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/>
        </p:nvGraphicFramePr>
        <p:xfrm>
          <a:off x="9579610" y="2517140"/>
          <a:ext cx="2099945" cy="183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9579610" y="332549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/>
              <a:t>能耗</a:t>
            </a:r>
            <a:endParaRPr lang="en-US" altLang="en-US" sz="800"/>
          </a:p>
        </p:txBody>
      </p:sp>
      <p:sp>
        <p:nvSpPr>
          <p:cNvPr id="28" name="Text Box 27"/>
          <p:cNvSpPr txBox="1"/>
          <p:nvPr/>
        </p:nvSpPr>
        <p:spPr>
          <a:xfrm>
            <a:off x="10683875" y="4041775"/>
            <a:ext cx="556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/>
              <a:t>DO</a:t>
            </a:r>
            <a:endParaRPr lang="en-US" altLang="en-US" sz="800"/>
          </a:p>
        </p:txBody>
      </p:sp>
      <p:sp>
        <p:nvSpPr>
          <p:cNvPr id="29" name="Rectangle 28"/>
          <p:cNvSpPr/>
          <p:nvPr/>
        </p:nvSpPr>
        <p:spPr>
          <a:xfrm>
            <a:off x="2053590" y="3273425"/>
            <a:ext cx="2933065" cy="3307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2167255" y="339661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预测</a:t>
            </a:r>
            <a:endParaRPr lang="en-US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2284095" y="3795395"/>
            <a:ext cx="23133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匀质池COD呈下降趋势，预计下周达到150。</a:t>
            </a:r>
            <a:endParaRPr lang="en-US" altLang="en-US" sz="1000"/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下周温度将上升到16度，平均DO会有下降倾向。</a:t>
            </a:r>
            <a:endParaRPr lang="en-US" altLang="en-US" sz="1000"/>
          </a:p>
        </p:txBody>
      </p:sp>
      <p:graphicFrame>
        <p:nvGraphicFramePr>
          <p:cNvPr id="33" name="Chart 32"/>
          <p:cNvGraphicFramePr/>
          <p:nvPr/>
        </p:nvGraphicFramePr>
        <p:xfrm>
          <a:off x="2180590" y="4672330"/>
          <a:ext cx="2647315" cy="17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 33"/>
          <p:cNvSpPr/>
          <p:nvPr/>
        </p:nvSpPr>
        <p:spPr>
          <a:xfrm>
            <a:off x="5264785" y="4802505"/>
            <a:ext cx="6614795" cy="123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378450" y="492569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运行建议</a:t>
            </a:r>
            <a:endParaRPr lang="en-US" altLang="en-US" sz="1400"/>
          </a:p>
        </p:txBody>
      </p:sp>
      <p:sp>
        <p:nvSpPr>
          <p:cNvPr id="36" name="Text Box 35"/>
          <p:cNvSpPr txBox="1"/>
          <p:nvPr/>
        </p:nvSpPr>
        <p:spPr>
          <a:xfrm>
            <a:off x="5379085" y="5324475"/>
            <a:ext cx="638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把CBR-A（DO）、CBR-B（DO）下调至2.0，预计每天可节省10%能耗。</a:t>
            </a:r>
            <a:r>
              <a:rPr lang="en-US" altLang="en-US" sz="1000" u="sng">
                <a:solidFill>
                  <a:srgbClr val="00B0F0"/>
                </a:solidFill>
              </a:rPr>
              <a:t>创建指令</a:t>
            </a:r>
            <a:endParaRPr lang="en-US" altLang="en-US" sz="1000" u="sng">
              <a:solidFill>
                <a:srgbClr val="00B0F0"/>
              </a:solidFill>
            </a:endParaRPr>
          </a:p>
          <a:p>
            <a:pPr marL="2286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000">
                <a:solidFill>
                  <a:schemeClr val="tx1"/>
                </a:solidFill>
              </a:rPr>
              <a:t>检查CBR-A（DO）、CBR-B（DO）相关设备情况，使两者在2天内恢复到历史正常相差范围。</a:t>
            </a:r>
            <a:r>
              <a:rPr lang="en-US" altLang="en-US" sz="1000" u="sng">
                <a:solidFill>
                  <a:srgbClr val="00B0F0"/>
                </a:solidFill>
                <a:sym typeface="+mn-ea"/>
              </a:rPr>
              <a:t>创建指令</a:t>
            </a:r>
            <a:endParaRPr lang="en-US" altLang="en-US" sz="1000" u="sng">
              <a:solidFill>
                <a:srgbClr val="00B0F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484529" y="6335395"/>
            <a:ext cx="1395052" cy="246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solidFill>
                  <a:schemeClr val="bg1"/>
                </a:solidFill>
              </a:rPr>
              <a:t>生成报告（PDF）</a:t>
            </a:r>
            <a:endParaRPr lang="en-US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5104" y="322326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009140" y="1093470"/>
            <a:ext cx="63246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池子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985" y="1083310"/>
            <a:ext cx="180975" cy="180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67965" y="1093470"/>
            <a:ext cx="94234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起始时间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425" y="1083310"/>
            <a:ext cx="269240" cy="180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806190" y="108331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结束时间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960" y="1093470"/>
            <a:ext cx="180975" cy="1809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09140" y="650875"/>
            <a:ext cx="276288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solidFill>
                  <a:schemeClr val="bg1">
                    <a:lumMod val="50000"/>
                  </a:schemeClr>
                </a:solidFill>
              </a:rPr>
              <a:t>匀质池COD趋势</a:t>
            </a:r>
            <a:endParaRPr lang="en-US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07280" y="109347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图表种类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1103630"/>
            <a:ext cx="180975" cy="18097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2009140" y="1557020"/>
            <a:ext cx="83375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添加指标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sort_des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1557020"/>
            <a:ext cx="180975" cy="1809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3094355" y="157734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37840" y="1517650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730" y="1649730"/>
            <a:ext cx="104775" cy="10477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2009140" y="2096770"/>
            <a:ext cx="7588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solidFill>
                  <a:schemeClr val="bg1"/>
                </a:solidFill>
              </a:rPr>
              <a:t>生成图表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002280" y="2096770"/>
            <a:ext cx="7080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solidFill>
                  <a:schemeClr val="bg1"/>
                </a:solidFill>
              </a:rPr>
              <a:t>导出图表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927475" y="2096770"/>
            <a:ext cx="1190625" cy="245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>
                <a:solidFill>
                  <a:schemeClr val="bg1"/>
                </a:solidFill>
              </a:rPr>
              <a:t>添加到现场概况</a:t>
            </a: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09140" y="2497455"/>
            <a:ext cx="9899650" cy="417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2156460" y="2676525"/>
            <a:ext cx="93637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200"/>
              <a:t>匀质池COD趋势</a:t>
            </a:r>
            <a:endParaRPr lang="en-US" altLang="en-US" sz="1200"/>
          </a:p>
        </p:txBody>
      </p:sp>
      <p:graphicFrame>
        <p:nvGraphicFramePr>
          <p:cNvPr id="30" name="Chart 29"/>
          <p:cNvGraphicFramePr/>
          <p:nvPr/>
        </p:nvGraphicFramePr>
        <p:xfrm>
          <a:off x="2156460" y="2922270"/>
          <a:ext cx="955802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04650" y="1139825"/>
            <a:ext cx="76200" cy="1683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1430" y="3769995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运行日志</a:t>
            </a:r>
            <a:endParaRPr lang="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" name="Table 58"/>
          <p:cNvGraphicFramePr/>
          <p:nvPr/>
        </p:nvGraphicFramePr>
        <p:xfrm>
          <a:off x="2033905" y="642620"/>
          <a:ext cx="9760585" cy="217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10"/>
                <a:gridCol w="548166"/>
                <a:gridCol w="509311"/>
                <a:gridCol w="572077"/>
                <a:gridCol w="572078"/>
                <a:gridCol w="519085"/>
                <a:gridCol w="807604"/>
                <a:gridCol w="666260"/>
                <a:gridCol w="969047"/>
                <a:gridCol w="947046"/>
                <a:gridCol w="745343"/>
                <a:gridCol w="1035899"/>
                <a:gridCol w="1035956"/>
              </a:tblGrid>
              <a:tr h="46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指令</a:t>
                      </a:r>
                      <a:r>
                        <a:rPr lang="" altLang="en-US" sz="800"/>
                        <a:t>名称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发布人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执行</a:t>
                      </a:r>
                      <a:r>
                        <a:rPr lang="en-US" altLang="en-US" sz="800"/>
                        <a:t>时间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结束时间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调控变量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调控指令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进度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执行效率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目标变量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效果（和预期目标相比）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指令效益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机器评</a:t>
                      </a:r>
                      <a:r>
                        <a:rPr lang="" altLang="en-US" sz="800"/>
                        <a:t>分</a:t>
                      </a:r>
                      <a:endParaRPr lang="en-US" altLang="en-US" sz="800"/>
                    </a:p>
                    <a:p>
                      <a:pPr algn="ctr">
                        <a:buNone/>
                      </a:pPr>
                      <a:r>
                        <a:rPr lang="" altLang="en-US" sz="800"/>
                        <a:t>（-100 ～ 100 分）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备注</a:t>
                      </a:r>
                      <a:endParaRPr lang="" altLang="en-US" sz="8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检查CBR设备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黄**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11/11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11/1</a:t>
                      </a:r>
                      <a:r>
                        <a:rPr lang="" altLang="en-US" sz="800">
                          <a:sym typeface="+mn-ea"/>
                        </a:rPr>
                        <a:t>2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-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-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执行中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CBR-A（DO）、CBR-B（DO）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</a:t>
                      </a:r>
                      <a:endParaRPr lang="" altLang="en-US" sz="8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CBR-B（DO）下调至2.0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郭**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11/1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11/</a:t>
                      </a:r>
                      <a:r>
                        <a:rPr lang="" altLang="en-US" sz="800">
                          <a:sym typeface="+mn-ea"/>
                        </a:rPr>
                        <a:t>2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CBR-B（DO）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调至2.0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CBR-B（DO）下调至2.5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130%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日均能耗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日均能耗降低5%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71%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25分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姚**：这波操作真有效。</a:t>
                      </a:r>
                      <a:endParaRPr lang="" altLang="en-US" sz="8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减少投放PAM至1.0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10/22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10/2</a:t>
                      </a:r>
                      <a:r>
                        <a:rPr lang="" altLang="en-US" sz="800">
                          <a:sym typeface="+mn-ea"/>
                        </a:rPr>
                        <a:t>3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PAM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调至1.0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PAM减少至1.5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120%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PAM消耗、日均能耗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PAM</a:t>
                      </a:r>
                      <a:r>
                        <a:rPr lang="" altLang="en-US" sz="800"/>
                        <a:t>消耗</a:t>
                      </a:r>
                      <a:r>
                        <a:rPr lang="en-US" altLang="en-US" sz="800"/>
                        <a:t>降低10%，二沉池COD增加5%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-15%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-10分</a:t>
                      </a:r>
                      <a:endParaRPr lang="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/>
                        <a:t>凌**：虽然成本降低，但是超标风险增加，这条指令并不理想。</a:t>
                      </a:r>
                      <a:endParaRPr lang="" altLang="en-US" sz="800"/>
                    </a:p>
                  </a:txBody>
                  <a:tcPr/>
                </a:tc>
              </a:tr>
              <a:tr h="337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CBR-A（DO）下调至2.0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姚**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/>
                        <a:t>10/10</a:t>
                      </a:r>
                      <a:endParaRPr lang="en-US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10/1</a:t>
                      </a:r>
                      <a:r>
                        <a:rPr lang="" altLang="en-US" sz="800">
                          <a:sym typeface="+mn-ea"/>
                        </a:rPr>
                        <a:t>1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</a:t>
                      </a:r>
                      <a:r>
                        <a:rPr lang="" altLang="en-US" sz="800">
                          <a:sym typeface="+mn-ea"/>
                        </a:rPr>
                        <a:t>A</a:t>
                      </a:r>
                      <a:r>
                        <a:rPr lang="en-US" altLang="en-US" sz="800">
                          <a:sym typeface="+mn-ea"/>
                        </a:rPr>
                        <a:t>（DO）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调至2.0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CBR-A（DO）下调至1.9</a:t>
                      </a: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86%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日均能耗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800">
                          <a:sym typeface="+mn-ea"/>
                        </a:rPr>
                        <a:t>日均能耗降低8%</a:t>
                      </a:r>
                      <a:endParaRPr lang="en-US" altLang="en-US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83%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30分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 sz="800">
                          <a:sym typeface="+mn-ea"/>
                        </a:rPr>
                        <a:t>-</a:t>
                      </a:r>
                      <a:endParaRPr lang="" altLang="en-US" sz="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804650" y="1129665"/>
            <a:ext cx="76200" cy="27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938020" y="310705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创建指令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4745990" y="4046220"/>
            <a:ext cx="63246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池子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2" name="Picture 61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65" y="4046220"/>
            <a:ext cx="180975" cy="1809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2035810" y="4056380"/>
            <a:ext cx="113411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执行开始</a:t>
            </a:r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680" y="4046220"/>
            <a:ext cx="269240" cy="18097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3319780" y="4046220"/>
            <a:ext cx="123380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执行</a:t>
            </a:r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结束时间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25" y="4056380"/>
            <a:ext cx="180975" cy="18097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2033905" y="3601720"/>
            <a:ext cx="276288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 dirty="0">
                <a:solidFill>
                  <a:schemeClr val="bg1">
                    <a:lumMod val="50000"/>
                  </a:schemeClr>
                </a:solidFill>
              </a:rPr>
              <a:t>指令名称</a:t>
            </a:r>
            <a:endParaRPr lang="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689090" y="4036060"/>
            <a:ext cx="9512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操作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860" y="4046220"/>
            <a:ext cx="180975" cy="180975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2033905" y="4507865"/>
            <a:ext cx="113601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</a:t>
            </a:r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目标变量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Picture 24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035" y="4507865"/>
            <a:ext cx="180975" cy="18097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3376295" y="4916805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李**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9780" y="4857115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7" name="Picture 46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670" y="4989195"/>
            <a:ext cx="104775" cy="10477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2033905" y="5931535"/>
            <a:ext cx="758825" cy="245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en-US" sz="1000">
                <a:solidFill>
                  <a:schemeClr val="bg1"/>
                </a:solidFill>
              </a:rPr>
              <a:t>生成</a:t>
            </a:r>
            <a:r>
              <a:rPr lang="" altLang="en-US" sz="1000">
                <a:solidFill>
                  <a:schemeClr val="bg1"/>
                </a:solidFill>
              </a:rPr>
              <a:t>指令</a:t>
            </a:r>
            <a:endParaRPr lang="" altLang="en-US" sz="100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495925" y="4046220"/>
            <a:ext cx="984885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调控变量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31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4046220"/>
            <a:ext cx="281940" cy="180975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7753350" y="4036060"/>
            <a:ext cx="793115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 dirty="0">
                <a:solidFill>
                  <a:schemeClr val="bg1">
                    <a:lumMod val="75000"/>
                  </a:schemeClr>
                </a:solidFill>
              </a:rPr>
              <a:t> 目标值</a:t>
            </a:r>
            <a:endParaRPr lang="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055110" y="4916805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王**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4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5" y="4989195"/>
            <a:ext cx="104775" cy="104775"/>
          </a:xfrm>
          <a:prstGeom prst="rect">
            <a:avLst/>
          </a:prstGeom>
        </p:spPr>
      </p:pic>
      <p:sp>
        <p:nvSpPr>
          <p:cNvPr id="40" name="Text Box 39"/>
          <p:cNvSpPr txBox="1"/>
          <p:nvPr/>
        </p:nvSpPr>
        <p:spPr>
          <a:xfrm>
            <a:off x="2033270" y="4931410"/>
            <a:ext cx="113411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添加执行人员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Picture 40" descr="sort_des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355" y="4923155"/>
            <a:ext cx="180975" cy="180975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4740910" y="4911725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陈</a:t>
            </a:r>
            <a:r>
              <a:rPr lang="en-US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endParaRPr lang="en-US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" name="Picture 42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85" y="4984115"/>
            <a:ext cx="104775" cy="104775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2325370" y="5398770"/>
            <a:ext cx="1646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短信通知执行人员</a:t>
            </a:r>
            <a:endParaRPr lang="en-US" altLang="en-US" sz="1000"/>
          </a:p>
        </p:txBody>
      </p:sp>
      <p:sp>
        <p:nvSpPr>
          <p:cNvPr id="45" name="Text Box 44"/>
          <p:cNvSpPr txBox="1"/>
          <p:nvPr/>
        </p:nvSpPr>
        <p:spPr>
          <a:xfrm>
            <a:off x="2032635" y="5398770"/>
            <a:ext cx="252730" cy="245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r>
              <a:rPr lang="en-US" sz="1000">
                <a:latin typeface="东文宋体" charset="0"/>
                <a:cs typeface="东文宋体" charset="0"/>
              </a:rPr>
              <a:t>√</a:t>
            </a:r>
            <a:endParaRPr lang="en-US" sz="1000">
              <a:latin typeface="东文宋体" charset="0"/>
              <a:cs typeface="东文宋体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376295" y="451358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COD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19780" y="4453890"/>
            <a:ext cx="2821305" cy="353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9" name="Picture 48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670" y="4585970"/>
            <a:ext cx="104775" cy="104775"/>
          </a:xfrm>
          <a:prstGeom prst="rect">
            <a:avLst/>
          </a:prstGeom>
        </p:spPr>
      </p:pic>
      <p:sp>
        <p:nvSpPr>
          <p:cNvPr id="50" name="Text Box 49"/>
          <p:cNvSpPr txBox="1"/>
          <p:nvPr/>
        </p:nvSpPr>
        <p:spPr>
          <a:xfrm>
            <a:off x="4055110" y="4513580"/>
            <a:ext cx="82042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N-NO3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" name="Picture 50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015" y="4577715"/>
            <a:ext cx="104775" cy="104775"/>
          </a:xfrm>
          <a:prstGeom prst="rect">
            <a:avLst/>
          </a:prstGeom>
        </p:spPr>
      </p:pic>
      <p:sp>
        <p:nvSpPr>
          <p:cNvPr id="52" name="Text Box 51"/>
          <p:cNvSpPr txBox="1"/>
          <p:nvPr/>
        </p:nvSpPr>
        <p:spPr>
          <a:xfrm>
            <a:off x="4974590" y="4508500"/>
            <a:ext cx="595630" cy="245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p>
            <a:r>
              <a:rPr lang="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能耗</a:t>
            </a:r>
            <a:endParaRPr lang="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Picture 52" descr="ico-table-dele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965" y="4580890"/>
            <a:ext cx="104775" cy="10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31419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/>
        </p:nvGraphicFramePr>
        <p:xfrm>
          <a:off x="2032000" y="719455"/>
          <a:ext cx="8128000" cy="548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4300" y="1016635"/>
            <a:ext cx="133350" cy="123825"/>
          </a:xfrm>
          <a:prstGeom prst="rect">
            <a:avLst/>
          </a:prstGeom>
        </p:spPr>
      </p:pic>
      <p:pic>
        <p:nvPicPr>
          <p:cNvPr id="3" name="Picture 2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865" y="2433320"/>
            <a:ext cx="133350" cy="123825"/>
          </a:xfrm>
          <a:prstGeom prst="rect">
            <a:avLst/>
          </a:prstGeom>
        </p:spPr>
      </p:pic>
      <p:pic>
        <p:nvPicPr>
          <p:cNvPr id="4" name="Picture 3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6395" y="3983355"/>
            <a:ext cx="133350" cy="123825"/>
          </a:xfrm>
          <a:prstGeom prst="rect">
            <a:avLst/>
          </a:prstGeom>
        </p:spPr>
      </p:pic>
      <p:pic>
        <p:nvPicPr>
          <p:cNvPr id="5" name="Picture 4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000" y="3983355"/>
            <a:ext cx="133350" cy="123825"/>
          </a:xfrm>
          <a:prstGeom prst="rect">
            <a:avLst/>
          </a:prstGeom>
        </p:spPr>
      </p:pic>
      <p:pic>
        <p:nvPicPr>
          <p:cNvPr id="10" name="Picture 9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7490" y="3983355"/>
            <a:ext cx="133350" cy="123825"/>
          </a:xfrm>
          <a:prstGeom prst="rect">
            <a:avLst/>
          </a:prstGeom>
        </p:spPr>
      </p:pic>
      <p:pic>
        <p:nvPicPr>
          <p:cNvPr id="12" name="Picture 11" descr="ico-table-ne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650" y="5520055"/>
            <a:ext cx="133350" cy="12382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10612120" y="5182870"/>
            <a:ext cx="944880" cy="1168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sz="6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＋</a:t>
            </a:r>
            <a:endParaRPr lang="en-US" sz="6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" altLang="en-US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添加人员</a:t>
            </a:r>
            <a:endParaRPr lang="" altLang="en-US" sz="100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938020" y="189865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权限管理</a:t>
            </a:r>
            <a:endParaRPr lang="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Picture 23" descr="avata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6800" y="3549650"/>
            <a:ext cx="496570" cy="496570"/>
          </a:xfrm>
          <a:prstGeom prst="rect">
            <a:avLst/>
          </a:prstGeom>
        </p:spPr>
      </p:pic>
      <p:pic>
        <p:nvPicPr>
          <p:cNvPr id="25" name="Picture 24" descr="avatar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6955" y="3588385"/>
            <a:ext cx="581025" cy="581025"/>
          </a:xfrm>
          <a:prstGeom prst="rect">
            <a:avLst/>
          </a:prstGeom>
        </p:spPr>
      </p:pic>
      <p:pic>
        <p:nvPicPr>
          <p:cNvPr id="26" name="Picture 25" descr="avatar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9655" y="3588385"/>
            <a:ext cx="582930" cy="582930"/>
          </a:xfrm>
          <a:prstGeom prst="rect">
            <a:avLst/>
          </a:prstGeom>
        </p:spPr>
      </p:pic>
      <p:pic>
        <p:nvPicPr>
          <p:cNvPr id="27" name="Picture 26" descr="avatar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8070" y="590550"/>
            <a:ext cx="549910" cy="549910"/>
          </a:xfrm>
          <a:prstGeom prst="rect">
            <a:avLst/>
          </a:prstGeom>
        </p:spPr>
      </p:pic>
      <p:pic>
        <p:nvPicPr>
          <p:cNvPr id="28" name="Picture 27" descr="dove.15af3ef72715834b7042b343b8f11b46829f5bd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22040" y="2078990"/>
            <a:ext cx="554355" cy="554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430" y="-3810"/>
            <a:ext cx="1739900" cy="68656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4160" y="1797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JUNO</a:t>
            </a:r>
            <a:endParaRPr lang="en-US" altLang="en-US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3990" y="1939925"/>
            <a:ext cx="1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64160" y="1588770"/>
            <a:ext cx="1156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黄**</a:t>
            </a:r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643890"/>
            <a:ext cx="869315" cy="8693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2860" y="4859020"/>
            <a:ext cx="1729740" cy="551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10185" y="1951355"/>
            <a:ext cx="12839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现场概况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运行管家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数据库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运行日志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权限管理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工艺展示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 descr="btn-sett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1649730"/>
            <a:ext cx="152400" cy="152400"/>
          </a:xfrm>
          <a:prstGeom prst="rect">
            <a:avLst/>
          </a:prstGeom>
        </p:spPr>
      </p:pic>
      <p:pic>
        <p:nvPicPr>
          <p:cNvPr id="3" name="Picture 2" descr="Screenshot from 2020-07-16 15-53-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70" y="306705"/>
            <a:ext cx="10058400" cy="624459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6804660" y="354965"/>
            <a:ext cx="2333625" cy="1573530"/>
          </a:xfrm>
          <a:prstGeom prst="borderCallout1">
            <a:avLst>
              <a:gd name="adj1" fmla="val 53076"/>
              <a:gd name="adj2" fmla="val 302"/>
              <a:gd name="adj3" fmla="val 112500"/>
              <a:gd name="adj4" fmla="val -38333"/>
            </a:avLst>
          </a:prstGeom>
          <a:ln>
            <a:solidFill>
              <a:schemeClr val="tx1"/>
            </a:solidFill>
            <a:miter lim="800000"/>
            <a:headEnd type="none"/>
            <a:tailEnd type="triangle" w="med" len="lg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998970" y="521970"/>
            <a:ext cx="187325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bg1"/>
                </a:solidFill>
              </a:rPr>
              <a:t>ABC工艺</a:t>
            </a:r>
            <a:endParaRPr lang="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bg1"/>
                </a:solidFill>
              </a:rPr>
              <a:t>尺寸：130x200x500</a:t>
            </a:r>
            <a:endParaRPr lang="" altLang="en-US" sz="1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bg1"/>
                </a:solidFill>
              </a:rPr>
              <a:t>HRT：25</a:t>
            </a:r>
            <a:endParaRPr lang="" altLang="en-US" sz="1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bg1"/>
                </a:solidFill>
              </a:rPr>
              <a:t>Key1: Value1</a:t>
            </a:r>
            <a:endParaRPr lang="" altLang="en-US" sz="1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bg1"/>
                </a:solidFill>
              </a:rPr>
              <a:t>Key2: Value2</a:t>
            </a:r>
            <a:endParaRPr lang="" altLang="en-US" sz="1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bg1"/>
                </a:solidFill>
              </a:rPr>
              <a:t>...</a:t>
            </a:r>
            <a:endParaRPr lang="" altLang="en-US" sz="1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000">
                <a:solidFill>
                  <a:schemeClr val="bg1"/>
                </a:solidFill>
              </a:rPr>
              <a:t>...</a:t>
            </a:r>
            <a:endParaRPr lang="" altLang="en-US" sz="10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3570" y="1929130"/>
            <a:ext cx="363855" cy="59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938020" y="189865"/>
            <a:ext cx="2290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Arial" panose="020B0604020202020204" pitchFamily="34" charset="0"/>
              </a:rPr>
              <a:t>工艺展示</a:t>
            </a:r>
            <a:endParaRPr lang="" alt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" altLang="en-US"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点击工艺查看具体工艺信息</a:t>
            </a:r>
            <a:endParaRPr lang="" alt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</Words>
  <Application>WPS Presentation</Application>
  <PresentationFormat>宽屏</PresentationFormat>
  <Paragraphs>593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文泉驿微米黑</vt:lpstr>
      <vt:lpstr>微软雅黑</vt:lpstr>
      <vt:lpstr>Arial Unicode MS</vt:lpstr>
      <vt:lpstr>Calibri</vt:lpstr>
      <vt:lpstr>SimSun</vt:lpstr>
      <vt:lpstr>Calibri Light</vt:lpstr>
      <vt:lpstr>MT Extra</vt:lpstr>
      <vt:lpstr>Times New Roman</vt:lpstr>
      <vt:lpstr>东文宋体</vt:lpstr>
      <vt:lpstr>Office 主题</vt:lpstr>
      <vt:lpstr>Juno运行AI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Juno运行AI</dc:title>
  <dc:creator>wps</dc:creator>
  <cp:lastModifiedBy>jnai01</cp:lastModifiedBy>
  <cp:revision>90</cp:revision>
  <dcterms:created xsi:type="dcterms:W3CDTF">2020-07-16T08:21:08Z</dcterms:created>
  <dcterms:modified xsi:type="dcterms:W3CDTF">2020-07-16T08:21:08Z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