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JunoAI建模原理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在未得到现实数据前如何先建模？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模型迭代预测</a:t>
            </a:r>
            <a:endParaRPr lang="en-US" alt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1495" y="1477645"/>
            <a:ext cx="7473315" cy="49822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7240" y="2207260"/>
            <a:ext cx="3020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黑线是实际规律（这道题的答案），蓝线是机器初步判断，黄线为学习迭代数次后的预测。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可以看到训练集里的模型预测是正确的，而之后往右不同线条开始分叉，但在未来一段时间内基本还是预测正确的。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模型预测的例子</a:t>
            </a:r>
            <a:endParaRPr lang="en-US" alt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1543685"/>
            <a:ext cx="3735070" cy="2490470"/>
          </a:xfrm>
          <a:prstGeom prst="rect">
            <a:avLst/>
          </a:prstGeom>
        </p:spPr>
      </p:pic>
      <p:pic>
        <p:nvPicPr>
          <p:cNvPr id="5" name="Picture 4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1543685"/>
            <a:ext cx="3571240" cy="2381250"/>
          </a:xfrm>
          <a:prstGeom prst="rect">
            <a:avLst/>
          </a:prstGeom>
        </p:spPr>
      </p:pic>
      <p:pic>
        <p:nvPicPr>
          <p:cNvPr id="6" name="Picture 5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85" y="4157345"/>
            <a:ext cx="3604895" cy="2403475"/>
          </a:xfrm>
          <a:prstGeom prst="rect">
            <a:avLst/>
          </a:prstGeom>
        </p:spPr>
      </p:pic>
      <p:pic>
        <p:nvPicPr>
          <p:cNvPr id="7" name="Picture 6" descr="Figure 2020-08-26 1504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4218305"/>
            <a:ext cx="3513455" cy="23425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415655" y="3019425"/>
            <a:ext cx="35255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这些潜在规律比较清楚、稳定、具有规律性的函数，算法基本上是可以学习出来，在测试集甚至是往后的预测都基本还是正确的。</a:t>
            </a: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自动域随机性增加，加大难度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4000"/>
          </a:xfrm>
        </p:spPr>
        <p:txBody>
          <a:bodyPr>
            <a:normAutofit fontScale="70000"/>
          </a:bodyPr>
          <a:p>
            <a:pPr>
              <a:lnSpc>
                <a:spcPct val="140000"/>
              </a:lnSpc>
            </a:pPr>
            <a:r>
              <a:rPr lang="en-US" altLang="en-US"/>
              <a:t>出题AI给答题AI出更难的题，潜在规律更复杂、更极端，其实很多这些规律在现实中可能不常见，甚至可以说在这宇宙中不存在吧。通过这个可以看到答题AI的预测能力的极限。如果AI能够应对这些复杂的潜在规律，那么应对相对简单的现实潜在规律肯定绰绰有余。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预测难度增大</a:t>
            </a:r>
            <a:endParaRPr lang="en-US" alt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551940"/>
            <a:ext cx="3587115" cy="2391410"/>
          </a:xfrm>
          <a:prstGeom prst="rect">
            <a:avLst/>
          </a:prstGeom>
        </p:spPr>
      </p:pic>
      <p:pic>
        <p:nvPicPr>
          <p:cNvPr id="5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35" y="1551940"/>
            <a:ext cx="3531235" cy="2353945"/>
          </a:xfrm>
          <a:prstGeom prst="rect">
            <a:avLst/>
          </a:prstGeom>
        </p:spPr>
      </p:pic>
      <p:pic>
        <p:nvPicPr>
          <p:cNvPr id="6" name="Picture 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" y="4218940"/>
            <a:ext cx="3587115" cy="2353310"/>
          </a:xfrm>
          <a:prstGeom prst="rect">
            <a:avLst/>
          </a:prstGeom>
        </p:spPr>
      </p:pic>
      <p:pic>
        <p:nvPicPr>
          <p:cNvPr id="7" name="Picture 6" descr="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0" y="4285615"/>
            <a:ext cx="3329940" cy="2219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114665" y="3086735"/>
            <a:ext cx="3616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这些指标的变化有时会很极端，预测难度增加，即便如此，在测试集内的表现还是不错的，当然往后的表现就不好了。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更大的难度？？</a:t>
            </a:r>
            <a:endParaRPr lang="en-US" alt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1691005"/>
            <a:ext cx="4724400" cy="3149600"/>
          </a:xfrm>
          <a:prstGeom prst="rect">
            <a:avLst/>
          </a:prstGeom>
        </p:spPr>
      </p:pic>
      <p:pic>
        <p:nvPicPr>
          <p:cNvPr id="5" name="Picture 4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91005"/>
            <a:ext cx="4724400" cy="3149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49705" y="5402580"/>
            <a:ext cx="962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最后出题AI也学会如何考倒答题AI，出这种‘双并行’的极端走势，最正确的答案应该是像右边这种往并行规律中间走，即便答题AI这样预测，预测误差还是很大，出题者太刁难了！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结论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我们这种AI应对实际现场数据的潜在规律肯定是绰绰有余。有效预测时间长度为训练时间长度的30%。</a:t>
            </a:r>
            <a:endParaRPr lang="en-US" altLang="en-US"/>
          </a:p>
          <a:p>
            <a:r>
              <a:rPr lang="en-US" altLang="en-US"/>
              <a:t>即：给1000小时的数据，可以准确预测接下来300小时的走势。</a:t>
            </a:r>
            <a:endParaRPr lang="en-US" altLang="en-US"/>
          </a:p>
          <a:p>
            <a:r>
              <a:rPr lang="en-US" altLang="en-US"/>
              <a:t>模型训练到预测只需5秒钟，而4秒钟是花在函数化指标上！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自动域随机对抗性元学习</a:t>
            </a:r>
            <a:r>
              <a:rPr lang="en-US" altLang="en-US" sz="1600"/>
              <a:t>（Adversarial Meta-Learning with Automatic Domain Randomization）</a:t>
            </a:r>
            <a:endParaRPr lang="en-US" alt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 lang="en-US" altLang="en-US"/>
              <a:t>既然不知道现实数据会是什么结构，那么就让AI自动随机生成各种假象环境（自动域随机），然后要求AI通过适应这些假象环境，学习出泛化能力强的元学习模型。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实际应用时的数据应该会是假象环境中的子类，AI已经多次经历过类似的环境，所以可以通过元学习模型，快速学习出符合具体现实的预测型模型。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刚开始训练时，自动域随机性会比较小，让元学习可以快速收敛学习。元学习学得不错了，自动域会加大随机性，让元学习模型遇见更多从未遇过的假象环境，难度会加大。通过这种方式训练AI，会使AI泛化能力很强。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还用了对抗性元学习概念，有出题AI和答题AI在相互进化，出题者出更难的题来考倒答题者，答题者更会解答更难的题。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自动域随机：哪些是随机的？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指标集、池子集、池子的管道的分裂合并</a:t>
            </a:r>
            <a:endParaRPr lang="en-US" altLang="en-US"/>
          </a:p>
          <a:p>
            <a:r>
              <a:rPr lang="en-US" altLang="en-US"/>
              <a:t>指标采集频率、缺失度、测量值上下限</a:t>
            </a:r>
            <a:endParaRPr lang="en-US" altLang="en-US"/>
          </a:p>
          <a:p>
            <a:r>
              <a:rPr lang="en-US" altLang="en-US"/>
              <a:t>指标测量值随着时间的变化、周期性、噪音</a:t>
            </a:r>
            <a:endParaRPr lang="en-US" altLang="en-US"/>
          </a:p>
          <a:p>
            <a:r>
              <a:rPr lang="en-US" altLang="en-US"/>
              <a:t>指标之间相互影响的潜在关系数量、关系复杂度、影响延时程度</a:t>
            </a:r>
            <a:endParaRPr lang="en-US" altLang="en-US"/>
          </a:p>
          <a:p>
            <a:r>
              <a:rPr lang="en-US" altLang="en-US"/>
              <a:t>预测指标（这样可以保证学出来的模型可以适应各种预测任务，如预测能耗或预测出水COD等）</a:t>
            </a:r>
            <a:endParaRPr lang="en-US" altLang="en-US"/>
          </a:p>
          <a:p>
            <a:r>
              <a:rPr lang="en-US" altLang="en-US"/>
              <a:t>给AI作为训练集的数据量</a:t>
            </a:r>
            <a:endParaRPr lang="en-US" altLang="en-US"/>
          </a:p>
          <a:p>
            <a:r>
              <a:rPr lang="en-US" altLang="en-US"/>
              <a:t>要求AI作出预测的预测时间长度（预测一周之内的变化？预测10天甚至是一年之内的变化？）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542290" y="1357630"/>
            <a:ext cx="6258560" cy="48837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学习命题（取自其中一种元学习案例）</a:t>
            </a:r>
            <a:endParaRPr lang="en-US" altLang="en-US"/>
          </a:p>
        </p:txBody>
      </p:sp>
      <p:pic>
        <p:nvPicPr>
          <p:cNvPr id="5" name="Picture 4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72260"/>
            <a:ext cx="2682240" cy="1774190"/>
          </a:xfrm>
          <a:prstGeom prst="rect">
            <a:avLst/>
          </a:prstGeom>
        </p:spPr>
      </p:pic>
      <p:pic>
        <p:nvPicPr>
          <p:cNvPr id="6" name="Picture 5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5380"/>
            <a:ext cx="3009265" cy="2027555"/>
          </a:xfrm>
          <a:prstGeom prst="rect">
            <a:avLst/>
          </a:prstGeom>
        </p:spPr>
      </p:pic>
      <p:pic>
        <p:nvPicPr>
          <p:cNvPr id="7" name="Picture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0" y="1572260"/>
            <a:ext cx="2880995" cy="1905000"/>
          </a:xfrm>
          <a:prstGeom prst="rect">
            <a:avLst/>
          </a:prstGeom>
        </p:spPr>
      </p:pic>
      <p:pic>
        <p:nvPicPr>
          <p:cNvPr id="8" name="Picture 7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065" y="4254500"/>
            <a:ext cx="3441065" cy="22942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914515" y="4649470"/>
            <a:ext cx="66802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955415" y="3872230"/>
            <a:ext cx="27025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这些是随机输入指标（如DO、COD、液量、pH等），周期性、噪音、频率、上下限等都是随机的。图的横向是时间维度，按分钟来算。这边有接近一年的数据量。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77480" y="1691005"/>
            <a:ext cx="3863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这是随机输出指标（比如某池子的TP），和其它指标一样随机性。蓝线是AI出题的时候使用的潜在实际规律，这个规律是通过对左边输入指标进行某种随机函数计算得出。可以把这种随机函数想象成现实的指标和指标之间的关系，如能耗和DO的关系、COD和NO3 pH的关系等。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635240" y="1445260"/>
            <a:ext cx="4196715" cy="52660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函数化指标数据</a:t>
            </a:r>
            <a:endParaRPr lang="en-US" altLang="en-US"/>
          </a:p>
        </p:txBody>
      </p:sp>
      <p:pic>
        <p:nvPicPr>
          <p:cNvPr id="4" name="Picture 3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2030095"/>
            <a:ext cx="3225165" cy="21329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65370" y="2623820"/>
            <a:ext cx="2785745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5" y="2030730"/>
            <a:ext cx="3223895" cy="2132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12925" y="4451350"/>
            <a:ext cx="237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指标数据表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800100" y="4819650"/>
          <a:ext cx="4065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35"/>
                <a:gridCol w="20326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时间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指标值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247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261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9962515" y="559752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x(t) = p(s, t)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81065" y="4451350"/>
            <a:ext cx="3653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对指标数据进行拟合建模，学习出可以很好代表指标数据的时间走势函数x(t)，以此调频、降噪、降维和降低数据计算量，节省内存。算法之后只需要记住高级参数s（一个函数大概50个s），而不是记住40多万条数据。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123950" y="6390005"/>
            <a:ext cx="3418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此处省略40多万条数据。。。</a:t>
            </a:r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函数化指标的好处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降维</a:t>
            </a:r>
            <a:endParaRPr lang="en-US" altLang="en-US"/>
          </a:p>
          <a:p>
            <a:r>
              <a:rPr lang="en-US" altLang="en-US"/>
              <a:t>降噪</a:t>
            </a:r>
            <a:endParaRPr lang="en-US" altLang="en-US"/>
          </a:p>
          <a:p>
            <a:r>
              <a:rPr lang="en-US" altLang="en-US"/>
              <a:t>降低计算量和内存，而且可以更容易算出斜率，让后续算法更快收敛</a:t>
            </a:r>
            <a:endParaRPr lang="en-US" altLang="en-US"/>
          </a:p>
          <a:p>
            <a:r>
              <a:rPr lang="en-US" altLang="en-US"/>
              <a:t>可以把不同指标的不同通过一个时间变量 t 使频率统一化</a:t>
            </a:r>
            <a:endParaRPr lang="en-US" altLang="en-US"/>
          </a:p>
          <a:p>
            <a:r>
              <a:rPr lang="en-US" altLang="en-US"/>
              <a:t>可以用来预测指标未来的走势（不考虑指标之间相互关系，值考虑短暂未来的走势还是有效的）</a:t>
            </a:r>
            <a:endParaRPr lang="en-US" altLang="en-US"/>
          </a:p>
          <a:p>
            <a:r>
              <a:rPr lang="en-US" altLang="en-US"/>
              <a:t>可以用表达式来描述数据，而不是吐出一个大表来表达数据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函数化指标例子</a:t>
            </a:r>
            <a:endParaRPr lang="en-US" alt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2266950"/>
            <a:ext cx="3514725" cy="2324100"/>
          </a:xfrm>
          <a:prstGeom prst="rect">
            <a:avLst/>
          </a:prstGeom>
        </p:spPr>
      </p:pic>
      <p:pic>
        <p:nvPicPr>
          <p:cNvPr id="5" name="Picture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05" y="1337945"/>
            <a:ext cx="3316605" cy="2235200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3982720"/>
            <a:ext cx="3665220" cy="2423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同时也对输出指标进行函数化 y(t)</a:t>
            </a:r>
            <a:endParaRPr lang="en-US" altLang="en-US"/>
          </a:p>
        </p:txBody>
      </p:sp>
      <p:pic>
        <p:nvPicPr>
          <p:cNvPr id="4" name="Picture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6768465" cy="41586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02625" y="2279650"/>
            <a:ext cx="3545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这是输出指标，左直线的左边是训练集，黄线是输出指标进行函数化后的函数，可以看到黄线其实很接近实际的潜在规律。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两个直线之间的是测试集，右直线往右的属于太远的未来数据，没有预测意义，仅供参考。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12522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贝叶斯岭算法：学习输入函数和输出之间的关系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531745" y="3473450"/>
            <a:ext cx="6096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试图找出p(y(t)| x(t)), </a:t>
            </a:r>
            <a:endParaRPr lang="en-US" altLang="en-US" sz="2000"/>
          </a:p>
          <a:p>
            <a:r>
              <a:rPr lang="en-US" altLang="en-US" sz="2000"/>
              <a:t>并且给出最可能正确的潜在规律函数F，</a:t>
            </a:r>
            <a:endParaRPr lang="en-US" altLang="en-US" sz="2000"/>
          </a:p>
          <a:p>
            <a:r>
              <a:rPr lang="en-US" altLang="en-US" sz="2000"/>
              <a:t>使 y(t) = F(x(t))</a:t>
            </a: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Presentation</Application>
  <PresentationFormat>宽屏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SimSun</vt:lpstr>
      <vt:lpstr>文泉驿微米黑</vt:lpstr>
      <vt:lpstr>Calibri</vt:lpstr>
      <vt:lpstr>微软雅黑</vt:lpstr>
      <vt:lpstr>Arial Unicode MS</vt:lpstr>
      <vt:lpstr>Office 主题</vt:lpstr>
      <vt:lpstr>JunoAI建模原理</vt:lpstr>
      <vt:lpstr>自动域随机对抗性元学习（Adversarial Meta-Learning with Automatic Domain Randomization）</vt:lpstr>
      <vt:lpstr>自动域随机：哪些是随机的？</vt:lpstr>
      <vt:lpstr>学习命题（取自其中一种元学习案例）</vt:lpstr>
      <vt:lpstr>函数化指标数据</vt:lpstr>
      <vt:lpstr>函数化指标的好处</vt:lpstr>
      <vt:lpstr>函数化指标例子</vt:lpstr>
      <vt:lpstr>同时也对输出指标进行函数化 y(t)</vt:lpstr>
      <vt:lpstr>贝叶斯岭算法：学习输入函数和输出之间的关系</vt:lpstr>
      <vt:lpstr>模型迭代预测</vt:lpstr>
      <vt:lpstr>模型预测的例子</vt:lpstr>
      <vt:lpstr>自动域随机性增加，加大难度</vt:lpstr>
      <vt:lpstr>预测难度增大</vt:lpstr>
      <vt:lpstr>更大的难度？？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jnai01</cp:lastModifiedBy>
  <cp:revision>15</cp:revision>
  <dcterms:created xsi:type="dcterms:W3CDTF">2020-08-26T09:21:16Z</dcterms:created>
  <dcterms:modified xsi:type="dcterms:W3CDTF">2020-08-26T09:21:16Z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