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3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jay\OneDrive\Desktop\FINAL%20EXCEL%20EMPLOYES%20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jay\OneDrive\Desktop\FINAL%20EXCEL%20EMPLOYES%20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jay\OneDrive\Desktop\FINAL%20EXCEL%20EMPLOYES%20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 EMPLOYES ANALYSIS.csv]FINAL EXCEL EMPLOYES ANALYSIS!PivotTable3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EXCEL EMPLOYES ANALYSIS'!$B$3:$B$4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6-4AFE-9079-460B7581E899}"/>
            </c:ext>
          </c:extLst>
        </c:ser>
        <c:ser>
          <c:idx val="1"/>
          <c:order val="1"/>
          <c:tx>
            <c:strRef>
              <c:f>'FINAL EXCEL EMPLOYES ANALYSIS'!$C$3:$C$4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E6-4AFE-9079-460B7581E899}"/>
            </c:ext>
          </c:extLst>
        </c:ser>
        <c:ser>
          <c:idx val="2"/>
          <c:order val="2"/>
          <c:tx>
            <c:strRef>
              <c:f>'FINAL EXCEL EMPLOYES ANALYSIS'!$D$3:$D$4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E6-4AFE-9079-460B7581E899}"/>
            </c:ext>
          </c:extLst>
        </c:ser>
        <c:ser>
          <c:idx val="3"/>
          <c:order val="3"/>
          <c:tx>
            <c:strRef>
              <c:f>'FINAL EXCEL EMPLOYES ANALYSIS'!$E$3:$E$4</c:f>
              <c:strCache>
                <c:ptCount val="1"/>
                <c:pt idx="0">
                  <c:v>blank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E6-4AFE-9079-460B7581E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773760"/>
        <c:axId val="320776160"/>
      </c:barChart>
      <c:catAx>
        <c:axId val="3207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76160"/>
        <c:crosses val="autoZero"/>
        <c:auto val="1"/>
        <c:lblAlgn val="ctr"/>
        <c:lblOffset val="100"/>
        <c:noMultiLvlLbl val="0"/>
      </c:catAx>
      <c:valAx>
        <c:axId val="3207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7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671829482853104"/>
          <c:y val="0.44434075106696114"/>
          <c:w val="0.11328170517146895"/>
          <c:h val="0.270162617509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 EMPLOYES ANALYSIS.csv]FINAL EXCEL EMPLOYES ANALYSIS!PivotTable3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 PERFORMANCE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EXCEL EMPLOYES ANALYSIS'!$B$3:$B$4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F-4875-BB97-F073BB78DC39}"/>
            </c:ext>
          </c:extLst>
        </c:ser>
        <c:ser>
          <c:idx val="1"/>
          <c:order val="1"/>
          <c:tx>
            <c:strRef>
              <c:f>'FINAL EXCEL EMPLOYES ANALYSIS'!$C$3:$C$4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AF-4875-BB97-F073BB78DC39}"/>
            </c:ext>
          </c:extLst>
        </c:ser>
        <c:ser>
          <c:idx val="2"/>
          <c:order val="2"/>
          <c:tx>
            <c:strRef>
              <c:f>'FINAL EXCEL EMPLOYES ANALYSIS'!$D$3:$D$4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AF-4875-BB97-F073BB78DC39}"/>
            </c:ext>
          </c:extLst>
        </c:ser>
        <c:ser>
          <c:idx val="3"/>
          <c:order val="3"/>
          <c:tx>
            <c:strRef>
              <c:f>'FINAL EXCEL EMPLOYES ANALYSIS'!$E$3:$E$4</c:f>
              <c:strCache>
                <c:ptCount val="1"/>
                <c:pt idx="0">
                  <c:v>blank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AF-4875-BB97-F073BB78D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773760"/>
        <c:axId val="320776160"/>
      </c:barChart>
      <c:catAx>
        <c:axId val="3207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76160"/>
        <c:crosses val="autoZero"/>
        <c:auto val="1"/>
        <c:lblAlgn val="ctr"/>
        <c:lblOffset val="100"/>
        <c:noMultiLvlLbl val="0"/>
      </c:catAx>
      <c:valAx>
        <c:axId val="3207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7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 EMPLOYES ANALYSIS.csv]FINAL EXCEL EMPLOYES ANALYSIS!PivotTable3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r>
              <a:rPr lang="en-US"/>
              <a:t>BUSINESS UNIT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2"/>
          </a:solidFill>
          <a:ln>
            <a:noFill/>
          </a:ln>
          <a:effectLst/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'FINAL EXCEL EMPLOYES ANALYSIS'!$B$3:$B$4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917-4347-9973-FD5B9329E5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917-4347-9973-FD5B9329E5C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917-4347-9973-FD5B9329E5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917-4347-9973-FD5B9329E5C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917-4347-9973-FD5B9329E5C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8917-4347-9973-FD5B9329E5C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8917-4347-9973-FD5B9329E5C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8917-4347-9973-FD5B9329E5C0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8917-4347-9973-FD5B9329E5C0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8917-4347-9973-FD5B9329E5C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917-4347-9973-FD5B9329E5C0}"/>
            </c:ext>
          </c:extLst>
        </c:ser>
        <c:ser>
          <c:idx val="1"/>
          <c:order val="1"/>
          <c:tx>
            <c:strRef>
              <c:f>'FINAL EXCEL EMPLOYES ANALYSIS'!$C$3:$C$4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8917-4347-9973-FD5B9329E5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8917-4347-9973-FD5B9329E5C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8917-4347-9973-FD5B9329E5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8917-4347-9973-FD5B9329E5C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8917-4347-9973-FD5B9329E5C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8917-4347-9973-FD5B9329E5C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8917-4347-9973-FD5B9329E5C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8917-4347-9973-FD5B9329E5C0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8917-4347-9973-FD5B9329E5C0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8917-4347-9973-FD5B9329E5C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917-4347-9973-FD5B9329E5C0}"/>
            </c:ext>
          </c:extLst>
        </c:ser>
        <c:ser>
          <c:idx val="2"/>
          <c:order val="2"/>
          <c:tx>
            <c:strRef>
              <c:f>'FINAL EXCEL EMPLOYES ANALYSIS'!$D$3:$D$4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8917-4347-9973-FD5B9329E5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8917-4347-9973-FD5B9329E5C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8917-4347-9973-FD5B9329E5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8917-4347-9973-FD5B9329E5C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8917-4347-9973-FD5B9329E5C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8917-4347-9973-FD5B9329E5C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8917-4347-9973-FD5B9329E5C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8917-4347-9973-FD5B9329E5C0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8917-4347-9973-FD5B9329E5C0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8917-4347-9973-FD5B9329E5C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917-4347-9973-FD5B9329E5C0}"/>
            </c:ext>
          </c:extLst>
        </c:ser>
        <c:ser>
          <c:idx val="3"/>
          <c:order val="3"/>
          <c:tx>
            <c:strRef>
              <c:f>'FINAL EXCEL EMPLOYES ANALYSIS'!$E$3:$E$4</c:f>
              <c:strCache>
                <c:ptCount val="1"/>
                <c:pt idx="0">
                  <c:v>blank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8917-4347-9973-FD5B9329E5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8917-4347-9973-FD5B9329E5C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8917-4347-9973-FD5B9329E5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8917-4347-9973-FD5B9329E5C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8917-4347-9973-FD5B9329E5C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8917-4347-9973-FD5B9329E5C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8917-4347-9973-FD5B9329E5C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8917-4347-9973-FD5B9329E5C0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8917-4347-9973-FD5B9329E5C0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8917-4347-9973-FD5B9329E5C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EXCEL EMPLOYES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'FINAL EXCEL EMPLOYES ANALYSIS'!$E$5:$E$15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917-4347-9973-FD5B9329E5C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nager-avatar-person-white-collar-312603/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urses.lumenlearning.com/wmopen-organizationalbehavior/chapter/organizational-structures-and-their-history/" TargetMode="External"/><Relationship Id="rId5" Type="http://schemas.openxmlformats.org/officeDocument/2006/relationships/image" Target="../media/image10.jpeg"/><Relationship Id="rId10" Type="http://schemas.openxmlformats.org/officeDocument/2006/relationships/hyperlink" Target="https://www.pngall.com/engineer-png/" TargetMode="External"/><Relationship Id="rId4" Type="http://schemas.openxmlformats.org/officeDocument/2006/relationships/hyperlink" Target="https://thebluediamondgallery.com/finger01/e/employee.html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276600"/>
            <a:ext cx="7924800" cy="19389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SUBALAKSHMI.M</a:t>
            </a:r>
          </a:p>
          <a:p>
            <a:r>
              <a:rPr lang="en-US" sz="2400" dirty="0"/>
              <a:t>REGISTER NO     : 312212325</a:t>
            </a:r>
          </a:p>
          <a:p>
            <a:r>
              <a:rPr lang="en-US" sz="2400" dirty="0"/>
              <a:t>DEPARTMENT    : </a:t>
            </a:r>
            <a:r>
              <a:rPr lang="en-US" sz="2400" dirty="0" err="1"/>
              <a:t>B.Com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             : Shree Chandra Prabhu Jain College, </a:t>
            </a:r>
            <a:r>
              <a:rPr lang="en-US" sz="2400" dirty="0" err="1"/>
              <a:t>Minjur</a:t>
            </a:r>
            <a:r>
              <a:rPr lang="en-US" sz="2400" dirty="0"/>
              <a:t>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E6A1F-F4D7-B6E2-8D30-AB8A958F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82" y="385444"/>
            <a:ext cx="10750485" cy="7140416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r>
              <a:rPr lang="en-IN" sz="2000" dirty="0"/>
              <a:t>step1:</a:t>
            </a:r>
            <a:br>
              <a:rPr lang="en-IN" sz="2000" dirty="0"/>
            </a:br>
            <a:r>
              <a:rPr lang="en-IN" sz="2000" dirty="0"/>
              <a:t>          using Kaggle website we download one data set in it .</a:t>
            </a:r>
            <a:br>
              <a:rPr lang="en-IN" sz="2000" dirty="0"/>
            </a:br>
            <a:r>
              <a:rPr lang="en-IN" sz="2000" dirty="0"/>
              <a:t>Step2:</a:t>
            </a:r>
            <a:br>
              <a:rPr lang="en-IN" sz="2000" dirty="0"/>
            </a:br>
            <a:r>
              <a:rPr lang="en-IN" sz="2000" dirty="0"/>
              <a:t>          </a:t>
            </a:r>
            <a:r>
              <a:rPr lang="en-IN" sz="2000" dirty="0" err="1"/>
              <a:t>now,download</a:t>
            </a:r>
            <a:r>
              <a:rPr lang="en-IN" sz="2000" dirty="0"/>
              <a:t> the data set and open the data set in excel.</a:t>
            </a:r>
            <a:br>
              <a:rPr lang="en-IN" sz="2000" dirty="0"/>
            </a:br>
            <a:r>
              <a:rPr lang="en-IN" sz="2000" dirty="0"/>
              <a:t>Step3:</a:t>
            </a:r>
            <a:br>
              <a:rPr lang="en-IN" sz="2000" dirty="0"/>
            </a:br>
            <a:r>
              <a:rPr lang="en-IN" sz="2000" dirty="0"/>
              <a:t>          now remove the blank area using conditional formatting.</a:t>
            </a:r>
            <a:br>
              <a:rPr lang="en-IN" sz="2000" dirty="0"/>
            </a:br>
            <a:r>
              <a:rPr lang="en-IN" sz="2000" dirty="0"/>
              <a:t>Step4:</a:t>
            </a:r>
            <a:br>
              <a:rPr lang="en-IN" sz="2000" dirty="0"/>
            </a:br>
            <a:r>
              <a:rPr lang="en-IN" sz="2000" dirty="0"/>
              <a:t>           Then fill the colour on blank </a:t>
            </a:r>
            <a:r>
              <a:rPr lang="en-IN" sz="2000" dirty="0" err="1"/>
              <a:t>cells.And</a:t>
            </a:r>
            <a:r>
              <a:rPr lang="en-IN" sz="2000" dirty="0"/>
              <a:t> go to filter option to remove the blanks                         cells.</a:t>
            </a:r>
            <a:br>
              <a:rPr lang="en-IN" sz="2000" dirty="0"/>
            </a:br>
            <a:r>
              <a:rPr lang="en-IN" sz="2000" dirty="0"/>
              <a:t>Step5:</a:t>
            </a:r>
            <a:br>
              <a:rPr lang="en-IN" sz="2000" dirty="0"/>
            </a:br>
            <a:r>
              <a:rPr lang="en-IN" sz="2000" dirty="0"/>
              <a:t>            now, we calculate employees performance  level in a numerical </a:t>
            </a:r>
            <a:r>
              <a:rPr lang="en-IN" sz="2000" dirty="0" err="1"/>
              <a:t>values.we</a:t>
            </a:r>
            <a:r>
              <a:rPr lang="en-IN" sz="2000" dirty="0"/>
              <a:t> create a formula to convert a numerical values to identify their level.ie: VERY HIGH, HIGH,MEDIUM,LOW  etc.</a:t>
            </a:r>
            <a:br>
              <a:rPr lang="en-IN" sz="2000" dirty="0"/>
            </a:br>
            <a:r>
              <a:rPr lang="en-IN" sz="2000" dirty="0"/>
              <a:t>step6:</a:t>
            </a:r>
            <a:br>
              <a:rPr lang="en-IN" sz="2000" dirty="0"/>
            </a:br>
            <a:r>
              <a:rPr lang="en-IN" sz="2000" dirty="0"/>
              <a:t>            next step is pivot table. Using pivot table we make gender vice </a:t>
            </a:r>
            <a:r>
              <a:rPr lang="en-IN" sz="2000" dirty="0" err="1"/>
              <a:t>analysis,and</a:t>
            </a:r>
            <a:r>
              <a:rPr lang="en-IN" sz="2000" dirty="0"/>
              <a:t> many details .</a:t>
            </a:r>
            <a:br>
              <a:rPr lang="en-IN" sz="20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E3D0-C0BD-6F56-EF0F-75B1260D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11" y="1220009"/>
            <a:ext cx="11125200" cy="2552446"/>
          </a:xfrm>
        </p:spPr>
        <p:txBody>
          <a:bodyPr/>
          <a:lstStyle/>
          <a:p>
            <a:r>
              <a:rPr lang="en-IN" sz="2800" b="1" dirty="0"/>
              <a:t>Steps for performance analysing using excel:</a:t>
            </a:r>
          </a:p>
          <a:p>
            <a:r>
              <a:rPr lang="en-IN" sz="2800" b="1" dirty="0"/>
              <a:t>  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8F157-2D4E-7EED-A164-00B47E1C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33400"/>
            <a:ext cx="10681335" cy="3631763"/>
          </a:xfrm>
        </p:spPr>
        <p:txBody>
          <a:bodyPr/>
          <a:lstStyle/>
          <a:p>
            <a:r>
              <a:rPr lang="en-IN" sz="2000" dirty="0"/>
              <a:t>Step7:</a:t>
            </a:r>
            <a:br>
              <a:rPr lang="en-IN" sz="2000" dirty="0"/>
            </a:br>
            <a:r>
              <a:rPr lang="en-IN" sz="2000" dirty="0"/>
              <a:t>           Then using slice option to create a different </a:t>
            </a:r>
            <a:r>
              <a:rPr lang="en-IN" sz="2000" dirty="0" err="1"/>
              <a:t>catergiores</a:t>
            </a:r>
            <a:r>
              <a:rPr lang="en-IN" sz="2000" dirty="0"/>
              <a:t> of filters.</a:t>
            </a:r>
            <a:br>
              <a:rPr lang="en-IN" sz="2000" dirty="0"/>
            </a:br>
            <a:r>
              <a:rPr lang="en-IN" sz="2800" dirty="0"/>
              <a:t>Step for prepare a graph:</a:t>
            </a:r>
            <a:br>
              <a:rPr lang="en-IN" sz="2800" dirty="0"/>
            </a:br>
            <a:r>
              <a:rPr lang="en-IN" sz="2800" dirty="0"/>
              <a:t>  </a:t>
            </a:r>
            <a:br>
              <a:rPr lang="en-IN" sz="2800" dirty="0"/>
            </a:br>
            <a:r>
              <a:rPr lang="en-IN" sz="2000" dirty="0"/>
              <a:t>step1:</a:t>
            </a:r>
            <a:br>
              <a:rPr lang="en-IN" sz="2000" dirty="0"/>
            </a:br>
            <a:r>
              <a:rPr lang="en-IN" sz="2000" dirty="0"/>
              <a:t>          Go to insert option then click recommended graph then choose one graph on it.</a:t>
            </a:r>
            <a:br>
              <a:rPr lang="en-IN" sz="2000" dirty="0"/>
            </a:br>
            <a:r>
              <a:rPr lang="en-IN" sz="2000" dirty="0"/>
              <a:t>Step2:</a:t>
            </a:r>
            <a:br>
              <a:rPr lang="en-IN" sz="2000" dirty="0"/>
            </a:br>
            <a:r>
              <a:rPr lang="en-IN" sz="2000" dirty="0"/>
              <a:t>          now we have a graph for the analysis .we can edit the options like female and male categories.</a:t>
            </a:r>
            <a:br>
              <a:rPr lang="en-IN" sz="2000" dirty="0"/>
            </a:br>
            <a:r>
              <a:rPr lang="en-IN" sz="2000" dirty="0"/>
              <a:t>Step3: </a:t>
            </a:r>
            <a:br>
              <a:rPr lang="en-IN" sz="2000" dirty="0"/>
            </a:br>
            <a:r>
              <a:rPr lang="en-IN" sz="2000" dirty="0"/>
              <a:t>          Last step give the title for the graph. </a:t>
            </a:r>
          </a:p>
        </p:txBody>
      </p:sp>
    </p:spTree>
    <p:extLst>
      <p:ext uri="{BB962C8B-B14F-4D97-AF65-F5344CB8AC3E}">
        <p14:creationId xmlns:p14="http://schemas.microsoft.com/office/powerpoint/2010/main" val="377942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7AE4E23-8AB6-BA64-C71B-7E1B51A82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398091"/>
              </p:ext>
            </p:extLst>
          </p:nvPr>
        </p:nvGraphicFramePr>
        <p:xfrm>
          <a:off x="1743075" y="1986643"/>
          <a:ext cx="69342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BA19-D593-9D53-B6C3-219CEDFA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FEMALE EMPLOYEES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AE4E23-8AB6-BA64-C71B-7E1B51A82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878167"/>
              </p:ext>
            </p:extLst>
          </p:nvPr>
        </p:nvGraphicFramePr>
        <p:xfrm>
          <a:off x="1828800" y="1676400"/>
          <a:ext cx="7848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E36CDD-FEB3-7360-6900-E0618AEB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7839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AE4E23-8AB6-BA64-C71B-7E1B51A82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146229"/>
              </p:ext>
            </p:extLst>
          </p:nvPr>
        </p:nvGraphicFramePr>
        <p:xfrm>
          <a:off x="1752600" y="1066800"/>
          <a:ext cx="7086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62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04800"/>
            <a:ext cx="3352799" cy="1043465"/>
          </a:xfr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rgbClr val="92D050"/>
            </a:outerShdw>
          </a:effectLst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65D5-0770-F412-AF3F-909BBA27B19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3000" y="1905000"/>
            <a:ext cx="9525000" cy="1938992"/>
          </a:xfrm>
          <a:effectLst>
            <a:outerShdw blurRad="50800" dist="50800" dir="5400000" algn="ctr" rotWithShape="0">
              <a:srgbClr val="0070C0"/>
            </a:outerShdw>
          </a:effectLst>
        </p:spPr>
        <p:txBody>
          <a:bodyPr/>
          <a:lstStyle/>
          <a:p>
            <a:r>
              <a:rPr lang="en-IN" dirty="0"/>
              <a:t>By  comparing the performance of the employees the number of employees are higher in the low </a:t>
            </a:r>
          </a:p>
          <a:p>
            <a:r>
              <a:rPr lang="en-IN" dirty="0"/>
              <a:t> performance . So we try to motive those employees are improve their performance into higher level. In this result we saw the very high performance employees are less.</a:t>
            </a:r>
          </a:p>
          <a:p>
            <a:r>
              <a:rPr lang="en-IN" dirty="0"/>
              <a:t>          </a:t>
            </a:r>
          </a:p>
          <a:p>
            <a:endParaRPr lang="en-IN" dirty="0"/>
          </a:p>
          <a:p>
            <a:r>
              <a:rPr lang="en-IN" dirty="0"/>
              <a:t>           In the conclusion of this project is low performance  employees are higher.    we encourage the </a:t>
            </a:r>
            <a:r>
              <a:rPr lang="en-IN" dirty="0" err="1"/>
              <a:t>employess</a:t>
            </a:r>
            <a:r>
              <a:rPr lang="en-IN" dirty="0"/>
              <a:t> to different levels of task to active in the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pattFill prst="wdDnDiag">
            <a:fgClr>
              <a:srgbClr val="F1F1F1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95555" y="1632738"/>
            <a:ext cx="4743451" cy="440120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15C6E3-463A-024A-8DD6-312ADA2D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95450"/>
            <a:ext cx="6019800" cy="2038350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sz="2400" dirty="0"/>
              <a:t>       When you know how well your employees perform, you can predict how well your company will perform. It helps to give incentive to employees.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7321" y="2286000"/>
            <a:ext cx="7513184" cy="209931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dirty="0"/>
              <a:t>     </a:t>
            </a:r>
            <a:r>
              <a:rPr lang="en-IN" sz="2400" dirty="0"/>
              <a:t>    Employee data analysis is the process of using business information to create insights that can help make informed business decisions. It is a systematic approach to defining workforce problems and testing successful solutions. It helps to identify the employees performance 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73826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1F559B-4020-35D5-7295-DB22C4A12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  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723900" y="235173"/>
            <a:ext cx="72771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27A1385-A4C0-B26F-774E-B8EBA7B6504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63000" y="2206660"/>
            <a:ext cx="8534400" cy="1714500"/>
          </a:xfrm>
        </p:spPr>
        <p:txBody>
          <a:bodyPr/>
          <a:lstStyle/>
          <a:p>
            <a:r>
              <a:rPr lang="en-IN" sz="2800" dirty="0">
                <a:highlight>
                  <a:srgbClr val="FF00FF"/>
                </a:highlight>
              </a:rPr>
              <a:t>Manager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4681C-7C9B-87AD-E72F-216DA59CB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1123130"/>
            <a:ext cx="3905249" cy="2001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76C435-EF91-2262-3ECC-F846335ABA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9173" y="3511606"/>
            <a:ext cx="3145996" cy="2961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B4D171-6AD3-B4C6-5082-9D9BE94ED779}"/>
              </a:ext>
            </a:extLst>
          </p:cNvPr>
          <p:cNvSpPr txBox="1"/>
          <p:nvPr/>
        </p:nvSpPr>
        <p:spPr>
          <a:xfrm>
            <a:off x="4362450" y="5583550"/>
            <a:ext cx="247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ighlight>
                  <a:srgbClr val="00FFFF"/>
                </a:highlight>
              </a:rPr>
              <a:t>Worker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AFE2C4-D6B5-90C4-2D39-887D7FD9E0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00800" y="813628"/>
            <a:ext cx="1981200" cy="27860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CF64F4-4291-3433-B09E-141039DE2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6057013" y="4797150"/>
            <a:ext cx="2124072" cy="2045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143000" y="454026"/>
            <a:ext cx="10515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829B74B-A73B-EE35-C93A-C17602A9F9D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24200" y="2209800"/>
            <a:ext cx="7659078" cy="2034531"/>
          </a:xfrm>
        </p:spPr>
        <p:txBody>
          <a:bodyPr/>
          <a:lstStyle/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Conditional formatting – missing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Filter – remove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Formula – performance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Pivot – summary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Graph – data visualization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B3FA1-DDFA-BABF-A905-A4A6D3F4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3600986"/>
          </a:xfrm>
        </p:spPr>
        <p:txBody>
          <a:bodyPr/>
          <a:lstStyle/>
          <a:p>
            <a:r>
              <a:rPr lang="en-IN" b="1" u="sng" dirty="0"/>
              <a:t>Employee  data set</a:t>
            </a:r>
            <a:r>
              <a:rPr lang="en-IN" b="1" dirty="0"/>
              <a:t>:</a:t>
            </a:r>
          </a:p>
          <a:p>
            <a:r>
              <a:rPr lang="en-IN" dirty="0"/>
              <a:t>                     Kaggle  website.</a:t>
            </a:r>
          </a:p>
          <a:p>
            <a:endParaRPr lang="en-IN" dirty="0"/>
          </a:p>
          <a:p>
            <a:r>
              <a:rPr lang="en-IN" dirty="0"/>
              <a:t>26- features</a:t>
            </a:r>
          </a:p>
          <a:p>
            <a:r>
              <a:rPr lang="en-IN" dirty="0"/>
              <a:t> 9-features </a:t>
            </a:r>
          </a:p>
          <a:p>
            <a:endParaRPr lang="en-IN" dirty="0"/>
          </a:p>
          <a:p>
            <a:r>
              <a:rPr lang="en-IN" b="1" u="sng" dirty="0"/>
              <a:t>Analysis contain:</a:t>
            </a:r>
          </a:p>
          <a:p>
            <a:r>
              <a:rPr lang="en-IN" dirty="0"/>
              <a:t>         Employee id number</a:t>
            </a:r>
          </a:p>
          <a:p>
            <a:r>
              <a:rPr lang="en-IN" dirty="0"/>
              <a:t>         Employment type</a:t>
            </a:r>
          </a:p>
          <a:p>
            <a:r>
              <a:rPr lang="en-IN" dirty="0"/>
              <a:t>         Name – text</a:t>
            </a:r>
          </a:p>
          <a:p>
            <a:r>
              <a:rPr lang="en-IN" dirty="0"/>
              <a:t>         Performance level</a:t>
            </a:r>
          </a:p>
          <a:p>
            <a:r>
              <a:rPr lang="en-IN" dirty="0"/>
              <a:t>         Gender – Male or Female </a:t>
            </a:r>
          </a:p>
          <a:p>
            <a:r>
              <a:rPr lang="en-IN" dirty="0"/>
              <a:t>         Employee rating in numerical values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PERFROMANCE LEVEL OF THE EMPLOYEE USING FORMULA: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=IFS(z2&gt;=5,”VERY HIGH’’,z2&gt;=4,”HIGH”,z2&gt;=3,’’MED’’,TRUE,”LOW”)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605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    step1:           using Kaggle website we download one data set in it . Step2:           now,download the data set and open the data set in excel. Step3:           now remove the blank area using conditional formatting. Step4:            Then fill the colour on blank cells.And go to filter option to remove the blanks                         cells. Step5:             now, we calculate employees performance  level in a numerical values.we create a formula to convert a numerical values to identify their level.ie: VERY HIGH, HIGH,MEDIUM,LOW  etc. step6:             next step is pivot table. Using pivot table we make gender vice analysis,and many details . </vt:lpstr>
      <vt:lpstr>Step7:            Then using slice option to create a different catergiores of filters. Step for prepare a graph:    step1:           Go to insert option then click recommended graph then choose one graph on it. Step2:           now we have a graph for the analysis .we can edit the options like female and male categories. Step3:            Last step give the title for the graph. </vt:lpstr>
      <vt:lpstr>RESULTS</vt:lpstr>
      <vt:lpstr>  FEMALE EMPLOYEES 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 C</cp:lastModifiedBy>
  <cp:revision>16</cp:revision>
  <dcterms:created xsi:type="dcterms:W3CDTF">2024-03-29T15:07:22Z</dcterms:created>
  <dcterms:modified xsi:type="dcterms:W3CDTF">2024-09-09T14:53:31Z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