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9500" autoAdjust="0"/>
  </p:normalViewPr>
  <p:slideViewPr>
    <p:cSldViewPr snapToGrid="0">
      <p:cViewPr>
        <p:scale>
          <a:sx n="166" d="100"/>
          <a:sy n="16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duotone>
              <a:srgbClr val="00153C"/>
              <a:srgbClr val="47B2C1"/>
            </a:duotone>
          </a:blip>
          <a:stretch/>
        </a:blipFill>
      </p:bgPr>
    </p:bg>
    <p:spTree>
      <p:nvGrpSpPr>
        <p:cNvPr id="1" name=""/>
        <p:cNvGrpSpPr/>
        <p:nvPr/>
      </p:nvGrpSpPr>
      <p:grpSpPr>
        <a:xfrm>
          <a:off x="0" y="0"/>
          <a:ext cx="0" cy="0"/>
          <a:chOff x="0" y="0"/>
          <a:chExt cx="0" cy="0"/>
        </a:xfrm>
      </p:grpSpPr>
      <p:pic>
        <p:nvPicPr>
          <p:cNvPr id="23" name="图片"/>
          <p:cNvPicPr>
            <a:picLocks noChangeAspect="1"/>
          </p:cNvPicPr>
          <p:nvPr/>
        </p:nvPicPr>
        <p:blipFill>
          <a:blip r:embed="rId3" cstate="print"/>
          <a:srcRect l="3613"/>
          <a:stretch>
            <a:fillRect/>
          </a:stretch>
        </p:blipFill>
        <p:spPr>
          <a:xfrm rot="0">
            <a:off x="0" y="2669685"/>
            <a:ext cx="4037012" cy="4188315"/>
          </a:xfrm>
          <a:prstGeom prst="rect"/>
          <a:noFill/>
          <a:ln w="12700" cmpd="sng" cap="flat">
            <a:noFill/>
            <a:prstDash val="solid"/>
            <a:miter/>
          </a:ln>
        </p:spPr>
      </p:pic>
      <p:pic>
        <p:nvPicPr>
          <p:cNvPr id="22" name="图片"/>
          <p:cNvPicPr>
            <a:picLocks noChangeAspect="1"/>
          </p:cNvPicPr>
          <p:nvPr/>
        </p:nvPicPr>
        <p:blipFill>
          <a:blip r:embed="rId4" cstate="print"/>
          <a:srcRect l="35640"/>
          <a:stretch>
            <a:fillRect/>
          </a:stretch>
        </p:blipFill>
        <p:spPr>
          <a:xfrm rot="0">
            <a:off x="0" y="2892347"/>
            <a:ext cx="1522412" cy="2365453"/>
          </a:xfrm>
          <a:prstGeom prst="rect"/>
          <a:noFill/>
          <a:ln w="12700" cmpd="sng" cap="flat">
            <a:noFill/>
            <a:prstDash val="solid"/>
            <a:miter/>
          </a:ln>
        </p:spPr>
      </p:pic>
      <p:sp>
        <p:nvSpPr>
          <p:cNvPr id="21" name="椭圆"/>
          <p:cNvSpPr>
            <a:spLocks/>
          </p:cNvSpPr>
          <p:nvPr/>
        </p:nvSpPr>
        <p:spPr>
          <a:xfrm rot="0">
            <a:off x="8609012" y="1676400"/>
            <a:ext cx="2819400" cy="2819400"/>
          </a:xfrm>
          <a:prstGeom prst="ellipse"/>
          <a:gradFill rotWithShape="1">
            <a:gsLst>
              <a:gs pos="0">
                <a:srgbClr val="0E5580">
                  <a:lumMod val="40000"/>
                  <a:lumOff val="60000"/>
                  <a:alpha val="6666"/>
                </a:srgbClr>
              </a:gs>
              <a:gs pos="69000">
                <a:srgbClr val="0E5580">
                  <a:lumMod val="40000"/>
                  <a:lumOff val="60000"/>
                  <a:alpha val="0"/>
                </a:srgbClr>
              </a:gs>
              <a:gs pos="36000">
                <a:srgbClr val="0E5580">
                  <a:lumMod val="40000"/>
                  <a:lumOff val="60000"/>
                  <a:alpha val="5882"/>
                </a:srgbClr>
              </a:gs>
            </a:gsLst>
            <a:path path="circle">
              <a:fillToRect l="50000" t="50000" r="50000" b="50000"/>
            </a:path>
            <a:tileRect/>
          </a:gradFill>
          <a:ln w="9525" cmpd="sng" cap="flat">
            <a:noFill/>
            <a:prstDash val="solid"/>
            <a:round/>
          </a:ln>
        </p:spPr>
      </p:sp>
      <p:pic>
        <p:nvPicPr>
          <p:cNvPr id="20" name="图片"/>
          <p:cNvPicPr>
            <a:picLocks noChangeAspect="1"/>
          </p:cNvPicPr>
          <p:nvPr/>
        </p:nvPicPr>
        <p:blipFill>
          <a:blip r:embed="rId5" cstate="print"/>
          <a:srcRect t="28813"/>
          <a:stretch>
            <a:fillRect/>
          </a:stretch>
        </p:blipFill>
        <p:spPr>
          <a:xfrm rot="0">
            <a:off x="7999412" y="0"/>
            <a:ext cx="1603387" cy="1141407"/>
          </a:xfrm>
          <a:prstGeom prst="rect"/>
          <a:noFill/>
          <a:ln w="12700" cmpd="sng" cap="flat">
            <a:noFill/>
            <a:prstDash val="solid"/>
            <a:miter/>
          </a:ln>
        </p:spPr>
      </p:pic>
      <p:pic>
        <p:nvPicPr>
          <p:cNvPr id="19" name="图片"/>
          <p:cNvPicPr>
            <a:picLocks noChangeAspect="1"/>
          </p:cNvPicPr>
          <p:nvPr/>
        </p:nvPicPr>
        <p:blipFill>
          <a:blip r:embed="rId6" cstate="print"/>
          <a:srcRect b="23320"/>
          <a:stretch>
            <a:fillRect/>
          </a:stretch>
        </p:blipFill>
        <p:spPr>
          <a:xfrm rot="0">
            <a:off x="8609012" y="6096000"/>
            <a:ext cx="993734" cy="762000"/>
          </a:xfrm>
          <a:prstGeom prst="rect"/>
          <a:noFill/>
          <a:ln w="12700" cmpd="sng" cap="flat">
            <a:noFill/>
            <a:prstDash val="solid"/>
            <a:miter/>
          </a:ln>
        </p:spPr>
      </p:pic>
      <p:sp>
        <p:nvSpPr>
          <p:cNvPr id="18" name="矩形"/>
          <p:cNvSpPr>
            <a:spLocks/>
          </p:cNvSpPr>
          <p:nvPr/>
        </p:nvSpPr>
        <p:spPr>
          <a:xfrm rot="0">
            <a:off x="10437812" y="0"/>
            <a:ext cx="685800" cy="1143000"/>
          </a:xfrm>
          <a:prstGeom prst="rect"/>
          <a:solidFill>
            <a:schemeClr val="accent1"/>
          </a:solidFill>
          <a:ln w="9525" cmpd="sng" cap="flat">
            <a:noFill/>
            <a:prstDash val="solid"/>
            <a:round/>
          </a:ln>
          <a:effectLst>
            <a:outerShdw sx="100000" sy="100000" algn="b" rotWithShape="0" blurRad="38100" dist="25400" dir="5400000">
              <a:srgbClr val="000000">
                <a:alpha val="44705"/>
              </a:srgbClr>
            </a:outerShdw>
          </a:effectLst>
        </p:spPr>
      </p:sp>
      <p:sp>
        <p:nvSpPr>
          <p:cNvPr id="13" name="文本框"/>
          <p:cNvSpPr>
            <a:spLocks noGrp="1"/>
          </p:cNvSpPr>
          <p:nvPr>
            <p:ph type="ctrTitle"/>
          </p:nvPr>
        </p:nvSpPr>
        <p:spPr>
          <a:xfrm rot="0">
            <a:off x="1154955" y="1447800"/>
            <a:ext cx="8825659" cy="3329581"/>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7200" b="0" i="0" u="none" strike="noStrike" kern="1200" cap="none" spc="0" baseline="0">
                <a:solidFill>
                  <a:schemeClr val="tx2"/>
                </a:solidFill>
                <a:latin typeface="Century Gothic" pitchFamily="0" charset="0"/>
                <a:ea typeface="宋体" pitchFamily="0" charset="0"/>
                <a:cs typeface="Lucida Sans"/>
              </a:rPr>
              <a:t>Click to edit Master title style</a:t>
            </a:r>
            <a:endParaRPr lang="zh-CN" altLang="en-US" sz="7200" b="0" i="0" u="none" strike="noStrike" kern="1200" cap="none" spc="0" baseline="0">
              <a:solidFill>
                <a:schemeClr val="tx2"/>
              </a:solidFill>
              <a:latin typeface="Century Gothic" pitchFamily="0" charset="0"/>
              <a:ea typeface="宋体" pitchFamily="0" charset="0"/>
              <a:cs typeface="Lucida Sans"/>
            </a:endParaRPr>
          </a:p>
        </p:txBody>
      </p:sp>
      <p:sp>
        <p:nvSpPr>
          <p:cNvPr id="14" name="文本框"/>
          <p:cNvSpPr>
            <a:spLocks noGrp="1"/>
          </p:cNvSpPr>
          <p:nvPr>
            <p:ph type="subTitle" idx="1"/>
          </p:nvPr>
        </p:nvSpPr>
        <p:spPr>
          <a:xfrm rot="0">
            <a:off x="1154955" y="4777380"/>
            <a:ext cx="8825659" cy="861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all" spc="0" baseline="0">
                <a:solidFill>
                  <a:schemeClr val="accent1"/>
                </a:solidFill>
                <a:latin typeface="Century Gothic" pitchFamily="0" charset="0"/>
                <a:ea typeface="宋体" pitchFamily="0" charset="0"/>
                <a:cs typeface="Lucida Sans"/>
              </a:rPr>
              <a:t>Click to edit Master subtitle style</a:t>
            </a:r>
            <a:endParaRPr lang="zh-CN" altLang="en-US" sz="2000" b="0" i="0" u="none" strike="noStrike" kern="1200" cap="all" spc="0" baseline="0">
              <a:solidFill>
                <a:schemeClr val="accent1"/>
              </a:solidFill>
              <a:latin typeface="Century Gothic" pitchFamily="0" charset="0"/>
              <a:ea typeface="宋体" pitchFamily="0" charset="0"/>
              <a:cs typeface="Lucida Sans"/>
            </a:endParaRPr>
          </a:p>
        </p:txBody>
      </p:sp>
      <p:sp>
        <p:nvSpPr>
          <p:cNvPr id="15" name="文本框"/>
          <p:cNvSpPr>
            <a:spLocks noGrp="1"/>
          </p:cNvSpPr>
          <p:nvPr>
            <p:ph type="dt" idx="10"/>
          </p:nvPr>
        </p:nvSpPr>
        <p:spPr>
          <a:xfrm rot="0">
            <a:off x="10155640" y="1790701"/>
            <a:ext cx="990598" cy="304799"/>
          </a:xfrm>
          <a:prstGeom prst="rect"/>
          <a:noFill/>
          <a:ln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16" name="文本框"/>
          <p:cNvSpPr>
            <a:spLocks noGrp="1"/>
          </p:cNvSpPr>
          <p:nvPr>
            <p:ph type="ftr"/>
          </p:nvPr>
        </p:nvSpPr>
        <p:spPr>
          <a:xfrm rot="0">
            <a:off x="8951573" y="3225297"/>
            <a:ext cx="3859794" cy="304800"/>
          </a:xfrm>
          <a:prstGeom prst="rect"/>
          <a:noFill/>
          <a:ln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17" name="文本框"/>
          <p:cNvSpPr>
            <a:spLocks noGrp="1"/>
          </p:cNvSpPr>
          <p:nvPr>
            <p:ph type="sldNum"/>
          </p:nvPr>
        </p:nvSpPr>
        <p:spPr>
          <a:xfrm rot="0">
            <a:off x="10352541" y="295729"/>
            <a:ext cx="838198" cy="767686"/>
          </a:xfrm>
          <a:prstGeom prst="rect"/>
          <a:noFill/>
          <a:ln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fld id="{CAD2D6BD-DE1B-4B5F-8B41-2702339687B9}" type="slidenum">
              <a:rPr lang="en-US" altLang="zh-CN" sz="2800" b="0" i="0" u="none" strike="noStrike" kern="1200" cap="none" spc="0" baseline="0">
                <a:solidFill>
                  <a:srgbClr val="FFFFFF"/>
                </a:solidFill>
                <a:latin typeface="Century Gothic" pitchFamily="0" charset="0"/>
                <a:ea typeface="宋体" pitchFamily="0" charset="0"/>
                <a:cs typeface="Century Gothic" pitchFamily="0" charset="0"/>
              </a:rPr>
              <a:t>&lt;#&gt;</a:t>
            </a:fld>
            <a:endParaRPr lang="zh-CN" altLang="en-US" sz="2800" b="0" i="0" u="none" strike="noStrike" kern="1200" cap="none" spc="0" baseline="0">
              <a:solidFill>
                <a:srgbClr val="FFFFFF"/>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6761944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082507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003918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00153C"/>
              <a:srgbClr val="47B2C1"/>
            </a:duotone>
          </a:blip>
          <a:stretch/>
        </a:blipFill>
      </p:bgPr>
    </p:bg>
    <p:spTree>
      <p:nvGrpSpPr>
        <p:cNvPr id="1" name=""/>
        <p:cNvGrpSpPr/>
        <p:nvPr/>
      </p:nvGrpSpPr>
      <p:grpSpPr>
        <a:xfrm xmlns:a="http://schemas.openxmlformats.org/drawingml/2006/main">
          <a:off x="0" y="0"/>
          <a:ext cx="0" cy="0"/>
          <a:chOff x="0" y="0"/>
          <a:chExt cx="0" cy="0"/>
        </a:xfrm>
      </p:grpSpPr>
      <p:pic>
        <p:nvPicPr>
          <p:cNvPr id="36" name="图片"/>
          <p:cNvPicPr>
            <a:picLocks xmlns:a="http://schemas.openxmlformats.org/drawingml/2006/main" noChangeAspect="1"/>
          </p:cNvPicPr>
          <p:nvPr/>
        </p:nvPicPr>
        <p:blipFill>
          <a:blip xmlns:a="http://schemas.openxmlformats.org/drawingml/2006/main" xmlns:r="http://schemas.openxmlformats.org/officeDocument/2006/relationships" r:embed="rId3" cstate="print"/>
          <a:srcRect xmlns:a="http://schemas.openxmlformats.org/drawingml/2006/main" l="3613"/>
          <a:stretch xmlns:a="http://schemas.openxmlformats.org/drawingml/2006/main">
            <a:fillRect/>
          </a:stretch>
        </p:blipFill>
        <p:spPr>
          <a:xfrm xmlns:a="http://schemas.openxmlformats.org/drawingml/2006/main" rot="0">
            <a:off x="0" y="2669685"/>
            <a:ext cx="4037012" cy="4188315"/>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5" name="图片"/>
          <p:cNvPicPr>
            <a:picLocks xmlns:a="http://schemas.openxmlformats.org/drawingml/2006/main" noChangeAspect="1"/>
          </p:cNvPicPr>
          <p:nvPr/>
        </p:nvPicPr>
        <p:blipFill>
          <a:blip xmlns:a="http://schemas.openxmlformats.org/drawingml/2006/main" xmlns:r="http://schemas.openxmlformats.org/officeDocument/2006/relationships" r:embed="rId4" cstate="print"/>
          <a:srcRect xmlns:a="http://schemas.openxmlformats.org/drawingml/2006/main" l="35640"/>
          <a:stretch xmlns:a="http://schemas.openxmlformats.org/drawingml/2006/main">
            <a:fillRect/>
          </a:stretch>
        </p:blipFill>
        <p:spPr>
          <a:xfrm xmlns:a="http://schemas.openxmlformats.org/drawingml/2006/main" rot="0">
            <a:off x="0" y="2892347"/>
            <a:ext cx="1522412" cy="2365453"/>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4" name="椭圆"/>
          <p:cNvSpPr>
            <a:spLocks xmlns:a="http://schemas.openxmlformats.org/drawingml/2006/main"/>
          </p:cNvSpPr>
          <p:nvPr/>
        </p:nvSpPr>
        <p:spPr>
          <a:xfrm xmlns:a="http://schemas.openxmlformats.org/drawingml/2006/main" rot="0">
            <a:off x="8609012" y="1676400"/>
            <a:ext cx="2819400" cy="2819400"/>
          </a:xfrm>
          <a:prstGeom xmlns:a="http://schemas.openxmlformats.org/drawingml/2006/main" prst="ellipse"/>
          <a:gradFill xmlns:a="http://schemas.openxmlformats.org/drawingml/2006/main" rotWithShape="1">
            <a:gsLst>
              <a:gs pos="0">
                <a:srgbClr val="0E5580">
                  <a:lumMod val="40000"/>
                  <a:lumOff val="60000"/>
                  <a:alpha val="6666"/>
                </a:srgbClr>
              </a:gs>
              <a:gs pos="69000">
                <a:srgbClr val="0E5580">
                  <a:lumMod val="40000"/>
                  <a:lumOff val="60000"/>
                  <a:alpha val="0"/>
                </a:srgbClr>
              </a:gs>
              <a:gs pos="36000">
                <a:srgbClr val="0E5580">
                  <a:lumMod val="40000"/>
                  <a:lumOff val="60000"/>
                  <a:alpha val="5882"/>
                </a:srgbClr>
              </a:gs>
            </a:gsLst>
            <a:path path="circle">
              <a:fillToRect l="50000" t="50000" r="50000" b="50000"/>
            </a:path>
            <a:tileRect/>
          </a:gradFill>
          <a:ln xmlns:a="http://schemas.openxmlformats.org/drawingml/2006/main" w="9525" cmpd="sng" cap="flat">
            <a:noFill/>
            <a:prstDash val="solid"/>
            <a:round/>
          </a:ln>
        </p:spPr>
      </p:sp>
      <p:pic>
        <p:nvPicPr>
          <p:cNvPr id="33" name="图片"/>
          <p:cNvPicPr>
            <a:picLocks xmlns:a="http://schemas.openxmlformats.org/drawingml/2006/main" noChangeAspect="1"/>
          </p:cNvPicPr>
          <p:nvPr/>
        </p:nvPicPr>
        <p:blipFill>
          <a:blip xmlns:a="http://schemas.openxmlformats.org/drawingml/2006/main" xmlns:r="http://schemas.openxmlformats.org/officeDocument/2006/relationships" r:embed="rId5" cstate="print"/>
          <a:srcRect xmlns:a="http://schemas.openxmlformats.org/drawingml/2006/main" t="28813"/>
          <a:stretch xmlns:a="http://schemas.openxmlformats.org/drawingml/2006/main">
            <a:fillRect/>
          </a:stretch>
        </p:blipFill>
        <p:spPr>
          <a:xfrm xmlns:a="http://schemas.openxmlformats.org/drawingml/2006/main" rot="0">
            <a:off x="7999412" y="0"/>
            <a:ext cx="1603387" cy="1141407"/>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2" name="图片"/>
          <p:cNvPicPr>
            <a:picLocks xmlns:a="http://schemas.openxmlformats.org/drawingml/2006/main" noChangeAspect="1"/>
          </p:cNvPicPr>
          <p:nvPr/>
        </p:nvPicPr>
        <p:blipFill>
          <a:blip xmlns:a="http://schemas.openxmlformats.org/drawingml/2006/main" xmlns:r="http://schemas.openxmlformats.org/officeDocument/2006/relationships" r:embed="rId6" cstate="print"/>
          <a:srcRect xmlns:a="http://schemas.openxmlformats.org/drawingml/2006/main" b="23320"/>
          <a:stretch xmlns:a="http://schemas.openxmlformats.org/drawingml/2006/main">
            <a:fillRect/>
          </a:stretch>
        </p:blipFill>
        <p:spPr>
          <a:xfrm xmlns:a="http://schemas.openxmlformats.org/drawingml/2006/main" rot="0">
            <a:off x="8609012" y="6096000"/>
            <a:ext cx="993734" cy="762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1" name="矩形"/>
          <p:cNvSpPr>
            <a:spLocks xmlns:a="http://schemas.openxmlformats.org/drawingml/2006/main"/>
          </p:cNvSpPr>
          <p:nvPr/>
        </p:nvSpPr>
        <p:spPr>
          <a:xfrm xmlns:a="http://schemas.openxmlformats.org/drawingml/2006/main" rot="0">
            <a:off x="10437812" y="0"/>
            <a:ext cx="685800" cy="1143000"/>
          </a:xfrm>
          <a:prstGeom xmlns:a="http://schemas.openxmlformats.org/drawingml/2006/main" prst="rect"/>
          <a:solidFill xmlns:a="http://schemas.openxmlformats.org/drawingml/2006/main">
            <a:schemeClr val="accent1"/>
          </a:solidFill>
          <a:ln xmlns:a="http://schemas.openxmlformats.org/drawingml/2006/main" w="9525" cmpd="sng" cap="flat">
            <a:noFill/>
            <a:prstDash val="solid"/>
            <a:round/>
          </a:ln>
          <a:effectLst xmlns:a="http://schemas.openxmlformats.org/drawingml/2006/main">
            <a:outerShdw sx="100000" sy="100000" algn="b" rotWithShape="0" blurRad="38100" dist="25400" dir="5400000">
              <a:srgbClr val="000000">
                <a:alpha val="44705"/>
              </a:srgbClr>
            </a:outerShdw>
          </a:effectLst>
        </p:spPr>
      </p:sp>
      <p:sp>
        <p:nvSpPr>
          <p:cNvPr id="26" name="文本框"/>
          <p:cNvSpPr>
            <a:spLocks xmlns:a="http://schemas.openxmlformats.org/drawingml/2006/main" noGrp="1"/>
          </p:cNvSpPr>
          <p:nvPr>
            <p:ph type="title"/>
          </p:nvPr>
        </p:nvSpPr>
        <p:spPr>
          <a:xfrm xmlns:a="http://schemas.openxmlformats.org/drawingml/2006/main" rot="0">
            <a:off x="646111" y="452718"/>
            <a:ext cx="9404723" cy="140053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7" name="文本框"/>
          <p:cNvSpPr>
            <a:spLocks xmlns:a="http://schemas.openxmlformats.org/drawingml/2006/main" noGrp="1"/>
          </p:cNvSpPr>
          <p:nvPr>
            <p:ph type="body" idx="1"/>
          </p:nvPr>
        </p:nvSpPr>
        <p:spPr>
          <a:xfrm xmlns:a="http://schemas.openxmlformats.org/drawingml/2006/main" rot="0">
            <a:off x="1103312" y="2052918"/>
            <a:ext cx="8946541" cy="41954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8" name="文本框"/>
          <p:cNvSpPr>
            <a:spLocks xmlns:a="http://schemas.openxmlformats.org/drawingml/2006/main" noGrp="1"/>
          </p:cNvSpPr>
          <p:nvPr>
            <p:ph type="dt" idx="10"/>
          </p:nvPr>
        </p:nvSpPr>
        <p:spPr>
          <a:xfrm xmlns:a="http://schemas.openxmlformats.org/drawingml/2006/main" rot="0">
            <a:off x="10155640" y="1790701"/>
            <a:ext cx="990598" cy="30479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29" name="文本框"/>
          <p:cNvSpPr>
            <a:spLocks xmlns:a="http://schemas.openxmlformats.org/drawingml/2006/main" noGrp="1"/>
          </p:cNvSpPr>
          <p:nvPr>
            <p:ph type="ftr"/>
          </p:nvPr>
        </p:nvSpPr>
        <p:spPr>
          <a:xfrm xmlns:a="http://schemas.openxmlformats.org/drawingml/2006/main" rot="0">
            <a:off x="8951573" y="3225297"/>
            <a:ext cx="3859794" cy="3048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30" name="文本框"/>
          <p:cNvSpPr>
            <a:spLocks xmlns:a="http://schemas.openxmlformats.org/drawingml/2006/main" noGrp="1"/>
          </p:cNvSpPr>
          <p:nvPr>
            <p:ph type="sldNum"/>
          </p:nvPr>
        </p:nvSpPr>
        <p:spPr>
          <a:xfrm xmlns:a="http://schemas.openxmlformats.org/drawingml/2006/main" rot="0">
            <a:off x="10352541" y="295729"/>
            <a:ext cx="838198" cy="767686"/>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ctr"/>
            <a:fld id="{CAD2D6BD-DE1B-4B5F-8B41-2702339687B9}" type="slidenum">
              <a:rPr lang="en-US" altLang="zh-CN" sz="2800" b="0" i="0" u="none" strike="noStrike" kern="1200" cap="none" spc="0" baseline="0">
                <a:solidFill>
                  <a:srgbClr val="FFFFFF"/>
                </a:solidFill>
                <a:latin typeface="Century Gothic" pitchFamily="0" charset="0"/>
                <a:ea typeface="宋体" pitchFamily="0" charset="0"/>
                <a:cs typeface="Century Gothic" pitchFamily="0" charset="0"/>
              </a:rPr>
              <a:t>&lt;#&gt;</a:t>
            </a:fld>
            <a:endParaRPr lang="zh-CN" altLang="en-US" sz="2800" b="0" i="0">
              <a:solidFill>
                <a:srgbClr val="FFFFFF"/>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01560899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00153C"/>
              <a:srgbClr val="47B2C1"/>
            </a:duotone>
          </a:blip>
          <a:stretch/>
        </a:blipFill>
      </p:bgPr>
    </p:bg>
    <p:spTree>
      <p:nvGrpSpPr>
        <p:cNvPr id="1" name=""/>
        <p:cNvGrpSpPr/>
        <p:nvPr/>
      </p:nvGrpSpPr>
      <p:grpSpPr>
        <a:xfrm xmlns:a="http://schemas.openxmlformats.org/drawingml/2006/main">
          <a:off x="0" y="0"/>
          <a:ext cx="0" cy="0"/>
          <a:chOff x="0" y="0"/>
          <a:chExt cx="0" cy="0"/>
        </a:xfrm>
      </p:grpSpPr>
      <p:pic>
        <p:nvPicPr>
          <p:cNvPr id="60" name="图片"/>
          <p:cNvPicPr>
            <a:picLocks xmlns:a="http://schemas.openxmlformats.org/drawingml/2006/main" noChangeAspect="1"/>
          </p:cNvPicPr>
          <p:nvPr/>
        </p:nvPicPr>
        <p:blipFill>
          <a:blip xmlns:a="http://schemas.openxmlformats.org/drawingml/2006/main" xmlns:r="http://schemas.openxmlformats.org/officeDocument/2006/relationships" r:embed="rId3" cstate="print"/>
          <a:srcRect xmlns:a="http://schemas.openxmlformats.org/drawingml/2006/main" l="3613"/>
          <a:stretch xmlns:a="http://schemas.openxmlformats.org/drawingml/2006/main">
            <a:fillRect/>
          </a:stretch>
        </p:blipFill>
        <p:spPr>
          <a:xfrm xmlns:a="http://schemas.openxmlformats.org/drawingml/2006/main" rot="0">
            <a:off x="0" y="2669685"/>
            <a:ext cx="4037012" cy="4188315"/>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59" name="图片"/>
          <p:cNvPicPr>
            <a:picLocks xmlns:a="http://schemas.openxmlformats.org/drawingml/2006/main" noChangeAspect="1"/>
          </p:cNvPicPr>
          <p:nvPr/>
        </p:nvPicPr>
        <p:blipFill>
          <a:blip xmlns:a="http://schemas.openxmlformats.org/drawingml/2006/main" xmlns:r="http://schemas.openxmlformats.org/officeDocument/2006/relationships" r:embed="rId4" cstate="print"/>
          <a:srcRect xmlns:a="http://schemas.openxmlformats.org/drawingml/2006/main" l="35640"/>
          <a:stretch xmlns:a="http://schemas.openxmlformats.org/drawingml/2006/main">
            <a:fillRect/>
          </a:stretch>
        </p:blipFill>
        <p:spPr>
          <a:xfrm xmlns:a="http://schemas.openxmlformats.org/drawingml/2006/main" rot="0">
            <a:off x="0" y="2892347"/>
            <a:ext cx="1522412" cy="2365453"/>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8" name="椭圆"/>
          <p:cNvSpPr>
            <a:spLocks xmlns:a="http://schemas.openxmlformats.org/drawingml/2006/main"/>
          </p:cNvSpPr>
          <p:nvPr/>
        </p:nvSpPr>
        <p:spPr>
          <a:xfrm xmlns:a="http://schemas.openxmlformats.org/drawingml/2006/main" rot="0">
            <a:off x="8609012" y="1676400"/>
            <a:ext cx="2819400" cy="2819400"/>
          </a:xfrm>
          <a:prstGeom xmlns:a="http://schemas.openxmlformats.org/drawingml/2006/main" prst="ellipse"/>
          <a:gradFill xmlns:a="http://schemas.openxmlformats.org/drawingml/2006/main" rotWithShape="1">
            <a:gsLst>
              <a:gs pos="0">
                <a:srgbClr val="0E5580">
                  <a:lumMod val="40000"/>
                  <a:lumOff val="60000"/>
                  <a:alpha val="6666"/>
                </a:srgbClr>
              </a:gs>
              <a:gs pos="69000">
                <a:srgbClr val="0E5580">
                  <a:lumMod val="40000"/>
                  <a:lumOff val="60000"/>
                  <a:alpha val="0"/>
                </a:srgbClr>
              </a:gs>
              <a:gs pos="36000">
                <a:srgbClr val="0E5580">
                  <a:lumMod val="40000"/>
                  <a:lumOff val="60000"/>
                  <a:alpha val="5882"/>
                </a:srgbClr>
              </a:gs>
            </a:gsLst>
            <a:path path="circle">
              <a:fillToRect l="50000" t="50000" r="50000" b="50000"/>
            </a:path>
            <a:tileRect/>
          </a:gradFill>
          <a:ln xmlns:a="http://schemas.openxmlformats.org/drawingml/2006/main" w="9525" cmpd="sng" cap="flat">
            <a:noFill/>
            <a:prstDash val="solid"/>
            <a:round/>
          </a:ln>
        </p:spPr>
      </p:sp>
      <p:pic>
        <p:nvPicPr>
          <p:cNvPr id="57" name="图片"/>
          <p:cNvPicPr>
            <a:picLocks xmlns:a="http://schemas.openxmlformats.org/drawingml/2006/main" noChangeAspect="1"/>
          </p:cNvPicPr>
          <p:nvPr/>
        </p:nvPicPr>
        <p:blipFill>
          <a:blip xmlns:a="http://schemas.openxmlformats.org/drawingml/2006/main" xmlns:r="http://schemas.openxmlformats.org/officeDocument/2006/relationships" r:embed="rId5" cstate="print"/>
          <a:srcRect xmlns:a="http://schemas.openxmlformats.org/drawingml/2006/main" t="28813"/>
          <a:stretch xmlns:a="http://schemas.openxmlformats.org/drawingml/2006/main">
            <a:fillRect/>
          </a:stretch>
        </p:blipFill>
        <p:spPr>
          <a:xfrm xmlns:a="http://schemas.openxmlformats.org/drawingml/2006/main" rot="0">
            <a:off x="7999412" y="0"/>
            <a:ext cx="1603387" cy="1141407"/>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56" name="图片"/>
          <p:cNvPicPr>
            <a:picLocks xmlns:a="http://schemas.openxmlformats.org/drawingml/2006/main" noChangeAspect="1"/>
          </p:cNvPicPr>
          <p:nvPr/>
        </p:nvPicPr>
        <p:blipFill>
          <a:blip xmlns:a="http://schemas.openxmlformats.org/drawingml/2006/main" xmlns:r="http://schemas.openxmlformats.org/officeDocument/2006/relationships" r:embed="rId6" cstate="print"/>
          <a:srcRect xmlns:a="http://schemas.openxmlformats.org/drawingml/2006/main" b="23320"/>
          <a:stretch xmlns:a="http://schemas.openxmlformats.org/drawingml/2006/main">
            <a:fillRect/>
          </a:stretch>
        </p:blipFill>
        <p:spPr>
          <a:xfrm xmlns:a="http://schemas.openxmlformats.org/drawingml/2006/main" rot="0">
            <a:off x="8609012" y="6096000"/>
            <a:ext cx="993734" cy="762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5" name="矩形"/>
          <p:cNvSpPr>
            <a:spLocks xmlns:a="http://schemas.openxmlformats.org/drawingml/2006/main"/>
          </p:cNvSpPr>
          <p:nvPr/>
        </p:nvSpPr>
        <p:spPr>
          <a:xfrm xmlns:a="http://schemas.openxmlformats.org/drawingml/2006/main" rot="0">
            <a:off x="10437812" y="0"/>
            <a:ext cx="685800" cy="1143000"/>
          </a:xfrm>
          <a:prstGeom xmlns:a="http://schemas.openxmlformats.org/drawingml/2006/main" prst="rect"/>
          <a:solidFill xmlns:a="http://schemas.openxmlformats.org/drawingml/2006/main">
            <a:schemeClr val="accent1"/>
          </a:solidFill>
          <a:ln xmlns:a="http://schemas.openxmlformats.org/drawingml/2006/main" w="9525" cmpd="sng" cap="flat">
            <a:noFill/>
            <a:prstDash val="solid"/>
            <a:round/>
          </a:ln>
          <a:effectLst xmlns:a="http://schemas.openxmlformats.org/drawingml/2006/main">
            <a:outerShdw sx="100000" sy="100000" algn="b" rotWithShape="0" blurRad="38100" dist="25400" dir="5400000">
              <a:srgbClr val="000000">
                <a:alpha val="44705"/>
              </a:srgbClr>
            </a:outerShdw>
          </a:effectLst>
        </p:spPr>
      </p:sp>
      <p:sp>
        <p:nvSpPr>
          <p:cNvPr id="49" name="文本框"/>
          <p:cNvSpPr>
            <a:spLocks xmlns:a="http://schemas.openxmlformats.org/drawingml/2006/main" noGrp="1"/>
          </p:cNvSpPr>
          <p:nvPr>
            <p:ph type="title"/>
          </p:nvPr>
        </p:nvSpPr>
        <p:spPr>
          <a:xfrm xmlns:a="http://schemas.openxmlformats.org/drawingml/2006/main" rot="0">
            <a:off x="646111" y="452718"/>
            <a:ext cx="9404723" cy="140053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0" name="文本框"/>
          <p:cNvSpPr>
            <a:spLocks xmlns:a="http://schemas.openxmlformats.org/drawingml/2006/main" noGrp="1"/>
          </p:cNvSpPr>
          <p:nvPr>
            <p:ph type="body" idx="1"/>
          </p:nvPr>
        </p:nvSpPr>
        <p:spPr>
          <a:xfrm xmlns:a="http://schemas.openxmlformats.org/drawingml/2006/main" rot="0">
            <a:off x="1103312" y="2060575"/>
            <a:ext cx="4396339" cy="41957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1800"/>
              <a:t>Click to edit Master text styles</a:t>
            </a:r>
            <a:endParaRPr lang="en-US" altLang="zh-CN" sz="1800"/>
          </a:p>
          <a:p xmlns:a="http://schemas.openxmlformats.org/drawingml/2006/main">
            <a:pPr lvl="1"/>
            <a:r>
              <a:rPr lang="en-US" altLang="zh-CN" sz="1600"/>
              <a:t>Second level</a:t>
            </a:r>
            <a:endParaRPr lang="en-US" altLang="zh-CN" sz="1600"/>
          </a:p>
          <a:p xmlns:a="http://schemas.openxmlformats.org/drawingml/2006/main">
            <a:pPr lvl="2"/>
            <a:r>
              <a:rPr lang="en-US" altLang="zh-CN" sz="1400"/>
              <a:t>Third level</a:t>
            </a:r>
            <a:endParaRPr lang="en-US" altLang="zh-CN" sz="1400"/>
          </a:p>
          <a:p xmlns:a="http://schemas.openxmlformats.org/drawingml/2006/main">
            <a:pPr lvl="3"/>
            <a:r>
              <a:rPr lang="en-US" altLang="zh-CN" sz="1200"/>
              <a:t>Fourth level</a:t>
            </a:r>
            <a:endParaRPr lang="en-US" altLang="zh-CN" sz="1200"/>
          </a:p>
          <a:p xmlns:a="http://schemas.openxmlformats.org/drawingml/2006/main">
            <a:pPr lvl="4"/>
            <a:r>
              <a:rPr lang="en-US" altLang="zh-CN" sz="1200"/>
              <a:t>Fifth level</a:t>
            </a:r>
            <a:endParaRPr lang="zh-CN" altLang="en-US" sz="1200"/>
          </a:p>
        </p:txBody>
      </p:sp>
      <p:sp>
        <p:nvSpPr>
          <p:cNvPr id="51" name="文本框"/>
          <p:cNvSpPr>
            <a:spLocks xmlns:a="http://schemas.openxmlformats.org/drawingml/2006/main" noGrp="1"/>
          </p:cNvSpPr>
          <p:nvPr>
            <p:ph type="body" idx="2"/>
          </p:nvPr>
        </p:nvSpPr>
        <p:spPr>
          <a:xfrm xmlns:a="http://schemas.openxmlformats.org/drawingml/2006/main" rot="0">
            <a:off x="5654493" y="2056092"/>
            <a:ext cx="4396341" cy="4200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1800"/>
              <a:t>Click to edit Master text styles</a:t>
            </a:r>
            <a:endParaRPr lang="en-US" altLang="zh-CN" sz="1800"/>
          </a:p>
          <a:p xmlns:a="http://schemas.openxmlformats.org/drawingml/2006/main">
            <a:pPr lvl="1"/>
            <a:r>
              <a:rPr lang="en-US" altLang="zh-CN" sz="1600"/>
              <a:t>Second level</a:t>
            </a:r>
            <a:endParaRPr lang="en-US" altLang="zh-CN" sz="1600"/>
          </a:p>
          <a:p xmlns:a="http://schemas.openxmlformats.org/drawingml/2006/main">
            <a:pPr lvl="2"/>
            <a:r>
              <a:rPr lang="en-US" altLang="zh-CN" sz="1400"/>
              <a:t>Third level</a:t>
            </a:r>
            <a:endParaRPr lang="en-US" altLang="zh-CN" sz="1400"/>
          </a:p>
          <a:p xmlns:a="http://schemas.openxmlformats.org/drawingml/2006/main">
            <a:pPr lvl="3"/>
            <a:r>
              <a:rPr lang="en-US" altLang="zh-CN" sz="1200"/>
              <a:t>Fourth level</a:t>
            </a:r>
            <a:endParaRPr lang="en-US" altLang="zh-CN" sz="1200"/>
          </a:p>
          <a:p xmlns:a="http://schemas.openxmlformats.org/drawingml/2006/main">
            <a:pPr lvl="4"/>
            <a:r>
              <a:rPr lang="en-US" altLang="zh-CN" sz="1200"/>
              <a:t>Fifth level</a:t>
            </a:r>
            <a:endParaRPr lang="zh-CN" altLang="en-US" sz="1200"/>
          </a:p>
        </p:txBody>
      </p:sp>
      <p:sp>
        <p:nvSpPr>
          <p:cNvPr id="52" name="文本框"/>
          <p:cNvSpPr>
            <a:spLocks xmlns:a="http://schemas.openxmlformats.org/drawingml/2006/main" noGrp="1"/>
          </p:cNvSpPr>
          <p:nvPr>
            <p:ph type="dt" idx="10"/>
          </p:nvPr>
        </p:nvSpPr>
        <p:spPr>
          <a:xfrm xmlns:a="http://schemas.openxmlformats.org/drawingml/2006/main" rot="0">
            <a:off x="10155640" y="1790701"/>
            <a:ext cx="990598" cy="30479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53" name="文本框"/>
          <p:cNvSpPr>
            <a:spLocks xmlns:a="http://schemas.openxmlformats.org/drawingml/2006/main" noGrp="1"/>
          </p:cNvSpPr>
          <p:nvPr>
            <p:ph type="ftr"/>
          </p:nvPr>
        </p:nvSpPr>
        <p:spPr>
          <a:xfrm xmlns:a="http://schemas.openxmlformats.org/drawingml/2006/main" rot="0">
            <a:off x="8951573" y="3225297"/>
            <a:ext cx="3859794" cy="3048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54" name="文本框"/>
          <p:cNvSpPr>
            <a:spLocks xmlns:a="http://schemas.openxmlformats.org/drawingml/2006/main" noGrp="1"/>
          </p:cNvSpPr>
          <p:nvPr>
            <p:ph type="sldNum"/>
          </p:nvPr>
        </p:nvSpPr>
        <p:spPr>
          <a:xfrm xmlns:a="http://schemas.openxmlformats.org/drawingml/2006/main" rot="0">
            <a:off x="10352541" y="295729"/>
            <a:ext cx="838198" cy="767686"/>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ctr"/>
            <a:fld id="{CAD2D6BD-DE1B-4B5F-8B41-2702339687B9}" type="slidenum">
              <a:rPr lang="en-US" altLang="zh-CN" sz="2800" b="0" i="0" u="none" strike="noStrike" kern="1200" cap="none" spc="0" baseline="0">
                <a:solidFill>
                  <a:srgbClr val="FFFFFF"/>
                </a:solidFill>
                <a:latin typeface="Century Gothic" pitchFamily="0" charset="0"/>
                <a:ea typeface="宋体" pitchFamily="0" charset="0"/>
                <a:cs typeface="Century Gothic" pitchFamily="0" charset="0"/>
              </a:rPr>
              <a:t>&lt;#&gt;</a:t>
            </a:fld>
            <a:endParaRPr lang="zh-CN" altLang="en-US" sz="2800" b="0" i="0">
              <a:solidFill>
                <a:srgbClr val="FFFFFF"/>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92944658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34677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796237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39687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023296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559545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558687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924018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733109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 Id="rId18" Type="http://schemas.openxmlformats.org/officeDocument/2006/relationships/slideLayout" Target="../slideLayouts/slideLayout13.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00153C"/>
              <a:srgbClr val="47B2C1"/>
            </a:duotone>
          </a:blip>
          <a:stretch/>
        </a:blipFill>
      </p:bgPr>
    </p:bg>
    <p:spTree>
      <p:nvGrpSpPr>
        <p:cNvPr id="1" name=""/>
        <p:cNvGrpSpPr/>
        <p:nvPr/>
      </p:nvGrpSpPr>
      <p:grpSpPr>
        <a:xfrm>
          <a:off x="0" y="0"/>
          <a:ext cx="0" cy="0"/>
          <a:chOff x="0" y="0"/>
          <a:chExt cx="0" cy="0"/>
        </a:xfrm>
      </p:grpSpPr>
      <p:pic>
        <p:nvPicPr>
          <p:cNvPr id="2" name="图片"/>
          <p:cNvPicPr>
            <a:picLocks noChangeAspect="1"/>
          </p:cNvPicPr>
          <p:nvPr/>
        </p:nvPicPr>
        <p:blipFill>
          <a:blip r:embed="rId2" cstate="print"/>
          <a:srcRect l="3613"/>
          <a:stretch>
            <a:fillRect/>
          </a:stretch>
        </p:blipFill>
        <p:spPr>
          <a:xfrm rot="0">
            <a:off x="0" y="2669685"/>
            <a:ext cx="4037012" cy="4188315"/>
          </a:xfrm>
          <a:prstGeom prst="rect"/>
          <a:noFill/>
          <a:ln w="12700" cmpd="sng" cap="flat">
            <a:noFill/>
            <a:prstDash val="solid"/>
            <a:miter/>
          </a:ln>
        </p:spPr>
      </p:pic>
      <p:pic>
        <p:nvPicPr>
          <p:cNvPr id="3" name="图片"/>
          <p:cNvPicPr>
            <a:picLocks noChangeAspect="1"/>
          </p:cNvPicPr>
          <p:nvPr/>
        </p:nvPicPr>
        <p:blipFill>
          <a:blip r:embed="rId3" cstate="print"/>
          <a:srcRect l="35640"/>
          <a:stretch>
            <a:fillRect/>
          </a:stretch>
        </p:blipFill>
        <p:spPr>
          <a:xfrm rot="0">
            <a:off x="0" y="2892347"/>
            <a:ext cx="1522412" cy="2365453"/>
          </a:xfrm>
          <a:prstGeom prst="rect"/>
          <a:noFill/>
          <a:ln w="12700" cmpd="sng" cap="flat">
            <a:noFill/>
            <a:prstDash val="solid"/>
            <a:miter/>
          </a:ln>
        </p:spPr>
      </p:pic>
      <p:sp>
        <p:nvSpPr>
          <p:cNvPr id="4" name="椭圆"/>
          <p:cNvSpPr>
            <a:spLocks/>
          </p:cNvSpPr>
          <p:nvPr/>
        </p:nvSpPr>
        <p:spPr>
          <a:xfrm rot="0">
            <a:off x="8609012" y="1676400"/>
            <a:ext cx="2819400" cy="2819400"/>
          </a:xfrm>
          <a:prstGeom prst="ellipse"/>
          <a:gradFill rotWithShape="1">
            <a:gsLst>
              <a:gs pos="0">
                <a:srgbClr val="0E5580">
                  <a:lumMod val="40000"/>
                  <a:lumOff val="60000"/>
                  <a:alpha val="6666"/>
                </a:srgbClr>
              </a:gs>
              <a:gs pos="69000">
                <a:srgbClr val="0E5580">
                  <a:lumMod val="40000"/>
                  <a:lumOff val="60000"/>
                  <a:alpha val="0"/>
                </a:srgbClr>
              </a:gs>
              <a:gs pos="36000">
                <a:srgbClr val="0E5580">
                  <a:lumMod val="40000"/>
                  <a:lumOff val="60000"/>
                  <a:alpha val="5882"/>
                </a:srgbClr>
              </a:gs>
            </a:gsLst>
            <a:path path="circle">
              <a:fillToRect l="50000" t="50000" r="50000" b="50000"/>
            </a:path>
            <a:tileRect/>
          </a:gradFill>
          <a:ln w="9525" cmpd="sng" cap="flat">
            <a:noFill/>
            <a:prstDash val="solid"/>
            <a:round/>
          </a:ln>
        </p:spPr>
      </p:sp>
      <p:pic>
        <p:nvPicPr>
          <p:cNvPr id="5" name="图片"/>
          <p:cNvPicPr>
            <a:picLocks noChangeAspect="1"/>
          </p:cNvPicPr>
          <p:nvPr/>
        </p:nvPicPr>
        <p:blipFill>
          <a:blip r:embed="rId4" cstate="print"/>
          <a:srcRect t="28813"/>
          <a:stretch>
            <a:fillRect/>
          </a:stretch>
        </p:blipFill>
        <p:spPr>
          <a:xfrm rot="0">
            <a:off x="7999412" y="0"/>
            <a:ext cx="1603387" cy="1141407"/>
          </a:xfrm>
          <a:prstGeom prst="rect"/>
          <a:noFill/>
          <a:ln w="12700" cmpd="sng" cap="flat">
            <a:noFill/>
            <a:prstDash val="solid"/>
            <a:miter/>
          </a:ln>
        </p:spPr>
      </p:pic>
      <p:pic>
        <p:nvPicPr>
          <p:cNvPr id="6" name="图片"/>
          <p:cNvPicPr>
            <a:picLocks noChangeAspect="1"/>
          </p:cNvPicPr>
          <p:nvPr/>
        </p:nvPicPr>
        <p:blipFill>
          <a:blip r:embed="rId5" cstate="print"/>
          <a:srcRect b="23320"/>
          <a:stretch>
            <a:fillRect/>
          </a:stretch>
        </p:blipFill>
        <p:spPr>
          <a:xfrm rot="0">
            <a:off x="8609012" y="6096000"/>
            <a:ext cx="993734" cy="762000"/>
          </a:xfrm>
          <a:prstGeom prst="rect"/>
          <a:noFill/>
          <a:ln w="12700" cmpd="sng" cap="flat">
            <a:noFill/>
            <a:prstDash val="solid"/>
            <a:miter/>
          </a:ln>
        </p:spPr>
      </p:pic>
      <p:sp>
        <p:nvSpPr>
          <p:cNvPr id="7" name="矩形"/>
          <p:cNvSpPr>
            <a:spLocks/>
          </p:cNvSpPr>
          <p:nvPr/>
        </p:nvSpPr>
        <p:spPr>
          <a:xfrm rot="0">
            <a:off x="10437812" y="0"/>
            <a:ext cx="685800" cy="1143000"/>
          </a:xfrm>
          <a:prstGeom prst="rect"/>
          <a:solidFill>
            <a:schemeClr val="accent1"/>
          </a:solidFill>
          <a:ln w="9525" cmpd="sng" cap="flat">
            <a:noFill/>
            <a:prstDash val="solid"/>
            <a:round/>
          </a:ln>
          <a:effectLst>
            <a:outerShdw sx="100000" sy="100000" algn="b" rotWithShape="0" blurRad="38100" dist="25400" dir="5400000">
              <a:srgbClr val="000000">
                <a:alpha val="44705"/>
              </a:srgbClr>
            </a:outerShdw>
          </a:effectLst>
        </p:spPr>
      </p:sp>
      <p:sp>
        <p:nvSpPr>
          <p:cNvPr id="8"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9"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0" name="文本框"/>
          <p:cNvSpPr>
            <a:spLocks noGrp="1"/>
          </p:cNvSpPr>
          <p:nvPr>
            <p:ph type="dt" idx="2"/>
          </p:nvPr>
        </p:nvSpPr>
        <p:spPr>
          <a:xfrm rot="5400000">
            <a:off x="10155640" y="1790701"/>
            <a:ext cx="990598" cy="304799"/>
          </a:xfrm>
          <a:prstGeom prst="rect"/>
          <a:noFill/>
          <a:ln w="12700" cmpd="sng" cap="flat">
            <a:noFill/>
            <a:prstDash val="solid"/>
            <a:miter/>
          </a:ln>
        </p:spPr>
        <p:txBody>
          <a:bodyPr vert="horz" wrap="square" lIns="91440" tIns="45720" rIns="91440" bIns="45720" anchor="t" anchorCtr="0">
            <a:prstTxWarp prst="textNoShape"/>
          </a:bodyPr>
          <a:lstStyle/>
          <a:p>
            <a:pPr algn="l"/>
            <a:fld id="{CAD2D6BD-DE1B-4B5F-8B41-2702339687B9}" type="datetime1">
              <a:rPr lang="en-US" altLang="zh-CN" sz="1100" b="0" i="0">
                <a:solidFill>
                  <a:srgbClr val="FFFFFF"/>
                </a:solidFill>
                <a:latin typeface="Century Gothic" pitchFamily="0" charset="0"/>
                <a:ea typeface="宋体" pitchFamily="0" charset="0"/>
                <a:cs typeface="Century Gothic" pitchFamily="0" charset="0"/>
              </a:rPr>
              <a:t>4/5/2024</a:t>
            </a:fld>
            <a:endParaRPr lang="zh-CN" altLang="en-US" sz="1100" b="0" i="0">
              <a:solidFill>
                <a:srgbClr val="FFFFFF"/>
              </a:solidFill>
              <a:latin typeface="Century Gothic" pitchFamily="0" charset="0"/>
              <a:ea typeface="宋体" pitchFamily="0" charset="0"/>
              <a:cs typeface="Century Gothic" pitchFamily="0" charset="0"/>
            </a:endParaRPr>
          </a:p>
        </p:txBody>
      </p:sp>
      <p:sp>
        <p:nvSpPr>
          <p:cNvPr id="11" name="文本框"/>
          <p:cNvSpPr>
            <a:spLocks noGrp="1"/>
          </p:cNvSpPr>
          <p:nvPr>
            <p:ph type="ftr" idx="3"/>
          </p:nvPr>
        </p:nvSpPr>
        <p:spPr>
          <a:xfrm rot="5400000">
            <a:off x="8951573" y="3225297"/>
            <a:ext cx="3859794" cy="3048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12" name="文本框"/>
          <p:cNvSpPr>
            <a:spLocks noGrp="1"/>
          </p:cNvSpPr>
          <p:nvPr>
            <p:ph type="sldNum" idx="4"/>
          </p:nvPr>
        </p:nvSpPr>
        <p:spPr>
          <a:xfrm rot="0">
            <a:off x="10352541" y="295729"/>
            <a:ext cx="838198" cy="767686"/>
          </a:xfrm>
          <a:prstGeom prst="rect"/>
          <a:noFill/>
          <a:ln w="12700" cmpd="sng" cap="flat">
            <a:noFill/>
            <a:prstDash val="solid"/>
            <a:miter/>
          </a:ln>
        </p:spPr>
        <p:txBody>
          <a:bodyPr vert="horz" wrap="square" lIns="91440" tIns="45720" rIns="91440" bIns="45720" anchor="b" anchorCtr="0">
            <a:prstTxWarp prst="textNoShape"/>
          </a:bodyPr>
          <a:lstStyle/>
          <a:p>
            <a:pPr algn="ctr"/>
            <a:fld id="{CAD2D6BD-DE1B-4B5F-8B41-2702339687B9}" type="slidenum">
              <a:rPr lang="en-US" altLang="zh-CN" sz="2800" b="0" i="0" u="none" strike="noStrike" kern="1200" cap="none" spc="0" baseline="0">
                <a:solidFill>
                  <a:srgbClr val="FFFFFF"/>
                </a:solidFill>
                <a:latin typeface="Century Gothic" pitchFamily="0" charset="0"/>
                <a:ea typeface="宋体" pitchFamily="0" charset="0"/>
                <a:cs typeface="Century Gothic" pitchFamily="0" charset="0"/>
              </a:rPr>
              <a:t>&lt;#&gt;</a:t>
            </a:fld>
            <a:endParaRPr lang="zh-CN" altLang="en-US" sz="2800" b="0" i="0">
              <a:solidFill>
                <a:srgbClr val="FFFFFF"/>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91426270"/>
      </p:ext>
    </p:extLst>
  </p:cSld>
  <p:clrMap bg1="lt1" tx1="dk1" bg2="lt2" tx2="dk2" accent1="accent1" accent2="accent2" accent3="accent3" accent4="accent4" accent5="accent5" accent6="accent6" hlink="hlink" folHlink="fol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hf sldNum="0" hdr="0" ftr="0" dt="0"/>
  <p:txStyles>
    <p:titleStyle>
      <a:lvl1pPr algn="l" defTabSz="914400" eaLnBrk="1" fontAlgn="auto" latinLnBrk="0" hangingPunct="1">
        <a:spcBef>
          <a:spcPts val="0"/>
        </a:spcBef>
        <a:buNone/>
        <a:defRPr sz="4200" b="0" i="0" kern="1200">
          <a:solidFill>
            <a:schemeClr val="tx2"/>
          </a:solidFill>
          <a:latin typeface="Century Gothic" pitchFamily="0" charset="0"/>
          <a:ea typeface="宋体" pitchFamily="0" charset="0"/>
          <a:cs typeface="Century Gothic"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2000" b="0" i="0" kern="1200">
          <a:solidFill>
            <a:schemeClr val="tx1"/>
          </a:solidFill>
          <a:latin typeface="Century Gothic" pitchFamily="0" charset="0"/>
          <a:ea typeface="宋体" pitchFamily="0" charset="0"/>
          <a:cs typeface="Century Gothic"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800" b="0" i="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600" b="0" i="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6.png"/><Relationship Id="rId3" Type="http://schemas.openxmlformats.org/officeDocument/2006/relationships/image" Target="../media/7.png"/><Relationship Id="rId4"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00153C"/>
              <a:srgbClr val="47B2C1"/>
            </a:duotone>
          </a:blip>
          <a:stretch/>
        </a:blipFill>
      </p:bgPr>
    </p:bg>
    <p:spTree>
      <p:nvGrpSpPr>
        <p:cNvPr id="1" name=""/>
        <p:cNvGrpSpPr/>
        <p:nvPr/>
      </p:nvGrpSpPr>
      <p:grpSpPr>
        <a:xfrm>
          <a:off x="0" y="0"/>
          <a:ext cx="0" cy="0"/>
          <a:chOff x="0" y="0"/>
          <a:chExt cx="0" cy="0"/>
        </a:xfrm>
      </p:grpSpPr>
      <p:sp>
        <p:nvSpPr>
          <p:cNvPr id="24" name="文本框"/>
          <p:cNvSpPr>
            <a:spLocks noGrp="1"/>
          </p:cNvSpPr>
          <p:nvPr>
            <p:ph type="ctrTitle"/>
          </p:nvPr>
        </p:nvSpPr>
        <p:spPr>
          <a:xfrm rot="0">
            <a:off x="2528887" y="436036"/>
            <a:ext cx="8648700" cy="2421464"/>
          </a:xfrm>
          <a:prstGeom prst="rect"/>
          <a:noFill/>
          <a:ln w="12700" cmpd="sng" cap="flat">
            <a:noFill/>
            <a:prstDash val="solid"/>
            <a:miter/>
          </a:ln>
        </p:spPr>
        <p:txBody>
          <a:bodyPr vert="horz" wrap="square" lIns="91440" tIns="45720" rIns="91440" bIns="45720" anchor="b" anchorCtr="0">
            <a:prstTxWarp prst="textNoShape"/>
          </a:bodyPr>
          <a:lstStyle/>
          <a:p>
            <a:pPr marL="0" indent="0" algn="just">
              <a:lnSpc>
                <a:spcPct val="100000"/>
              </a:lnSpc>
              <a:spcBef>
                <a:spcPts val="0"/>
              </a:spcBef>
              <a:spcAft>
                <a:spcPts val="0"/>
              </a:spcAft>
              <a:buNone/>
            </a:pPr>
            <a:r>
              <a:rPr lang="en-US" altLang="zh-CN" sz="4500" b="1" i="0" u="none" strike="noStrike" kern="1200" cap="none" spc="0" baseline="0">
                <a:solidFill>
                  <a:srgbClr val="00CCFF"/>
                </a:solidFill>
                <a:latin typeface="Arial Black" pitchFamily="34" charset="0"/>
                <a:ea typeface="宋体" pitchFamily="0" charset="0"/>
                <a:cs typeface="Lucida Sans"/>
              </a:rPr>
              <a:t>Keylogger</a:t>
            </a:r>
            <a:r>
              <a:rPr lang="en-US" altLang="zh-CN" sz="4500" b="0" i="0" u="none" strike="noStrike" kern="1200" cap="none" spc="0" baseline="0">
                <a:solidFill>
                  <a:schemeClr val="tx2"/>
                </a:solidFill>
                <a:latin typeface="Arial Black" pitchFamily="34" charset="0"/>
                <a:ea typeface="宋体" pitchFamily="0" charset="0"/>
                <a:cs typeface="Lucida Sans"/>
              </a:rPr>
              <a:t> &amp; </a:t>
            </a:r>
            <a:r>
              <a:rPr lang="en-US" altLang="zh-CN" sz="4500" b="1" i="0" u="none" strike="noStrike" kern="1200" cap="none" spc="0" baseline="0">
                <a:solidFill>
                  <a:srgbClr val="00CCFF"/>
                </a:solidFill>
                <a:latin typeface="Arial Black" pitchFamily="34" charset="0"/>
                <a:ea typeface="宋体" pitchFamily="0" charset="0"/>
                <a:cs typeface="Lucida Sans"/>
              </a:rPr>
              <a:t>Security</a:t>
            </a:r>
            <a:endParaRPr lang="zh-CN" altLang="en-US" sz="4500" b="1" i="0" u="none" strike="noStrike" kern="1200" cap="none" spc="0" baseline="0">
              <a:solidFill>
                <a:srgbClr val="00CCFF"/>
              </a:solidFill>
              <a:latin typeface="Arial Black" pitchFamily="34" charset="0"/>
              <a:ea typeface="宋体" pitchFamily="0" charset="0"/>
              <a:cs typeface="Lucida Sans"/>
            </a:endParaRPr>
          </a:p>
        </p:txBody>
      </p:sp>
      <p:sp>
        <p:nvSpPr>
          <p:cNvPr id="25" name="文本框"/>
          <p:cNvSpPr>
            <a:spLocks noGrp="1"/>
          </p:cNvSpPr>
          <p:nvPr>
            <p:ph type="subTitle" idx="1"/>
          </p:nvPr>
        </p:nvSpPr>
        <p:spPr>
          <a:xfrm rot="0">
            <a:off x="2633660" y="3143249"/>
            <a:ext cx="8334378" cy="1800225"/>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90000"/>
              </a:lnSpc>
              <a:spcBef>
                <a:spcPts val="1000"/>
              </a:spcBef>
              <a:spcAft>
                <a:spcPts val="0"/>
              </a:spcAft>
              <a:buNone/>
            </a:pPr>
            <a:r>
              <a:rPr lang="en-US" altLang="zh-CN" sz="2400" b="1" i="0" u="none" strike="noStrike" kern="1200" cap="all" spc="0" baseline="0">
                <a:solidFill>
                  <a:schemeClr val="accent1"/>
                </a:solidFill>
                <a:latin typeface="Arial Rounded MT Bold" pitchFamily="34" charset="0"/>
                <a:ea typeface="宋体" pitchFamily="0" charset="0"/>
                <a:cs typeface="Lucida Sans"/>
              </a:rPr>
              <a:t>Presented by:</a:t>
            </a:r>
            <a:endParaRPr lang="en-US" altLang="zh-CN" sz="2400" b="1" i="0" u="none" strike="noStrike" kern="1200" cap="all" spc="0" baseline="0">
              <a:solidFill>
                <a:schemeClr val="accent1"/>
              </a:solidFill>
              <a:latin typeface="Arial Rounded MT Bold" pitchFamily="34" charset="0"/>
              <a:ea typeface="宋体" pitchFamily="0" charset="0"/>
              <a:cs typeface="Lucida Sans"/>
            </a:endParaRPr>
          </a:p>
          <a:p>
            <a:pPr marL="0" indent="0" algn="just">
              <a:lnSpc>
                <a:spcPct val="90000"/>
              </a:lnSpc>
              <a:spcBef>
                <a:spcPts val="1000"/>
              </a:spcBef>
              <a:spcAft>
                <a:spcPts val="0"/>
              </a:spcAft>
              <a:buNone/>
            </a:pPr>
            <a:r>
              <a:rPr lang="en-US" altLang="zh-CN" sz="2400" b="1" i="0" u="none" strike="noStrike" kern="1200" cap="all" spc="0" baseline="0">
                <a:solidFill>
                  <a:schemeClr val="accent1"/>
                </a:solidFill>
                <a:latin typeface="Arial Rounded MT Bold" pitchFamily="34" charset="0"/>
                <a:ea typeface="宋体" pitchFamily="0" charset="0"/>
                <a:cs typeface="Lucida Sans"/>
              </a:rPr>
              <a:t>lokesh r</a:t>
            </a:r>
            <a:endParaRPr lang="en-US" altLang="zh-CN" sz="2400" b="1" i="0" u="none" strike="noStrike" kern="1200" cap="all" spc="0" baseline="0">
              <a:solidFill>
                <a:schemeClr val="accent1"/>
              </a:solidFill>
              <a:latin typeface="Arial Rounded MT Bold" pitchFamily="34" charset="0"/>
              <a:ea typeface="宋体" pitchFamily="0" charset="0"/>
              <a:cs typeface="Lucida Sans"/>
            </a:endParaRPr>
          </a:p>
          <a:p>
            <a:pPr marL="0" indent="0" algn="just">
              <a:lnSpc>
                <a:spcPct val="90000"/>
              </a:lnSpc>
              <a:spcBef>
                <a:spcPts val="1000"/>
              </a:spcBef>
              <a:spcAft>
                <a:spcPts val="0"/>
              </a:spcAft>
              <a:buNone/>
            </a:pPr>
            <a:r>
              <a:rPr lang="en-US" altLang="zh-CN" sz="2400" b="0" i="0" u="none" strike="noStrike" kern="1200" cap="all" spc="0" baseline="0">
                <a:solidFill>
                  <a:schemeClr val="accent1"/>
                </a:solidFill>
                <a:latin typeface="Arial Rounded MT Bold" pitchFamily="34" charset="0"/>
                <a:ea typeface="宋体" pitchFamily="0" charset="0"/>
                <a:cs typeface="Lucida Sans"/>
              </a:rPr>
              <a:t>Sri muthukumaran institute of technology</a:t>
            </a:r>
            <a:endParaRPr lang="en-US" altLang="zh-CN" sz="2400" b="0" i="0" u="none" strike="noStrike" kern="1200" cap="all" spc="0" baseline="0">
              <a:solidFill>
                <a:schemeClr val="accent1"/>
              </a:solidFill>
              <a:latin typeface="Arial Rounded MT Bold" pitchFamily="34" charset="0"/>
              <a:ea typeface="宋体" pitchFamily="0" charset="0"/>
              <a:cs typeface="Lucida Sans"/>
            </a:endParaRPr>
          </a:p>
          <a:p>
            <a:pPr marL="0" indent="0" algn="just">
              <a:lnSpc>
                <a:spcPct val="90000"/>
              </a:lnSpc>
              <a:spcBef>
                <a:spcPts val="1000"/>
              </a:spcBef>
              <a:spcAft>
                <a:spcPts val="0"/>
              </a:spcAft>
              <a:buNone/>
            </a:pPr>
            <a:r>
              <a:rPr lang="en-US" altLang="zh-CN" sz="2400" b="0" i="0" u="none" strike="noStrike" kern="1200" cap="all" spc="0" baseline="0">
                <a:solidFill>
                  <a:schemeClr val="accent1"/>
                </a:solidFill>
                <a:latin typeface="Arial Rounded MT Bold" pitchFamily="34" charset="0"/>
                <a:ea typeface="宋体" pitchFamily="0" charset="0"/>
                <a:cs typeface="Lucida Sans"/>
              </a:rPr>
              <a:t>CSE Department</a:t>
            </a:r>
            <a:endParaRPr lang="zh-CN" altLang="en-US" sz="2400" b="0" i="0" u="none" strike="noStrike" kern="1200" cap="all" spc="0" baseline="0">
              <a:solidFill>
                <a:schemeClr val="accent1"/>
              </a:solidFill>
              <a:latin typeface="Arial Rounded MT Bold" pitchFamily="34" charset="0"/>
              <a:ea typeface="宋体" pitchFamily="0" charset="0"/>
              <a:cs typeface="Lucida Sans"/>
            </a:endParaRPr>
          </a:p>
        </p:txBody>
      </p:sp>
    </p:spTree>
    <p:extLst>
      <p:ext uri="{BB962C8B-B14F-4D97-AF65-F5344CB8AC3E}">
        <p14:creationId xmlns:p14="http://schemas.microsoft.com/office/powerpoint/2010/main" val="36256792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duotone>
              <a:srgbClr val="00153C"/>
              <a:srgbClr val="47B2C1"/>
            </a:duotone>
          </a:blip>
          <a:stretch/>
        </a:blipFill>
      </p:bgPr>
    </p:bg>
    <p:spTree>
      <p:nvGrpSpPr>
        <p:cNvPr id="1" name=""/>
        <p:cNvGrpSpPr/>
        <p:nvPr/>
      </p:nvGrpSpPr>
      <p:grpSpPr>
        <a:xfrm>
          <a:off x="0" y="0"/>
          <a:ext cx="0" cy="0"/>
          <a:chOff x="0" y="0"/>
          <a:chExt cx="0" cy="0"/>
        </a:xfrm>
      </p:grpSpPr>
      <p:sp>
        <p:nvSpPr>
          <p:cNvPr id="66"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0" i="0" u="none" strike="noStrike" kern="1200" cap="none" spc="0" baseline="0">
                <a:solidFill>
                  <a:srgbClr val="00CCFF"/>
                </a:solidFill>
                <a:latin typeface="Arial Rounded MT Bold" pitchFamily="34" charset="0"/>
                <a:ea typeface="宋体" pitchFamily="0" charset="0"/>
                <a:cs typeface="Lucida Sans"/>
              </a:rPr>
              <a:t>FUTURE SCOPE:</a:t>
            </a:r>
            <a:endParaRPr lang="zh-CN" altLang="en-US" sz="4200" b="0" i="0" u="none" strike="noStrike" kern="1200" cap="none" spc="0" baseline="0">
              <a:solidFill>
                <a:srgbClr val="00CCFF"/>
              </a:solidFill>
              <a:latin typeface="Arial Rounded MT Bold" pitchFamily="34" charset="0"/>
              <a:ea typeface="宋体" pitchFamily="0" charset="0"/>
              <a:cs typeface="Lucida Sans"/>
            </a:endParaRPr>
          </a:p>
        </p:txBody>
      </p:sp>
      <p:sp>
        <p:nvSpPr>
          <p:cNvPr id="67" name="文本框"/>
          <p:cNvSpPr>
            <a:spLocks noGrp="1"/>
          </p:cNvSpPr>
          <p:nvPr>
            <p:ph type="body" idx="1"/>
          </p:nvPr>
        </p:nvSpPr>
        <p:spPr>
          <a:xfrm rot="0">
            <a:off x="1030286" y="1884891"/>
            <a:ext cx="10131425" cy="364913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2200" b="1" i="0" u="none" strike="noStrike" kern="1200" cap="none" spc="0" baseline="0">
                <a:solidFill>
                  <a:schemeClr val="tx1"/>
                </a:solidFill>
                <a:latin typeface="Arial" pitchFamily="0" charset="0"/>
                <a:ea typeface="宋体" pitchFamily="0" charset="0"/>
                <a:cs typeface="Arial" pitchFamily="0"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endParaRPr lang="zh-CN" altLang="en-US" sz="2200" b="1" i="0" u="none" strike="noStrike" kern="1200" cap="none" spc="0" baseline="0">
              <a:solidFill>
                <a:schemeClr val="tx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55018647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00153C"/>
              <a:srgbClr val="47B2C1"/>
            </a:duotone>
          </a:blip>
          <a:stretch/>
        </a:blip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685800" y="685271"/>
            <a:ext cx="10131425" cy="145626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1" i="0" u="none" strike="noStrike" kern="1200" cap="none" spc="0" baseline="0">
                <a:solidFill>
                  <a:srgbClr val="00CCFF"/>
                </a:solidFill>
                <a:latin typeface="Arial Rounded MT Bold" pitchFamily="34" charset="0"/>
                <a:ea typeface="宋体" pitchFamily="0" charset="0"/>
                <a:cs typeface="Lucida Sans"/>
              </a:rPr>
              <a:t>Outline</a:t>
            </a:r>
            <a:r>
              <a:rPr lang="en-US" altLang="zh-CN" sz="4200" b="1" i="0" u="none" strike="noStrike" kern="1200" cap="none" spc="0" baseline="0">
                <a:solidFill>
                  <a:schemeClr val="tx2"/>
                </a:solidFill>
                <a:latin typeface="Century Gothic" pitchFamily="0" charset="0"/>
                <a:ea typeface="宋体" pitchFamily="0" charset="0"/>
                <a:cs typeface="Lucida Sans"/>
              </a:rPr>
              <a:t>:</a:t>
            </a:r>
            <a:endParaRPr lang="zh-CN" altLang="en-US" sz="4200" b="1" i="0" u="none" strike="noStrike" kern="1200" cap="none" spc="0" baseline="0">
              <a:solidFill>
                <a:schemeClr val="tx2"/>
              </a:solidFill>
              <a:latin typeface="Century Gothic" pitchFamily="0" charset="0"/>
              <a:ea typeface="宋体" pitchFamily="0" charset="0"/>
              <a:cs typeface="Lucida Sans"/>
            </a:endParaRPr>
          </a:p>
        </p:txBody>
      </p:sp>
      <p:sp>
        <p:nvSpPr>
          <p:cNvPr id="38" name="文本框"/>
          <p:cNvSpPr>
            <a:spLocks noGrp="1"/>
          </p:cNvSpPr>
          <p:nvPr>
            <p:ph type="body" idx="1"/>
          </p:nvPr>
        </p:nvSpPr>
        <p:spPr>
          <a:xfrm rot="0">
            <a:off x="904875" y="1617662"/>
            <a:ext cx="10782300" cy="47259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1" i="0" u="none" strike="noStrike" kern="1200" cap="none" spc="0" baseline="0">
                <a:solidFill>
                  <a:schemeClr val="tx1"/>
                </a:solidFill>
                <a:latin typeface="Arial" pitchFamily="0" charset="0"/>
                <a:ea typeface="Century Gothic" pitchFamily="0" charset="0"/>
                <a:cs typeface="Arial" pitchFamily="0" charset="0"/>
              </a:rPr>
              <a:t>  </a:t>
            </a:r>
            <a:endParaRPr lang="en-US" altLang="zh-CN" sz="2200" b="1" i="0" u="none" strike="noStrike" kern="1200" cap="none" spc="0" baseline="0">
              <a:solidFill>
                <a:schemeClr val="tx1"/>
              </a:solidFill>
              <a:latin typeface="Arial" pitchFamily="0" charset="0"/>
              <a:ea typeface="Century Gothic" pitchFamily="0" charset="0"/>
              <a:cs typeface="Arial"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200" b="1" i="0" u="none" strike="noStrike" kern="1200" cap="none" spc="0" baseline="0">
                <a:solidFill>
                  <a:schemeClr val="tx1"/>
                </a:solidFill>
                <a:latin typeface="Arial" pitchFamily="0" charset="0"/>
                <a:ea typeface="Century Gothic" pitchFamily="0" charset="0"/>
                <a:cs typeface="Arial" pitchFamily="0" charset="0"/>
              </a:rPr>
              <a:t>Introduction</a:t>
            </a:r>
            <a:endParaRPr lang="en-US" altLang="zh-CN" sz="2200" b="1" i="0" u="none" strike="noStrike" kern="1200" cap="none" spc="0" baseline="0">
              <a:solidFill>
                <a:schemeClr val="tx1"/>
              </a:solidFill>
              <a:latin typeface="Arial" pitchFamily="0" charset="0"/>
              <a:ea typeface="Century Gothic" pitchFamily="0" charset="0"/>
              <a:cs typeface="Arial"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200" b="1" i="0" u="none" strike="noStrike" kern="1200" cap="none" spc="0" baseline="0">
                <a:solidFill>
                  <a:schemeClr val="tx1"/>
                </a:solidFill>
                <a:latin typeface="Arial" pitchFamily="0" charset="0"/>
                <a:ea typeface="Century Gothic" pitchFamily="0" charset="0"/>
                <a:cs typeface="Arial" pitchFamily="0" charset="0"/>
              </a:rPr>
              <a:t>Problem Statement</a:t>
            </a:r>
            <a:endParaRPr lang="en-US" altLang="zh-CN" sz="2200" b="0" i="0" u="none" strike="noStrike" kern="1200" cap="none" spc="0" baseline="0">
              <a:solidFill>
                <a:schemeClr val="tx1"/>
              </a:solidFill>
              <a:latin typeface="Arial" pitchFamily="0" charset="0"/>
              <a:ea typeface="宋体" pitchFamily="0" charset="0"/>
              <a:cs typeface="Arial"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200" b="1" i="0" u="none" strike="noStrike" kern="1200" cap="none" spc="0" baseline="0">
                <a:solidFill>
                  <a:schemeClr val="tx1"/>
                </a:solidFill>
                <a:latin typeface="Arial" pitchFamily="0" charset="0"/>
                <a:ea typeface="Century Gothic" pitchFamily="0" charset="0"/>
                <a:cs typeface="Arial" pitchFamily="0" charset="0"/>
              </a:rPr>
              <a:t>Proposed System/Solution</a:t>
            </a:r>
            <a:endParaRPr lang="en-US" altLang="zh-CN" sz="2200" b="0" i="0" u="none" strike="noStrike" kern="1200" cap="none" spc="0" baseline="0">
              <a:solidFill>
                <a:schemeClr val="tx1"/>
              </a:solidFill>
              <a:latin typeface="Arial" pitchFamily="0" charset="0"/>
              <a:ea typeface="宋体" pitchFamily="0" charset="0"/>
              <a:cs typeface="Arial"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200" b="1" i="0" u="none" strike="noStrike" kern="1200" cap="none" spc="0" baseline="0">
                <a:solidFill>
                  <a:schemeClr val="tx1"/>
                </a:solidFill>
                <a:latin typeface="Arial" pitchFamily="0" charset="0"/>
                <a:ea typeface="Century Gothic" pitchFamily="0" charset="0"/>
                <a:cs typeface="Calibri" pitchFamily="0" charset="0"/>
              </a:rPr>
              <a:t>System </a:t>
            </a:r>
            <a:r>
              <a:rPr lang="en-US" altLang="zh-CN" sz="2200" b="1" i="0" u="none" strike="noStrike" kern="1200" cap="none" spc="0" baseline="0">
                <a:solidFill>
                  <a:schemeClr val="tx1"/>
                </a:solidFill>
                <a:latin typeface="Arial" pitchFamily="0" charset="0"/>
                <a:ea typeface="Century Gothic" pitchFamily="0" charset="0"/>
                <a:cs typeface="Century Gothic" pitchFamily="0" charset="0"/>
              </a:rPr>
              <a:t>Development Approach</a:t>
            </a:r>
            <a:endParaRPr lang="en-US" altLang="zh-CN" sz="2200" b="0" i="0" u="none" strike="noStrike" kern="1200" cap="none" spc="0" baseline="0">
              <a:solidFill>
                <a:schemeClr val="tx1"/>
              </a:solidFill>
              <a:latin typeface="Arial" pitchFamily="0" charset="0"/>
              <a:ea typeface="Century Gothic" pitchFamily="0" charset="0"/>
              <a:cs typeface="Century Gothic"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200" b="1" i="0" u="none" strike="noStrike" kern="1200" cap="none" spc="0" baseline="0">
                <a:solidFill>
                  <a:schemeClr val="tx1"/>
                </a:solidFill>
                <a:latin typeface="Arial" pitchFamily="0" charset="0"/>
                <a:ea typeface="Century Gothic" pitchFamily="0" charset="0"/>
                <a:cs typeface="Century Gothic" pitchFamily="0" charset="0"/>
              </a:rPr>
              <a:t>Algorithm &amp; Deployment  </a:t>
            </a:r>
            <a:endParaRPr lang="en-US" altLang="zh-CN" sz="2200" b="0" i="0" u="none" strike="noStrike" kern="1200" cap="none" spc="0" baseline="0">
              <a:solidFill>
                <a:schemeClr val="tx1"/>
              </a:solidFill>
              <a:latin typeface="Arial" pitchFamily="0" charset="0"/>
              <a:ea typeface="宋体"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200" b="1" i="0" u="none" strike="noStrike" kern="1200" cap="none" spc="0" baseline="0">
                <a:solidFill>
                  <a:schemeClr val="tx1"/>
                </a:solidFill>
                <a:latin typeface="Arial" pitchFamily="0" charset="0"/>
                <a:ea typeface="Century Gothic" pitchFamily="0" charset="0"/>
                <a:cs typeface="Arial" pitchFamily="0" charset="0"/>
              </a:rPr>
              <a:t>Result </a:t>
            </a:r>
            <a:endParaRPr lang="en-US" altLang="zh-CN" sz="2200" b="1" i="0" u="none" strike="noStrike" kern="1200" cap="none" spc="0" baseline="0">
              <a:solidFill>
                <a:schemeClr val="tx1"/>
              </a:solidFill>
              <a:latin typeface="Arial" pitchFamily="0" charset="0"/>
              <a:ea typeface="Century Gothic" pitchFamily="0" charset="0"/>
              <a:cs typeface="Arial"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200" b="1" i="0" u="none" strike="noStrike" kern="1200" cap="none" spc="0" baseline="0">
                <a:solidFill>
                  <a:schemeClr val="tx1"/>
                </a:solidFill>
                <a:latin typeface="Arial" pitchFamily="0" charset="0"/>
                <a:ea typeface="Century Gothic" pitchFamily="0" charset="0"/>
                <a:cs typeface="Arial" pitchFamily="0" charset="0"/>
              </a:rPr>
              <a:t>Conclusion</a:t>
            </a:r>
            <a:endParaRPr lang="en-US" altLang="zh-CN" sz="2200" b="0" i="0" u="none" strike="noStrike" kern="1200" cap="none" spc="0" baseline="0">
              <a:solidFill>
                <a:schemeClr val="tx1"/>
              </a:solidFill>
              <a:latin typeface="Arial" pitchFamily="0" charset="0"/>
              <a:ea typeface="宋体" pitchFamily="0" charset="0"/>
              <a:cs typeface="Arial"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2200" b="1" i="0" u="none" strike="noStrike" kern="1200" cap="none" spc="0" baseline="0">
                <a:solidFill>
                  <a:schemeClr val="tx1"/>
                </a:solidFill>
                <a:latin typeface="Arial" pitchFamily="0" charset="0"/>
                <a:ea typeface="Century Gothic" pitchFamily="0" charset="0"/>
                <a:cs typeface="Arial" pitchFamily="0" charset="0"/>
              </a:rPr>
              <a:t>Future Scope</a:t>
            </a:r>
            <a:endParaRPr lang="zh-CN" altLang="en-US" sz="2200" b="1" i="0" u="none" strike="noStrike" kern="1200" cap="none" spc="0" baseline="0">
              <a:solidFill>
                <a:schemeClr val="tx1"/>
              </a:solidFill>
              <a:latin typeface="Arial" pitchFamily="0" charset="0"/>
              <a:ea typeface="Century Gothic" pitchFamily="0" charset="0"/>
              <a:cs typeface="Arial" pitchFamily="0" charset="0"/>
            </a:endParaRPr>
          </a:p>
        </p:txBody>
      </p:sp>
    </p:spTree>
    <p:extLst>
      <p:ext uri="{BB962C8B-B14F-4D97-AF65-F5344CB8AC3E}">
        <p14:creationId xmlns:p14="http://schemas.microsoft.com/office/powerpoint/2010/main" val="41547150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00153C"/>
              <a:srgbClr val="47B2C1"/>
            </a:duotone>
          </a:blip>
          <a:stretch/>
        </a:blip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0" i="0" u="none" strike="noStrike" kern="1200" cap="none" spc="0" baseline="0">
                <a:solidFill>
                  <a:srgbClr val="00CCFF"/>
                </a:solidFill>
                <a:latin typeface="Arial Rounded MT Bold" pitchFamily="34" charset="0"/>
                <a:ea typeface="宋体" pitchFamily="0" charset="0"/>
                <a:cs typeface="Lucida Sans"/>
              </a:rPr>
              <a:t>Introduction</a:t>
            </a:r>
            <a:r>
              <a:rPr lang="en-US" altLang="zh-CN" sz="4200" b="0" i="0" u="none" strike="noStrike" kern="1200" cap="none" spc="0" baseline="0">
                <a:solidFill>
                  <a:schemeClr val="tx2"/>
                </a:solidFill>
                <a:latin typeface="Arial Rounded MT Bold" pitchFamily="34" charset="0"/>
                <a:ea typeface="宋体" pitchFamily="0" charset="0"/>
                <a:cs typeface="Lucida Sans"/>
              </a:rPr>
              <a:t>:</a:t>
            </a:r>
            <a:endParaRPr lang="zh-CN" altLang="en-US" sz="4200" b="0" i="0" u="none" strike="noStrike" kern="1200" cap="none" spc="0" baseline="0">
              <a:solidFill>
                <a:schemeClr val="tx2"/>
              </a:solidFill>
              <a:latin typeface="Arial Rounded MT Bold" pitchFamily="34" charset="0"/>
              <a:ea typeface="宋体" pitchFamily="0" charset="0"/>
              <a:cs typeface="Lucida Sans"/>
            </a:endParaRPr>
          </a:p>
        </p:txBody>
      </p:sp>
      <p:sp>
        <p:nvSpPr>
          <p:cNvPr id="40" name="文本框"/>
          <p:cNvSpPr>
            <a:spLocks noGrp="1"/>
          </p:cNvSpPr>
          <p:nvPr>
            <p:ph type="body" idx="1"/>
          </p:nvPr>
        </p:nvSpPr>
        <p:spPr>
          <a:xfrm rot="0">
            <a:off x="904876" y="1588029"/>
            <a:ext cx="10953750" cy="4491567"/>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200" b="1" i="0" u="none" strike="noStrike" kern="1200" cap="none" spc="0" baseline="0">
                <a:solidFill>
                  <a:schemeClr val="tx1"/>
                </a:solidFill>
                <a:latin typeface="Arial" pitchFamily="0" charset="0"/>
                <a:ea typeface="宋体" pitchFamily="0" charset="0"/>
                <a:cs typeface="Arial" pitchFamily="0" charset="0"/>
              </a:rPr>
              <a:t>	</a:t>
            </a:r>
            <a:r>
              <a:rPr lang="en-US" altLang="zh-CN" sz="2400" b="1" i="0" u="none" strike="noStrike" kern="1200" cap="none" spc="0" baseline="0">
                <a:solidFill>
                  <a:srgbClr val="ECECEC"/>
                </a:solidFill>
                <a:latin typeface="Arial" pitchFamily="0" charset="0"/>
                <a:ea typeface="宋体" pitchFamily="0" charset="0"/>
                <a:cs typeface="Arial" pitchFamily="0"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zh-CN" altLang="en-US" sz="2200" b="1" i="0" u="none" strike="noStrike" kern="1200" cap="none" spc="0" baseline="0">
              <a:solidFill>
                <a:schemeClr val="tx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66805069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00153C"/>
              <a:srgbClr val="47B2C1"/>
            </a:duotone>
          </a:blip>
          <a:stretch/>
        </a:blip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0" i="0" u="none" strike="noStrike" kern="1200" cap="none" spc="0" baseline="0">
                <a:solidFill>
                  <a:srgbClr val="00CCFF"/>
                </a:solidFill>
                <a:latin typeface="Arial Rounded MT Bold" pitchFamily="34" charset="0"/>
                <a:ea typeface="宋体" pitchFamily="0" charset="0"/>
                <a:cs typeface="Lucida Sans"/>
              </a:rPr>
              <a:t>Problem Statement:</a:t>
            </a:r>
            <a:endParaRPr lang="zh-CN" altLang="en-US" sz="4200" b="0" i="0" u="none" strike="noStrike" kern="1200" cap="none" spc="0" baseline="0">
              <a:solidFill>
                <a:srgbClr val="00CCFF"/>
              </a:solidFill>
              <a:latin typeface="Arial Rounded MT Bold" pitchFamily="34" charset="0"/>
              <a:ea typeface="宋体" pitchFamily="0" charset="0"/>
              <a:cs typeface="Lucida Sans"/>
            </a:endParaRPr>
          </a:p>
        </p:txBody>
      </p:sp>
      <p:sp>
        <p:nvSpPr>
          <p:cNvPr id="42" name="文本框"/>
          <p:cNvSpPr>
            <a:spLocks noGrp="1"/>
          </p:cNvSpPr>
          <p:nvPr>
            <p:ph type="body" idx="1"/>
          </p:nvPr>
        </p:nvSpPr>
        <p:spPr>
          <a:xfrm rot="0">
            <a:off x="685800" y="1604433"/>
            <a:ext cx="10131425" cy="3649133"/>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a:t>
            </a:r>
            <a:r>
              <a:rPr lang="en-US" altLang="zh-CN" sz="2200" b="1" i="0" u="none" strike="noStrike" kern="1200" cap="none" spc="0" baseline="0">
                <a:solidFill>
                  <a:schemeClr val="tx1"/>
                </a:solidFill>
                <a:latin typeface="Arial" pitchFamily="0" charset="0"/>
                <a:ea typeface="宋体" pitchFamily="0" charset="0"/>
                <a:cs typeface="Arial" pitchFamily="0"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zh-CN" altLang="en-US" sz="2200" b="1" i="0" u="none" strike="noStrike" kern="1200" cap="none" spc="0" baseline="0">
              <a:solidFill>
                <a:schemeClr val="tx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26963638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00153C"/>
              <a:srgbClr val="47B2C1"/>
            </a:duotone>
          </a:blip>
          <a:stretch/>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1" i="0" u="none" strike="noStrike" kern="1200" cap="none" spc="0" baseline="0">
                <a:solidFill>
                  <a:srgbClr val="00CCFF"/>
                </a:solidFill>
                <a:latin typeface="Arial" pitchFamily="0" charset="0"/>
                <a:ea typeface="宋体" pitchFamily="0" charset="0"/>
                <a:cs typeface="Arial" pitchFamily="0" charset="0"/>
              </a:rPr>
              <a:t>Proposed solution:</a:t>
            </a:r>
            <a:endParaRPr lang="zh-CN" altLang="en-US" sz="4200" b="1" i="0" u="none" strike="noStrike" kern="1200" cap="none" spc="0" baseline="0">
              <a:solidFill>
                <a:srgbClr val="00CCFF"/>
              </a:solidFill>
              <a:latin typeface="Arial" pitchFamily="0" charset="0"/>
              <a:ea typeface="宋体" pitchFamily="0" charset="0"/>
              <a:cs typeface="Arial" pitchFamily="0" charset="0"/>
            </a:endParaRPr>
          </a:p>
        </p:txBody>
      </p:sp>
      <p:sp>
        <p:nvSpPr>
          <p:cNvPr id="44" name="文本框"/>
          <p:cNvSpPr>
            <a:spLocks noGrp="1"/>
          </p:cNvSpPr>
          <p:nvPr>
            <p:ph type="body" idx="1"/>
          </p:nvPr>
        </p:nvSpPr>
        <p:spPr>
          <a:xfrm rot="0">
            <a:off x="1030286" y="1355620"/>
            <a:ext cx="10131425" cy="364913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Arial" pitchFamily="0" charset="0"/>
              <a:buChar char="•"/>
            </a:pPr>
            <a:r>
              <a:rPr lang="en-US" altLang="zh-CN" sz="1600" b="1" i="0" u="none" strike="noStrike" kern="1200" cap="none" spc="0" baseline="0">
                <a:solidFill>
                  <a:schemeClr val="tx1"/>
                </a:solidFill>
                <a:latin typeface="Arial" pitchFamily="0" charset="0"/>
                <a:ea typeface="宋体" pitchFamily="0" charset="0"/>
                <a:cs typeface="Arial" pitchFamily="0" charset="0"/>
              </a:rPr>
              <a:t> Our solution employs signature-based detection, anomaly detection, and behavior analysis to combat keylogger threats effectively.</a:t>
            </a:r>
            <a:endParaRPr lang="en-US" altLang="zh-CN" sz="1600" b="1" i="0" u="none" strike="noStrike" kern="1200" cap="none" spc="0" baseline="0">
              <a:solidFill>
                <a:schemeClr val="tx1"/>
              </a:solidFill>
              <a:latin typeface="Arial" pitchFamily="0" charset="0"/>
              <a:ea typeface="宋体" pitchFamily="0" charset="0"/>
              <a:cs typeface="Arial" pitchFamily="0" charset="0"/>
            </a:endParaRPr>
          </a:p>
          <a:p>
            <a:pPr marL="342900" indent="-342900" algn="l">
              <a:lnSpc>
                <a:spcPct val="100000"/>
              </a:lnSpc>
              <a:spcBef>
                <a:spcPts val="1000"/>
              </a:spcBef>
              <a:spcAft>
                <a:spcPts val="0"/>
              </a:spcAft>
              <a:buClr>
                <a:schemeClr val="accent1"/>
              </a:buClr>
              <a:buSzPct val="80000"/>
              <a:buFont typeface="Arial" pitchFamily="0" charset="0"/>
              <a:buChar char="•"/>
            </a:pPr>
            <a:endParaRPr lang="en-US" altLang="zh-CN" sz="1600" b="1" i="0" u="none" strike="noStrike" kern="1200" cap="none" spc="0" baseline="0">
              <a:solidFill>
                <a:schemeClr val="tx1"/>
              </a:solidFill>
              <a:latin typeface="Arial" pitchFamily="0" charset="0"/>
              <a:ea typeface="宋体" pitchFamily="0" charset="0"/>
              <a:cs typeface="Arial" pitchFamily="0" charset="0"/>
            </a:endParaRPr>
          </a:p>
          <a:p>
            <a:pPr marL="342900" indent="-342900" algn="l">
              <a:lnSpc>
                <a:spcPct val="100000"/>
              </a:lnSpc>
              <a:spcBef>
                <a:spcPts val="1000"/>
              </a:spcBef>
              <a:spcAft>
                <a:spcPts val="0"/>
              </a:spcAft>
              <a:buClr>
                <a:schemeClr val="accent1"/>
              </a:buClr>
              <a:buSzPct val="80000"/>
              <a:buFont typeface="Arial" pitchFamily="0" charset="0"/>
              <a:buChar char="•"/>
            </a:pPr>
            <a:r>
              <a:rPr lang="en-US" altLang="zh-CN" sz="1600" b="1" i="0" u="none" strike="noStrike" kern="1200" cap="none" spc="0" baseline="0">
                <a:solidFill>
                  <a:schemeClr val="tx1"/>
                </a:solidFill>
                <a:latin typeface="Arial" pitchFamily="0" charset="0"/>
                <a:ea typeface="宋体" pitchFamily="0" charset="0"/>
                <a:cs typeface="Arial" pitchFamily="0" charset="0"/>
              </a:rPr>
              <a:t>Using machine learning, it adapts dynamically to new threats, ensuring continuous protection.</a:t>
            </a:r>
            <a:endParaRPr lang="en-US" altLang="zh-CN" sz="1600" b="1" i="0" u="none" strike="noStrike" kern="1200" cap="none" spc="0" baseline="0">
              <a:solidFill>
                <a:schemeClr val="tx1"/>
              </a:solidFill>
              <a:latin typeface="Arial" pitchFamily="0" charset="0"/>
              <a:ea typeface="宋体" pitchFamily="0" charset="0"/>
              <a:cs typeface="Arial" pitchFamily="0" charset="0"/>
            </a:endParaRPr>
          </a:p>
          <a:p>
            <a:pPr marL="342900" indent="-342900" algn="l">
              <a:lnSpc>
                <a:spcPct val="100000"/>
              </a:lnSpc>
              <a:spcBef>
                <a:spcPts val="1000"/>
              </a:spcBef>
              <a:spcAft>
                <a:spcPts val="0"/>
              </a:spcAft>
              <a:buClr>
                <a:schemeClr val="accent1"/>
              </a:buClr>
              <a:buSzPct val="80000"/>
              <a:buFont typeface="Arial" pitchFamily="0" charset="0"/>
              <a:buChar char="•"/>
            </a:pPr>
            <a:endParaRPr lang="en-US" altLang="zh-CN" sz="1600" b="1" i="0" u="none" strike="noStrike" kern="1200" cap="none" spc="0" baseline="0">
              <a:solidFill>
                <a:schemeClr val="tx1"/>
              </a:solidFill>
              <a:latin typeface="Arial" pitchFamily="0" charset="0"/>
              <a:ea typeface="宋体" pitchFamily="0" charset="0"/>
              <a:cs typeface="Arial" pitchFamily="0" charset="0"/>
            </a:endParaRPr>
          </a:p>
          <a:p>
            <a:pPr marL="342900" indent="-342900" algn="l">
              <a:lnSpc>
                <a:spcPct val="100000"/>
              </a:lnSpc>
              <a:spcBef>
                <a:spcPts val="1000"/>
              </a:spcBef>
              <a:spcAft>
                <a:spcPts val="0"/>
              </a:spcAft>
              <a:buClr>
                <a:schemeClr val="accent1"/>
              </a:buClr>
              <a:buSzPct val="80000"/>
              <a:buFont typeface="Arial" pitchFamily="0" charset="0"/>
              <a:buChar char="•"/>
            </a:pPr>
            <a:r>
              <a:rPr lang="en-US" altLang="zh-CN" sz="1600" b="1" i="0" u="none" strike="noStrike" kern="1200" cap="none" spc="0" baseline="0">
                <a:solidFill>
                  <a:schemeClr val="tx1"/>
                </a:solidFill>
                <a:latin typeface="Arial" pitchFamily="0" charset="0"/>
                <a:ea typeface="宋体" pitchFamily="0" charset="0"/>
                <a:cs typeface="Arial" pitchFamily="0" charset="0"/>
              </a:rPr>
              <a:t> Proactive features like real-time keystroke encryption and secure input handling prevent data compromise.</a:t>
            </a:r>
            <a:endParaRPr lang="en-US" altLang="zh-CN" sz="1600" b="1" i="0" u="none" strike="noStrike" kern="1200" cap="none" spc="0" baseline="0">
              <a:solidFill>
                <a:schemeClr val="tx1"/>
              </a:solidFill>
              <a:latin typeface="Arial" pitchFamily="0" charset="0"/>
              <a:ea typeface="宋体" pitchFamily="0" charset="0"/>
              <a:cs typeface="Arial" pitchFamily="0" charset="0"/>
            </a:endParaRPr>
          </a:p>
          <a:p>
            <a:pPr marL="342900" indent="-342900" algn="l">
              <a:lnSpc>
                <a:spcPct val="100000"/>
              </a:lnSpc>
              <a:spcBef>
                <a:spcPts val="1000"/>
              </a:spcBef>
              <a:spcAft>
                <a:spcPts val="0"/>
              </a:spcAft>
              <a:buClr>
                <a:schemeClr val="accent1"/>
              </a:buClr>
              <a:buSzPct val="80000"/>
              <a:buFont typeface="Arial" pitchFamily="0" charset="0"/>
              <a:buChar char="•"/>
            </a:pPr>
            <a:endParaRPr lang="en-US" altLang="zh-CN" sz="1600" b="1" i="0" u="none" strike="noStrike" kern="1200" cap="none" spc="0" baseline="0">
              <a:solidFill>
                <a:schemeClr val="tx1"/>
              </a:solidFill>
              <a:latin typeface="Arial" pitchFamily="0" charset="0"/>
              <a:ea typeface="宋体" pitchFamily="0" charset="0"/>
              <a:cs typeface="Arial" pitchFamily="0" charset="0"/>
            </a:endParaRPr>
          </a:p>
          <a:p>
            <a:pPr marL="342900" indent="-342900" algn="l">
              <a:lnSpc>
                <a:spcPct val="100000"/>
              </a:lnSpc>
              <a:spcBef>
                <a:spcPts val="1000"/>
              </a:spcBef>
              <a:spcAft>
                <a:spcPts val="0"/>
              </a:spcAft>
              <a:buClr>
                <a:schemeClr val="accent1"/>
              </a:buClr>
              <a:buSzPct val="80000"/>
              <a:buFont typeface="Arial" pitchFamily="0" charset="0"/>
              <a:buChar char="•"/>
            </a:pPr>
            <a:r>
              <a:rPr lang="en-US" altLang="zh-CN" sz="1600" b="1" i="0" u="none" strike="noStrike" kern="1200" cap="none" spc="0" baseline="0">
                <a:solidFill>
                  <a:schemeClr val="tx1"/>
                </a:solidFill>
                <a:latin typeface="Arial" pitchFamily="0" charset="0"/>
                <a:ea typeface="宋体" pitchFamily="0" charset="0"/>
                <a:cs typeface="Arial" pitchFamily="0" charset="0"/>
              </a:rPr>
              <a:t> User education is prioritized with built-in training modules for recognizing and responding to keylogger threats.</a:t>
            </a:r>
            <a:endParaRPr lang="en-US" altLang="zh-CN" sz="1600" b="1" i="0" u="none" strike="noStrike" kern="1200" cap="none" spc="0" baseline="0">
              <a:solidFill>
                <a:schemeClr val="tx1"/>
              </a:solidFill>
              <a:latin typeface="Arial" pitchFamily="0" charset="0"/>
              <a:ea typeface="宋体" pitchFamily="0" charset="0"/>
              <a:cs typeface="Arial" pitchFamily="0" charset="0"/>
            </a:endParaRPr>
          </a:p>
          <a:p>
            <a:pPr marL="342900" indent="-342900" algn="l">
              <a:lnSpc>
                <a:spcPct val="100000"/>
              </a:lnSpc>
              <a:spcBef>
                <a:spcPts val="1000"/>
              </a:spcBef>
              <a:spcAft>
                <a:spcPts val="0"/>
              </a:spcAft>
              <a:buClr>
                <a:schemeClr val="accent1"/>
              </a:buClr>
              <a:buSzPct val="80000"/>
              <a:buFont typeface="Arial" pitchFamily="0" charset="0"/>
              <a:buChar char="•"/>
            </a:pPr>
            <a:endParaRPr lang="en-US" altLang="zh-CN" sz="1600" b="1" i="0" u="none" strike="noStrike" kern="1200" cap="none" spc="0" baseline="0">
              <a:solidFill>
                <a:schemeClr val="tx1"/>
              </a:solidFill>
              <a:latin typeface="Arial" pitchFamily="0" charset="0"/>
              <a:ea typeface="宋体" pitchFamily="0" charset="0"/>
              <a:cs typeface="Arial" pitchFamily="0" charset="0"/>
            </a:endParaRPr>
          </a:p>
          <a:p>
            <a:pPr marL="342900" indent="-342900" algn="l">
              <a:lnSpc>
                <a:spcPct val="100000"/>
              </a:lnSpc>
              <a:spcBef>
                <a:spcPts val="1000"/>
              </a:spcBef>
              <a:spcAft>
                <a:spcPts val="0"/>
              </a:spcAft>
              <a:buClr>
                <a:schemeClr val="accent1"/>
              </a:buClr>
              <a:buSzPct val="80000"/>
              <a:buFont typeface="Arial" pitchFamily="0" charset="0"/>
              <a:buChar char="•"/>
            </a:pPr>
            <a:r>
              <a:rPr lang="en-US" altLang="zh-CN" sz="1600" b="1" i="0" u="none" strike="noStrike" kern="1200" cap="none" spc="0" baseline="0">
                <a:solidFill>
                  <a:schemeClr val="tx1"/>
                </a:solidFill>
                <a:latin typeface="Arial" pitchFamily="0" charset="0"/>
                <a:ea typeface="宋体" pitchFamily="0" charset="0"/>
                <a:cs typeface="Arial" pitchFamily="0" charset="0"/>
              </a:rPr>
              <a:t> Lightweight and compatible, it seamlessly integrates with existing cybersecurity infrastructures.</a:t>
            </a:r>
            <a:endParaRPr lang="en-US" altLang="zh-CN" sz="1600" b="1" i="0" u="none" strike="noStrike" kern="1200" cap="none" spc="0" baseline="0">
              <a:solidFill>
                <a:schemeClr val="tx1"/>
              </a:solidFill>
              <a:latin typeface="Arial" pitchFamily="0" charset="0"/>
              <a:ea typeface="宋体" pitchFamily="0" charset="0"/>
              <a:cs typeface="Arial" pitchFamily="0" charset="0"/>
            </a:endParaRPr>
          </a:p>
          <a:p>
            <a:pPr marL="342900" indent="-342900" algn="l">
              <a:lnSpc>
                <a:spcPct val="100000"/>
              </a:lnSpc>
              <a:spcBef>
                <a:spcPts val="1000"/>
              </a:spcBef>
              <a:spcAft>
                <a:spcPts val="0"/>
              </a:spcAft>
              <a:buClr>
                <a:schemeClr val="accent1"/>
              </a:buClr>
              <a:buSzPct val="80000"/>
              <a:buFont typeface="Arial" pitchFamily="0" charset="0"/>
              <a:buChar char="•"/>
            </a:pPr>
            <a:endParaRPr lang="en-US" altLang="zh-CN" sz="1600" b="1" i="0" u="none" strike="noStrike" kern="1200" cap="none" spc="0" baseline="0">
              <a:solidFill>
                <a:schemeClr val="tx1"/>
              </a:solidFill>
              <a:latin typeface="Arial" pitchFamily="0" charset="0"/>
              <a:ea typeface="宋体" pitchFamily="0" charset="0"/>
              <a:cs typeface="Arial" pitchFamily="0" charset="0"/>
            </a:endParaRPr>
          </a:p>
          <a:p>
            <a:pPr marL="342900" indent="-342900" algn="l">
              <a:lnSpc>
                <a:spcPct val="100000"/>
              </a:lnSpc>
              <a:spcBef>
                <a:spcPts val="1000"/>
              </a:spcBef>
              <a:spcAft>
                <a:spcPts val="0"/>
              </a:spcAft>
              <a:buClr>
                <a:schemeClr val="accent1"/>
              </a:buClr>
              <a:buSzPct val="80000"/>
              <a:buFont typeface="Arial" pitchFamily="0" charset="0"/>
              <a:buChar char="•"/>
            </a:pPr>
            <a:r>
              <a:rPr lang="en-US" altLang="zh-CN" sz="1600" b="1" i="0" u="none" strike="noStrike" kern="1200" cap="none" spc="0" baseline="0">
                <a:solidFill>
                  <a:schemeClr val="tx1"/>
                </a:solidFill>
                <a:latin typeface="Arial" pitchFamily="0" charset="0"/>
                <a:ea typeface="宋体" pitchFamily="0" charset="0"/>
                <a:cs typeface="Arial" pitchFamily="0" charset="0"/>
              </a:rPr>
              <a:t> Regular updates and threat intelligence feeds keep our solution resilient against emerging threats.</a:t>
            </a:r>
            <a:endParaRPr lang="zh-CN" altLang="en-US" sz="1600" b="1" i="0" u="none" strike="noStrike" kern="1200" cap="none" spc="0" baseline="0">
              <a:solidFill>
                <a:schemeClr val="tx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31136078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00153C"/>
              <a:srgbClr val="47B2C1"/>
            </a:duotone>
          </a:blip>
          <a:stretch/>
        </a:blip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0" i="0" u="none" strike="noStrike" kern="1200" cap="none" spc="0" baseline="0">
                <a:solidFill>
                  <a:srgbClr val="00CCFF"/>
                </a:solidFill>
                <a:latin typeface="Arial Rounded MT Bold" pitchFamily="34" charset="0"/>
                <a:ea typeface="宋体" pitchFamily="0" charset="0"/>
                <a:cs typeface="Lucida Sans"/>
              </a:rPr>
              <a:t>System approach</a:t>
            </a:r>
            <a:endParaRPr lang="zh-CN" altLang="en-US" sz="4200" b="0" i="0" u="none" strike="noStrike" kern="1200" cap="none" spc="0" baseline="0">
              <a:solidFill>
                <a:srgbClr val="00CCFF"/>
              </a:solidFill>
              <a:latin typeface="Arial Rounded MT Bold" pitchFamily="34" charset="0"/>
              <a:ea typeface="宋体" pitchFamily="0" charset="0"/>
              <a:cs typeface="Lucida Sans"/>
            </a:endParaRPr>
          </a:p>
        </p:txBody>
      </p:sp>
      <p:sp>
        <p:nvSpPr>
          <p:cNvPr id="46" name="文本框"/>
          <p:cNvSpPr>
            <a:spLocks noGrp="1"/>
          </p:cNvSpPr>
          <p:nvPr>
            <p:ph type="body" idx="1"/>
          </p:nvPr>
        </p:nvSpPr>
        <p:spPr>
          <a:xfrm rot="0">
            <a:off x="1057276" y="1685925"/>
            <a:ext cx="10553698" cy="4914899"/>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600" b="1" i="0" u="none" strike="noStrike" kern="1200" cap="none" spc="0" baseline="0">
                <a:solidFill>
                  <a:schemeClr val="tx1"/>
                </a:solidFill>
                <a:latin typeface="Arial" pitchFamily="0" charset="0"/>
                <a:ea typeface="Century Gothic" pitchFamily="0" charset="0"/>
                <a:cs typeface="Arial" pitchFamily="0" charset="0"/>
              </a:rPr>
              <a:t>Language: Our solution is developed primarily in Python, leveraging its versatility and extensive library support.</a:t>
            </a:r>
            <a:endParaRPr lang="en-US" altLang="zh-CN" sz="1600" b="1" i="0" u="none" strike="noStrike" kern="1200" cap="none" spc="0" baseline="0">
              <a:solidFill>
                <a:schemeClr val="tx1"/>
              </a:solidFill>
              <a:latin typeface="Arial" pitchFamily="0" charset="0"/>
              <a:ea typeface="Century Gothic" pitchFamily="0" charset="0"/>
              <a:cs typeface="Arial"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600" b="1" i="0" u="none" strike="noStrike" kern="1200" cap="none" spc="0" baseline="0">
                <a:solidFill>
                  <a:schemeClr val="tx1"/>
                </a:solidFill>
                <a:latin typeface="Arial" pitchFamily="0" charset="0"/>
                <a:ea typeface="Century Gothic" pitchFamily="0" charset="0"/>
                <a:cs typeface="Arial" pitchFamily="0" charset="0"/>
              </a:rPr>
              <a:t>Libraries: We utilize </a:t>
            </a:r>
            <a:r>
              <a:rPr lang="en-US" altLang="zh-CN" sz="1600" b="1" i="0" u="none" strike="noStrike" kern="1200" cap="none" spc="0" baseline="0">
                <a:solidFill>
                  <a:schemeClr val="tx1"/>
                </a:solidFill>
                <a:latin typeface="Arial" pitchFamily="0" charset="0"/>
                <a:ea typeface="Century Gothic" pitchFamily="0" charset="0"/>
                <a:cs typeface="Arial" pitchFamily="0" charset="0"/>
              </a:rPr>
              <a:t>Tkinter</a:t>
            </a:r>
            <a:r>
              <a:rPr lang="en-US" altLang="zh-CN" sz="1600" b="1" i="0" u="none" strike="noStrike" kern="1200" cap="none" spc="0" baseline="0">
                <a:solidFill>
                  <a:schemeClr val="tx1"/>
                </a:solidFill>
                <a:latin typeface="Arial" pitchFamily="0" charset="0"/>
                <a:ea typeface="Century Gothic" pitchFamily="0" charset="0"/>
                <a:cs typeface="Arial" pitchFamily="0" charset="0"/>
              </a:rPr>
              <a:t> for GUI development, </a:t>
            </a:r>
            <a:r>
              <a:rPr lang="en-US" altLang="zh-CN" sz="1600" b="1" i="0" u="none" strike="noStrike" kern="1200" cap="none" spc="0" baseline="0">
                <a:solidFill>
                  <a:schemeClr val="tx1"/>
                </a:solidFill>
                <a:latin typeface="Arial" pitchFamily="0" charset="0"/>
                <a:ea typeface="Century Gothic" pitchFamily="0" charset="0"/>
                <a:cs typeface="Arial" pitchFamily="0" charset="0"/>
              </a:rPr>
              <a:t>pynput</a:t>
            </a:r>
            <a:r>
              <a:rPr lang="en-US" altLang="zh-CN" sz="1600" b="1" i="0" u="none" strike="noStrike" kern="1200" cap="none" spc="0" baseline="0">
                <a:solidFill>
                  <a:schemeClr val="tx1"/>
                </a:solidFill>
                <a:latin typeface="Arial" pitchFamily="0" charset="0"/>
                <a:ea typeface="Century Gothic" pitchFamily="0" charset="0"/>
                <a:cs typeface="Arial" pitchFamily="0" charset="0"/>
              </a:rPr>
              <a:t> for keyboard monitoring functionality, and json for data serialization.</a:t>
            </a:r>
            <a:endParaRPr lang="en-US" altLang="zh-CN" sz="1600" b="1" i="0" u="none" strike="noStrike" kern="1200" cap="none" spc="0" baseline="0">
              <a:solidFill>
                <a:schemeClr val="tx1"/>
              </a:solidFill>
              <a:latin typeface="Arial" pitchFamily="0" charset="0"/>
              <a:ea typeface="Century Gothic" pitchFamily="0" charset="0"/>
              <a:cs typeface="Arial"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600" b="1" i="0" u="none" strike="noStrike" kern="1200" cap="none" spc="0" baseline="0">
                <a:solidFill>
                  <a:schemeClr val="tx1"/>
                </a:solidFill>
                <a:latin typeface="Arial" pitchFamily="0" charset="0"/>
                <a:ea typeface="Century Gothic" pitchFamily="0" charset="0"/>
                <a:cs typeface="Arial" pitchFamily="0" charset="0"/>
              </a:rPr>
              <a:t>System Requirements: The system requires a Python environment with </a:t>
            </a:r>
            <a:r>
              <a:rPr lang="en-US" altLang="zh-CN" sz="1600" b="1" i="0" u="none" strike="noStrike" kern="1200" cap="none" spc="0" baseline="0">
                <a:solidFill>
                  <a:schemeClr val="tx1"/>
                </a:solidFill>
                <a:latin typeface="Arial" pitchFamily="0" charset="0"/>
                <a:ea typeface="Century Gothic" pitchFamily="0" charset="0"/>
                <a:cs typeface="Arial" pitchFamily="0" charset="0"/>
              </a:rPr>
              <a:t>Tkinter</a:t>
            </a:r>
            <a:r>
              <a:rPr lang="en-US" altLang="zh-CN" sz="1600" b="1" i="0" u="none" strike="noStrike" kern="1200" cap="none" spc="0" baseline="0">
                <a:solidFill>
                  <a:schemeClr val="tx1"/>
                </a:solidFill>
                <a:latin typeface="Arial" pitchFamily="0" charset="0"/>
                <a:ea typeface="Century Gothic" pitchFamily="0" charset="0"/>
                <a:cs typeface="Arial" pitchFamily="0" charset="0"/>
              </a:rPr>
              <a:t> and </a:t>
            </a:r>
            <a:r>
              <a:rPr lang="en-US" altLang="zh-CN" sz="1600" b="1" i="0" u="none" strike="noStrike" kern="1200" cap="none" spc="0" baseline="0">
                <a:solidFill>
                  <a:schemeClr val="tx1"/>
                </a:solidFill>
                <a:latin typeface="Arial" pitchFamily="0" charset="0"/>
                <a:ea typeface="Century Gothic" pitchFamily="0" charset="0"/>
                <a:cs typeface="Arial" pitchFamily="0" charset="0"/>
              </a:rPr>
              <a:t>pynput</a:t>
            </a:r>
            <a:r>
              <a:rPr lang="en-US" altLang="zh-CN" sz="1600" b="1" i="0" u="none" strike="noStrike" kern="1200" cap="none" spc="0" baseline="0">
                <a:solidFill>
                  <a:schemeClr val="tx1"/>
                </a:solidFill>
                <a:latin typeface="Arial" pitchFamily="0" charset="0"/>
                <a:ea typeface="Century Gothic" pitchFamily="0" charset="0"/>
                <a:cs typeface="Arial" pitchFamily="0" charset="0"/>
              </a:rPr>
              <a:t> libraries installed.</a:t>
            </a:r>
            <a:endParaRPr lang="en-US" altLang="zh-CN" sz="1600" b="1" i="0" u="none" strike="noStrike" kern="1200" cap="none" spc="0" baseline="0">
              <a:solidFill>
                <a:schemeClr val="tx1"/>
              </a:solidFill>
              <a:latin typeface="Arial" pitchFamily="0" charset="0"/>
              <a:ea typeface="Century Gothic" pitchFamily="0" charset="0"/>
              <a:cs typeface="Arial"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600" b="1" i="0" u="none" strike="noStrike" kern="1200" cap="none" spc="0" baseline="0">
                <a:solidFill>
                  <a:schemeClr val="tx1"/>
                </a:solidFill>
                <a:latin typeface="Arial" pitchFamily="0" charset="0"/>
                <a:ea typeface="Century Gothic" pitchFamily="0" charset="0"/>
                <a:cs typeface="Arial" pitchFamily="0" charset="0"/>
              </a:rPr>
              <a:t>Methodology: Our development methodology follows agile principles, with a focus on user requirements, modularity, and rigorous testing.</a:t>
            </a:r>
            <a:endParaRPr lang="en-US" altLang="zh-CN" sz="1600" b="1" i="0" u="none" strike="noStrike" kern="1200" cap="none" spc="0" baseline="0">
              <a:solidFill>
                <a:schemeClr val="tx1"/>
              </a:solidFill>
              <a:latin typeface="Arial" pitchFamily="0" charset="0"/>
              <a:ea typeface="Century Gothic" pitchFamily="0" charset="0"/>
              <a:cs typeface="Arial"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600" b="1" i="0" u="none" strike="noStrike" kern="1200" cap="none" spc="0" baseline="0">
                <a:solidFill>
                  <a:schemeClr val="tx1"/>
                </a:solidFill>
                <a:latin typeface="Arial" pitchFamily="0" charset="0"/>
                <a:ea typeface="Century Gothic" pitchFamily="0" charset="0"/>
                <a:cs typeface="Arial" pitchFamily="0" charset="0"/>
              </a:rPr>
              <a:t>Development Process: We prioritize user-centric requirements gathering, followed by iterative development cycles emphasizing code quality and reliability.</a:t>
            </a:r>
            <a:endParaRPr lang="en-US" altLang="zh-CN" sz="1600" b="1" i="0" u="none" strike="noStrike" kern="1200" cap="none" spc="0" baseline="0">
              <a:solidFill>
                <a:schemeClr val="tx1"/>
              </a:solidFill>
              <a:latin typeface="Arial" pitchFamily="0" charset="0"/>
              <a:ea typeface="Century Gothic" pitchFamily="0" charset="0"/>
              <a:cs typeface="Arial"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600" b="1" i="0" u="none" strike="noStrike" kern="1200" cap="none" spc="0" baseline="0">
                <a:solidFill>
                  <a:schemeClr val="tx1"/>
                </a:solidFill>
                <a:latin typeface="Arial" pitchFamily="0" charset="0"/>
                <a:ea typeface="Century Gothic" pitchFamily="0" charset="0"/>
                <a:cs typeface="Arial" pitchFamily="0" charset="0"/>
              </a:rPr>
              <a:t>Testing and Quality Assurance: Rigorous testing, including unit tests and integration tests, ensures functionality, security, and performance.</a:t>
            </a:r>
            <a:endParaRPr lang="en-US" altLang="zh-CN" sz="1600" b="1" i="0" u="none" strike="noStrike" kern="1200" cap="none" spc="0" baseline="0">
              <a:solidFill>
                <a:schemeClr val="tx1"/>
              </a:solidFill>
              <a:latin typeface="Arial" pitchFamily="0" charset="0"/>
              <a:ea typeface="Century Gothic" pitchFamily="0" charset="0"/>
              <a:cs typeface="Arial"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600" b="1" i="0" u="none" strike="noStrike" kern="1200" cap="none" spc="0" baseline="0">
                <a:solidFill>
                  <a:schemeClr val="tx1"/>
                </a:solidFill>
                <a:latin typeface="Arial" pitchFamily="0" charset="0"/>
                <a:ea typeface="Century Gothic" pitchFamily="0" charset="0"/>
                <a:cs typeface="Arial" pitchFamily="0" charset="0"/>
              </a:rPr>
              <a:t>Deployment and Automation: Automation tools such as Jenkins and Docker streamline deployment processes, ensuring efficiency and consistency.</a:t>
            </a:r>
            <a:endParaRPr lang="en-US" altLang="zh-CN" sz="1600" b="1" i="0" u="none" strike="noStrike" kern="1200" cap="none" spc="0" baseline="0">
              <a:solidFill>
                <a:schemeClr val="tx1"/>
              </a:solidFill>
              <a:latin typeface="Arial" pitchFamily="0" charset="0"/>
              <a:ea typeface="Century Gothic" pitchFamily="0" charset="0"/>
              <a:cs typeface="Arial"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600" b="1" i="0" u="none" strike="noStrike" kern="1200" cap="none" spc="0" baseline="0">
                <a:solidFill>
                  <a:schemeClr val="tx1"/>
                </a:solidFill>
                <a:latin typeface="Arial" pitchFamily="0" charset="0"/>
                <a:ea typeface="Century Gothic" pitchFamily="0" charset="0"/>
                <a:cs typeface="Arial" pitchFamily="0" charset="0"/>
              </a:rPr>
              <a:t>Monitoring and Maintenance: Post-deployment monitoring mechanisms track system performance and security incidents, enabling proactive maintenance and updates.</a:t>
            </a:r>
            <a:endParaRPr lang="en-US" altLang="zh-CN" sz="1600" b="1" i="0" u="none" strike="noStrike" kern="1200" cap="none" spc="0" baseline="0">
              <a:solidFill>
                <a:schemeClr val="tx1"/>
              </a:solidFill>
              <a:latin typeface="Arial" pitchFamily="0" charset="0"/>
              <a:ea typeface="Century Gothic" pitchFamily="0" charset="0"/>
              <a:cs typeface="Arial"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600" b="0" i="0" u="none" strike="noStrike" kern="1200" cap="none" spc="0" baseline="0">
              <a:solidFill>
                <a:schemeClr val="tx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20979863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00153C"/>
              <a:srgbClr val="47B2C1"/>
            </a:duotone>
          </a:blip>
          <a:stretch/>
        </a:blip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1" i="0" u="none" strike="noStrike" kern="1200" cap="none" spc="0" baseline="0">
                <a:solidFill>
                  <a:srgbClr val="00CCFF"/>
                </a:solidFill>
                <a:latin typeface="Arial Rounded MT Bold" pitchFamily="34" charset="0"/>
                <a:ea typeface="宋体" pitchFamily="0" charset="0"/>
                <a:cs typeface="Lucida Sans"/>
              </a:rPr>
              <a:t>Algorithm &amp; DEployment</a:t>
            </a:r>
            <a:endParaRPr lang="zh-CN" altLang="en-US" sz="4200" b="1" i="0" u="none" strike="noStrike" kern="1200" cap="none" spc="0" baseline="0">
              <a:solidFill>
                <a:srgbClr val="00CCFF"/>
              </a:solidFill>
              <a:latin typeface="Arial Rounded MT Bold" pitchFamily="34" charset="0"/>
              <a:ea typeface="宋体" pitchFamily="0" charset="0"/>
              <a:cs typeface="Lucida Sans"/>
            </a:endParaRPr>
          </a:p>
        </p:txBody>
      </p:sp>
      <p:sp>
        <p:nvSpPr>
          <p:cNvPr id="48" name="文本框"/>
          <p:cNvSpPr>
            <a:spLocks noGrp="1"/>
          </p:cNvSpPr>
          <p:nvPr>
            <p:ph type="body" idx="1"/>
          </p:nvPr>
        </p:nvSpPr>
        <p:spPr>
          <a:xfrm rot="0">
            <a:off x="685800" y="1818217"/>
            <a:ext cx="11620500" cy="490643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chemeClr val="tx1"/>
                </a:solidFill>
                <a:latin typeface="Arial" pitchFamily="0" charset="0"/>
                <a:ea typeface="Century Gothic" pitchFamily="0" charset="0"/>
                <a:cs typeface="Arial" pitchFamily="0" charset="0"/>
              </a:rPr>
              <a:t>Algorithm Overview:</a:t>
            </a:r>
            <a:endParaRPr lang="en-US" altLang="zh-CN" sz="2000" b="1" i="0" u="none" strike="noStrike" kern="1200" cap="none" spc="0" baseline="0">
              <a:solidFill>
                <a:schemeClr val="tx1"/>
              </a:solidFill>
              <a:latin typeface="Arial" pitchFamily="0" charset="0"/>
              <a:ea typeface="Century Gothic" pitchFamily="0" charset="0"/>
              <a:cs typeface="Arial" pitchFamily="0" charset="0"/>
            </a:endParaRPr>
          </a:p>
          <a:p>
            <a:pPr lvl="1" marL="629412" indent="-305435" algn="l">
              <a:lnSpc>
                <a:spcPct val="8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chemeClr val="tx1"/>
                </a:solidFill>
                <a:latin typeface="Arial" pitchFamily="0" charset="0"/>
                <a:ea typeface="Century Gothic" pitchFamily="0" charset="0"/>
                <a:cs typeface="Arial" pitchFamily="0" charset="0"/>
              </a:rPr>
              <a:t>Our keylogger detection algorithm is designed to analyze keystroke patterns in real-time.</a:t>
            </a:r>
            <a:endParaRPr lang="en-US" altLang="zh-CN" sz="2000" b="1" i="0" u="none" strike="noStrike" kern="1200" cap="none" spc="0" baseline="0">
              <a:solidFill>
                <a:schemeClr val="tx1"/>
              </a:solidFill>
              <a:latin typeface="Arial" pitchFamily="0" charset="0"/>
              <a:ea typeface="Century Gothic" pitchFamily="0" charset="0"/>
              <a:cs typeface="Arial" pitchFamily="0" charset="0"/>
            </a:endParaRPr>
          </a:p>
          <a:p>
            <a:pPr lvl="1" marL="629412" indent="-305435" algn="l">
              <a:lnSpc>
                <a:spcPct val="8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chemeClr val="tx1"/>
                </a:solidFill>
                <a:latin typeface="Arial" pitchFamily="0" charset="0"/>
                <a:ea typeface="Century Gothic" pitchFamily="0" charset="0"/>
                <a:cs typeface="Arial" pitchFamily="0" charset="0"/>
              </a:rPr>
              <a:t>It distinguishes between normal typing behavior and potentially malicious keylogger activity.</a:t>
            </a:r>
            <a:endParaRPr lang="en-US" altLang="zh-CN" sz="2000" b="1" i="0" u="none" strike="noStrike" kern="1200" cap="none" spc="0" baseline="0">
              <a:solidFill>
                <a:schemeClr val="tx1"/>
              </a:solidFill>
              <a:latin typeface="Arial" pitchFamily="0" charset="0"/>
              <a:ea typeface="Century Gothic" pitchFamily="0" charset="0"/>
              <a:cs typeface="Arial" pitchFamily="0" charset="0"/>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chemeClr val="tx1"/>
                </a:solidFill>
                <a:latin typeface="Arial" pitchFamily="0" charset="0"/>
                <a:ea typeface="Century Gothic" pitchFamily="0" charset="0"/>
                <a:cs typeface="Arial" pitchFamily="0" charset="0"/>
              </a:rPr>
              <a:t>Data Input:</a:t>
            </a:r>
            <a:endParaRPr lang="en-US" altLang="zh-CN" sz="2000" b="1" i="0" u="none" strike="noStrike" kern="1200" cap="none" spc="0" baseline="0">
              <a:solidFill>
                <a:schemeClr val="tx1"/>
              </a:solidFill>
              <a:latin typeface="Arial" pitchFamily="0" charset="0"/>
              <a:ea typeface="Century Gothic" pitchFamily="0" charset="0"/>
              <a:cs typeface="Arial" pitchFamily="0" charset="0"/>
            </a:endParaRPr>
          </a:p>
          <a:p>
            <a:pPr lvl="1" marL="629412" indent="-305435" algn="l">
              <a:lnSpc>
                <a:spcPct val="8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chemeClr val="tx1"/>
                </a:solidFill>
                <a:latin typeface="Arial" pitchFamily="0" charset="0"/>
                <a:ea typeface="Century Gothic" pitchFamily="0" charset="0"/>
                <a:cs typeface="Arial" pitchFamily="0" charset="0"/>
              </a:rPr>
              <a:t>The algorithm takes input from keystroke events captured by the </a:t>
            </a:r>
            <a:r>
              <a:rPr lang="en-US" altLang="zh-CN" sz="2000" b="1" i="0" u="none" strike="noStrike" kern="1200" cap="none" spc="0" baseline="0">
                <a:solidFill>
                  <a:schemeClr val="tx1"/>
                </a:solidFill>
                <a:latin typeface="Arial" pitchFamily="0" charset="0"/>
                <a:ea typeface="Century Gothic" pitchFamily="0" charset="0"/>
                <a:cs typeface="Arial" pitchFamily="0" charset="0"/>
              </a:rPr>
              <a:t>pynput</a:t>
            </a:r>
            <a:r>
              <a:rPr lang="en-US" altLang="zh-CN" sz="2000" b="1" i="0" u="none" strike="noStrike" kern="1200" cap="none" spc="0" baseline="0">
                <a:solidFill>
                  <a:schemeClr val="tx1"/>
                </a:solidFill>
                <a:latin typeface="Arial" pitchFamily="0" charset="0"/>
                <a:ea typeface="Century Gothic" pitchFamily="0" charset="0"/>
                <a:cs typeface="Arial" pitchFamily="0" charset="0"/>
              </a:rPr>
              <a:t> library.</a:t>
            </a:r>
            <a:endParaRPr lang="en-US" altLang="zh-CN" sz="2000" b="1" i="0" u="none" strike="noStrike" kern="1200" cap="none" spc="0" baseline="0">
              <a:solidFill>
                <a:schemeClr val="tx1"/>
              </a:solidFill>
              <a:latin typeface="Arial" pitchFamily="0" charset="0"/>
              <a:ea typeface="Century Gothic" pitchFamily="0" charset="0"/>
              <a:cs typeface="Arial" pitchFamily="0" charset="0"/>
            </a:endParaRPr>
          </a:p>
          <a:p>
            <a:pPr lvl="1" marL="629412" indent="-305435" algn="l">
              <a:lnSpc>
                <a:spcPct val="8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chemeClr val="tx1"/>
                </a:solidFill>
                <a:latin typeface="Arial" pitchFamily="0" charset="0"/>
                <a:ea typeface="Century Gothic" pitchFamily="0" charset="0"/>
                <a:cs typeface="Arial" pitchFamily="0" charset="0"/>
              </a:rPr>
              <a:t>It also considers contextual information such as timestamps and application focus.</a:t>
            </a:r>
            <a:endParaRPr lang="en-US" altLang="zh-CN" sz="2000" b="1" i="0" u="none" strike="noStrike" kern="1200" cap="none" spc="0" baseline="0">
              <a:solidFill>
                <a:schemeClr val="tx1"/>
              </a:solidFill>
              <a:latin typeface="Arial" pitchFamily="0" charset="0"/>
              <a:ea typeface="Century Gothic" pitchFamily="0" charset="0"/>
              <a:cs typeface="Arial" pitchFamily="0" charset="0"/>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chemeClr val="tx1"/>
                </a:solidFill>
                <a:latin typeface="Arial" pitchFamily="0" charset="0"/>
                <a:ea typeface="Century Gothic" pitchFamily="0" charset="0"/>
                <a:cs typeface="Arial" pitchFamily="0" charset="0"/>
              </a:rPr>
              <a:t>Training:</a:t>
            </a:r>
            <a:endParaRPr lang="en-US" altLang="zh-CN" sz="2000" b="1" i="0" u="none" strike="noStrike" kern="1200" cap="none" spc="0" baseline="0">
              <a:solidFill>
                <a:schemeClr val="tx1"/>
              </a:solidFill>
              <a:latin typeface="Arial" pitchFamily="0" charset="0"/>
              <a:ea typeface="Century Gothic" pitchFamily="0" charset="0"/>
              <a:cs typeface="Arial" pitchFamily="0" charset="0"/>
            </a:endParaRPr>
          </a:p>
          <a:p>
            <a:pPr lvl="1" marL="629412" indent="-305435" algn="l">
              <a:lnSpc>
                <a:spcPct val="8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chemeClr val="tx1"/>
                </a:solidFill>
                <a:latin typeface="Arial" pitchFamily="0" charset="0"/>
                <a:ea typeface="Century Gothic" pitchFamily="0" charset="0"/>
                <a:cs typeface="Arial" pitchFamily="0" charset="0"/>
              </a:rPr>
              <a:t>The algorithm employs a heuristic approach and learns from observed keystroke patterns.</a:t>
            </a:r>
            <a:endParaRPr lang="en-US" altLang="zh-CN" sz="2000" b="1" i="0" u="none" strike="noStrike" kern="1200" cap="none" spc="0" baseline="0">
              <a:solidFill>
                <a:schemeClr val="tx1"/>
              </a:solidFill>
              <a:latin typeface="Arial" pitchFamily="0" charset="0"/>
              <a:ea typeface="Century Gothic" pitchFamily="0" charset="0"/>
              <a:cs typeface="Arial" pitchFamily="0" charset="0"/>
            </a:endParaRPr>
          </a:p>
          <a:p>
            <a:pPr lvl="1" marL="629412" indent="-305435" algn="l">
              <a:lnSpc>
                <a:spcPct val="8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chemeClr val="tx1"/>
                </a:solidFill>
                <a:latin typeface="Arial" pitchFamily="0" charset="0"/>
                <a:ea typeface="Century Gothic" pitchFamily="0" charset="0"/>
                <a:cs typeface="Arial" pitchFamily="0" charset="0"/>
              </a:rPr>
              <a:t>It continuously refines its detection capabilities based on real-world usage scenarios.</a:t>
            </a:r>
            <a:endParaRPr lang="en-US" altLang="zh-CN" sz="2000" b="1" i="0" u="none" strike="noStrike" kern="1200" cap="none" spc="0" baseline="0">
              <a:solidFill>
                <a:schemeClr val="tx1"/>
              </a:solidFill>
              <a:latin typeface="Arial" pitchFamily="0" charset="0"/>
              <a:ea typeface="Century Gothic" pitchFamily="0" charset="0"/>
              <a:cs typeface="Arial" pitchFamily="0" charset="0"/>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chemeClr val="tx1"/>
                </a:solidFill>
                <a:latin typeface="Arial" pitchFamily="0" charset="0"/>
                <a:ea typeface="Century Gothic" pitchFamily="0" charset="0"/>
                <a:cs typeface="Arial" pitchFamily="0" charset="0"/>
              </a:rPr>
              <a:t>Prediction:</a:t>
            </a:r>
            <a:endParaRPr lang="en-US" altLang="zh-CN" sz="2000" b="1" i="0" u="none" strike="noStrike" kern="1200" cap="none" spc="0" baseline="0">
              <a:solidFill>
                <a:schemeClr val="tx1"/>
              </a:solidFill>
              <a:latin typeface="Arial" pitchFamily="0" charset="0"/>
              <a:ea typeface="Century Gothic" pitchFamily="0" charset="0"/>
              <a:cs typeface="Arial" pitchFamily="0" charset="0"/>
            </a:endParaRPr>
          </a:p>
          <a:p>
            <a:pPr lvl="1" marL="629412" indent="-305435" algn="l">
              <a:lnSpc>
                <a:spcPct val="8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chemeClr val="tx1"/>
                </a:solidFill>
                <a:latin typeface="Arial" pitchFamily="0" charset="0"/>
                <a:ea typeface="Century Gothic" pitchFamily="0" charset="0"/>
                <a:cs typeface="Arial" pitchFamily="0" charset="0"/>
              </a:rPr>
              <a:t>Once deployed, the algorithm monitors keystroke events in real-time.</a:t>
            </a:r>
            <a:endParaRPr lang="en-US" altLang="zh-CN" sz="2000" b="1" i="0" u="none" strike="noStrike" kern="1200" cap="none" spc="0" baseline="0">
              <a:solidFill>
                <a:schemeClr val="tx1"/>
              </a:solidFill>
              <a:latin typeface="Arial" pitchFamily="0" charset="0"/>
              <a:ea typeface="Century Gothic" pitchFamily="0" charset="0"/>
              <a:cs typeface="Arial" pitchFamily="0" charset="0"/>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4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171252312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00153C"/>
              <a:srgbClr val="47B2C1"/>
            </a:duotone>
          </a:blip>
          <a:stretch/>
        </a:blip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0" i="0" u="none" strike="noStrike" kern="1200" cap="none" spc="0" baseline="0">
                <a:solidFill>
                  <a:srgbClr val="00CCFF"/>
                </a:solidFill>
                <a:latin typeface="Arial Rounded MT Bold" pitchFamily="34" charset="0"/>
                <a:ea typeface="宋体" pitchFamily="0" charset="0"/>
                <a:cs typeface="Lucida Sans"/>
              </a:rPr>
              <a:t>Result:</a:t>
            </a:r>
            <a:endParaRPr lang="zh-CN" altLang="en-US" sz="4200" b="0" i="0" u="none" strike="noStrike" kern="1200" cap="none" spc="0" baseline="0">
              <a:solidFill>
                <a:srgbClr val="00CCFF"/>
              </a:solidFill>
              <a:latin typeface="Arial Rounded MT Bold" pitchFamily="34" charset="0"/>
              <a:ea typeface="宋体" pitchFamily="0" charset="0"/>
              <a:cs typeface="Lucida Sans"/>
            </a:endParaRPr>
          </a:p>
        </p:txBody>
      </p:sp>
      <p:pic>
        <p:nvPicPr>
          <p:cNvPr id="62" name="图片"/>
          <p:cNvPicPr>
            <a:picLocks noChangeAspect="1"/>
          </p:cNvPicPr>
          <p:nvPr/>
        </p:nvPicPr>
        <p:blipFill>
          <a:blip r:embed="rId2" cstate="print"/>
          <a:stretch>
            <a:fillRect/>
          </a:stretch>
        </p:blipFill>
        <p:spPr>
          <a:xfrm rot="0">
            <a:off x="1103313" y="3082610"/>
            <a:ext cx="4395787" cy="2151691"/>
          </a:xfrm>
          <a:prstGeom prst="rect"/>
          <a:noFill/>
          <a:ln w="12700" cmpd="sng" cap="flat">
            <a:noFill/>
            <a:prstDash val="solid"/>
            <a:miter/>
          </a:ln>
        </p:spPr>
      </p:pic>
      <p:pic>
        <p:nvPicPr>
          <p:cNvPr id="63" name="图片"/>
          <p:cNvPicPr>
            <a:picLocks noChangeAspect="1"/>
          </p:cNvPicPr>
          <p:nvPr/>
        </p:nvPicPr>
        <p:blipFill>
          <a:blip r:embed="rId3" cstate="print"/>
          <a:stretch>
            <a:fillRect/>
          </a:stretch>
        </p:blipFill>
        <p:spPr>
          <a:xfrm rot="0">
            <a:off x="5654675" y="3037763"/>
            <a:ext cx="4395788" cy="2236623"/>
          </a:xfrm>
          <a:prstGeom prst="rect"/>
          <a:noFill/>
          <a:ln w="12700" cmpd="sng" cap="flat">
            <a:noFill/>
            <a:prstDash val="solid"/>
            <a:miter/>
          </a:ln>
        </p:spPr>
      </p:pic>
    </p:spTree>
    <p:extLst>
      <p:ext uri="{BB962C8B-B14F-4D97-AF65-F5344CB8AC3E}">
        <p14:creationId xmlns:p14="http://schemas.microsoft.com/office/powerpoint/2010/main" val="151300210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00153C"/>
              <a:srgbClr val="47B2C1"/>
            </a:duotone>
          </a:blip>
          <a:stretch/>
        </a:blip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1" i="0" u="none" strike="noStrike" kern="1200" cap="none" spc="0" baseline="0">
                <a:solidFill>
                  <a:srgbClr val="00CCFF"/>
                </a:solidFill>
                <a:latin typeface="Arial Rounded MT Bold" pitchFamily="34" charset="0"/>
                <a:ea typeface="宋体" pitchFamily="0" charset="0"/>
                <a:cs typeface="Arial" pitchFamily="0" charset="0"/>
              </a:rPr>
              <a:t>CONCLUSION:</a:t>
            </a:r>
            <a:endParaRPr lang="zh-CN" altLang="en-US" sz="4200" b="1" i="0" u="none" strike="noStrike" kern="1200" cap="none" spc="0" baseline="0">
              <a:solidFill>
                <a:srgbClr val="00CCFF"/>
              </a:solidFill>
              <a:latin typeface="Arial Rounded MT Bold" pitchFamily="34" charset="0"/>
              <a:ea typeface="宋体" pitchFamily="0" charset="0"/>
              <a:cs typeface="Arial" pitchFamily="0" charset="0"/>
            </a:endParaRPr>
          </a:p>
        </p:txBody>
      </p:sp>
      <p:sp>
        <p:nvSpPr>
          <p:cNvPr id="65" name="文本框"/>
          <p:cNvSpPr>
            <a:spLocks noGrp="1"/>
          </p:cNvSpPr>
          <p:nvPr>
            <p:ph type="body" idx="1"/>
          </p:nvPr>
        </p:nvSpPr>
        <p:spPr>
          <a:xfrm rot="0">
            <a:off x="1030286" y="1524000"/>
            <a:ext cx="10131425" cy="4619625"/>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just">
              <a:lnSpc>
                <a:spcPct val="100000"/>
              </a:lnSpc>
              <a:spcBef>
                <a:spcPts val="1000"/>
              </a:spcBef>
              <a:spcAft>
                <a:spcPts val="0"/>
              </a:spcAft>
              <a:buClr>
                <a:schemeClr val="accent1"/>
              </a:buClr>
              <a:buSzPct val="80000"/>
              <a:buFont typeface="Wingdings 3" pitchFamily="0" charset="2"/>
              <a:buChar char=""/>
            </a:pPr>
            <a:r>
              <a:rPr lang="en-US" altLang="zh-CN" sz="2200" b="1" i="0" u="none" strike="noStrike" kern="1200" cap="none" spc="0" baseline="0">
                <a:solidFill>
                  <a:srgbClr val="ECECEC"/>
                </a:solidFill>
                <a:latin typeface="Arial" pitchFamily="0" charset="0"/>
                <a:ea typeface="宋体" pitchFamily="0" charset="0"/>
                <a:cs typeface="Arial" pitchFamily="0"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zh-CN" altLang="en-US" sz="2200" b="1" i="0" u="none" strike="noStrike" kern="1200" cap="none" spc="0" baseline="0">
              <a:solidFill>
                <a:schemeClr val="tx1"/>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482230035"/>
      </p:ext>
    </p:extLst>
  </p:cSld>
  <p:clrMapOvr>
    <a:masterClrMapping/>
  </p:clrMapOvr>
</p:sld>
</file>

<file path=ppt/theme/theme1.xml><?xml version="1.0" encoding="utf-8"?>
<a:theme xmlns:a="http://schemas.openxmlformats.org/drawingml/2006/main" name="Ion">
  <a:themeElements>
    <a:clrScheme name="Ion">
      <a:dk1>
        <a:srgbClr val="FFFFFF"/>
      </a:dk1>
      <a:lt1>
        <a:srgbClr val="000000"/>
      </a:lt1>
      <a:dk2>
        <a:srgbClr val="EBEBEB"/>
      </a:dk2>
      <a:lt2>
        <a:srgbClr val="0E5580"/>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
        <a:ea typeface=""/>
        <a:cs typeface=""/>
      </a:majorFont>
      <a:minorFont>
        <a:latin typeface=""/>
        <a:ea typeface=""/>
        <a:cs typeface=""/>
      </a:minorFont>
    </a:fontScheme>
    <a:fmtScheme name="Io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Keylogger &amp; Security</dc:title>
  <dc:creator>Srimanjunath R</dc:creator>
  <cp:lastModifiedBy>root</cp:lastModifiedBy>
  <cp:revision>10</cp:revision>
  <dcterms:created xsi:type="dcterms:W3CDTF">2024-04-03T00:18:32Z</dcterms:created>
  <dcterms:modified xsi:type="dcterms:W3CDTF">2024-04-05T07:57:02Z</dcterms:modified>
</cp:coreProperties>
</file>