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Muthukumar</a:t>
            </a:r>
            <a:endParaRPr lang="en-US" sz="2000" b="1" dirty="0">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2021306034</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914</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selva bharathi</cp:lastModifiedBy>
  <cp:revision>31</cp:revision>
  <dcterms:created xsi:type="dcterms:W3CDTF">2021-05-26T16:50:00Z</dcterms:created>
  <dcterms:modified xsi:type="dcterms:W3CDTF">2024-04-24T16:27:09Z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