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01725"/>
          </a:xfrm>
        </p:spPr>
        <p:txBody>
          <a:bodyPr/>
          <a:p>
            <a:r>
              <a:rPr lang="zh-CN" altLang="en-US"/>
              <a:t>程序功能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87625"/>
            <a:ext cx="9144000" cy="2670175"/>
          </a:xfrm>
        </p:spPr>
        <p:txBody>
          <a:bodyPr>
            <a:normAutofit lnSpcReduction="10000"/>
          </a:bodyPr>
          <a:p>
            <a:pPr algn="l"/>
            <a:r>
              <a:rPr lang="en-US"/>
              <a:t>func1: </a:t>
            </a:r>
            <a:r>
              <a:rPr lang="zh-CN" altLang="en-US"/>
              <a:t>读取</a:t>
            </a:r>
            <a:r>
              <a:rPr lang="en-US" altLang="zh-CN"/>
              <a:t>TXT</a:t>
            </a:r>
            <a:r>
              <a:rPr lang="zh-CN" altLang="en-US"/>
              <a:t>文件</a:t>
            </a:r>
            <a:endParaRPr lang="zh-CN" altLang="en-US"/>
          </a:p>
          <a:p>
            <a:pPr algn="l"/>
            <a:r>
              <a:rPr lang="en-US" altLang="zh-CN"/>
              <a:t>func2: </a:t>
            </a:r>
            <a:r>
              <a:rPr lang="zh-CN" altLang="en-US"/>
              <a:t>读取</a:t>
            </a:r>
            <a:r>
              <a:rPr lang="en-US" altLang="zh-CN"/>
              <a:t>CSV</a:t>
            </a:r>
            <a:r>
              <a:rPr lang="zh-CN" altLang="en-US"/>
              <a:t>文件</a:t>
            </a:r>
            <a:endParaRPr lang="zh-CN" altLang="en-US"/>
          </a:p>
          <a:p>
            <a:pPr algn="l"/>
            <a:r>
              <a:rPr lang="en-US" altLang="zh-CN"/>
              <a:t>func3: </a:t>
            </a:r>
            <a:r>
              <a:rPr lang="zh-CN" altLang="en-US"/>
              <a:t>生成词云</a:t>
            </a:r>
            <a:endParaRPr lang="zh-CN" altLang="en-US"/>
          </a:p>
          <a:p>
            <a:pPr algn="l"/>
            <a:r>
              <a:rPr lang="en-US" altLang="zh-CN"/>
              <a:t>func4: </a:t>
            </a:r>
            <a:r>
              <a:rPr lang="zh-CN" altLang="en-US"/>
              <a:t>生成柱状图</a:t>
            </a:r>
            <a:endParaRPr lang="zh-CN" altLang="en-US"/>
          </a:p>
          <a:p>
            <a:pPr algn="l"/>
            <a:r>
              <a:rPr lang="en-US" altLang="zh-CN"/>
              <a:t>func5: </a:t>
            </a:r>
            <a:r>
              <a:rPr lang="zh-CN" altLang="en-US"/>
              <a:t>计算平均数</a:t>
            </a:r>
            <a:endParaRPr lang="zh-CN" altLang="en-US"/>
          </a:p>
          <a:p>
            <a:pPr algn="l"/>
            <a:r>
              <a:rPr lang="en-US" altLang="zh-CN"/>
              <a:t>func6: </a:t>
            </a:r>
            <a:r>
              <a:rPr lang="zh-CN" altLang="en-US"/>
              <a:t>计算方差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01725"/>
          </a:xfrm>
        </p:spPr>
        <p:txBody>
          <a:bodyPr>
            <a:normAutofit/>
          </a:bodyPr>
          <a:p>
            <a:r>
              <a:rPr lang="en-US" altLang="zh-CN" sz="4800"/>
              <a:t>func1, func2 </a:t>
            </a:r>
            <a:r>
              <a:rPr lang="zh-CN" altLang="en-US" sz="4800"/>
              <a:t>代码</a:t>
            </a:r>
            <a:r>
              <a:rPr lang="en-US" altLang="zh-CN" sz="4800"/>
              <a:t>(</a:t>
            </a:r>
            <a:r>
              <a:rPr lang="zh-CN" altLang="en-US" sz="4800"/>
              <a:t>此部分无结果</a:t>
            </a:r>
            <a:r>
              <a:rPr lang="en-US" altLang="zh-CN" sz="4800"/>
              <a:t>)</a:t>
            </a:r>
            <a:endParaRPr lang="en-US" altLang="zh-CN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87625"/>
            <a:ext cx="9144000" cy="2670175"/>
          </a:xfrm>
        </p:spPr>
        <p:txBody>
          <a:bodyPr>
            <a:normAutofit lnSpcReduction="10000"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3121025"/>
            <a:ext cx="3035300" cy="127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390" y="2684145"/>
            <a:ext cx="308610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01725"/>
          </a:xfrm>
        </p:spPr>
        <p:txBody>
          <a:bodyPr>
            <a:normAutofit/>
          </a:bodyPr>
          <a:p>
            <a:r>
              <a:rPr lang="en-US" altLang="zh-CN" sz="4800"/>
              <a:t>func3 </a:t>
            </a:r>
            <a:r>
              <a:rPr lang="zh-CN" altLang="en-US" sz="4800"/>
              <a:t>代码及结果</a:t>
            </a:r>
            <a:endParaRPr lang="en-US" altLang="zh-CN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87625"/>
            <a:ext cx="9144000" cy="2670175"/>
          </a:xfrm>
        </p:spPr>
        <p:txBody>
          <a:bodyPr>
            <a:normAutofit lnSpcReduction="10000"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615" y="2792730"/>
            <a:ext cx="6261735" cy="2260600"/>
          </a:xfrm>
          <a:prstGeom prst="rect">
            <a:avLst/>
          </a:prstGeom>
        </p:spPr>
      </p:pic>
      <p:pic>
        <p:nvPicPr>
          <p:cNvPr id="7" name="Picture 6" descr="wclou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590" y="2587625"/>
            <a:ext cx="4592955" cy="38906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0910"/>
            <a:ext cx="9144000" cy="1101725"/>
          </a:xfrm>
        </p:spPr>
        <p:txBody>
          <a:bodyPr>
            <a:normAutofit/>
          </a:bodyPr>
          <a:p>
            <a:r>
              <a:rPr lang="en-US" altLang="zh-CN" sz="4800"/>
              <a:t>func4 </a:t>
            </a:r>
            <a:r>
              <a:rPr lang="zh-CN" altLang="en-US" sz="4800"/>
              <a:t>代码及结果</a:t>
            </a:r>
            <a:endParaRPr lang="en-US" altLang="zh-CN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87625"/>
            <a:ext cx="9144000" cy="2670175"/>
          </a:xfrm>
        </p:spPr>
        <p:txBody>
          <a:bodyPr>
            <a:normAutofit lnSpcReduction="10000"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080" y="2465070"/>
            <a:ext cx="4617085" cy="3887470"/>
          </a:xfrm>
          <a:prstGeom prst="rect">
            <a:avLst/>
          </a:prstGeom>
        </p:spPr>
      </p:pic>
      <p:pic>
        <p:nvPicPr>
          <p:cNvPr id="5" name="Picture 4" descr="b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480" y="2946400"/>
            <a:ext cx="5848985" cy="29248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0910"/>
            <a:ext cx="9144000" cy="1101725"/>
          </a:xfrm>
        </p:spPr>
        <p:txBody>
          <a:bodyPr>
            <a:normAutofit/>
          </a:bodyPr>
          <a:p>
            <a:r>
              <a:rPr lang="en-US" altLang="zh-CN" sz="4800"/>
              <a:t>func5, func6 </a:t>
            </a:r>
            <a:r>
              <a:rPr lang="zh-CN" altLang="en-US" sz="4800"/>
              <a:t>代码及结果</a:t>
            </a:r>
            <a:endParaRPr lang="en-US" altLang="zh-CN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87625"/>
            <a:ext cx="9144000" cy="2670175"/>
          </a:xfrm>
        </p:spPr>
        <p:txBody>
          <a:bodyPr>
            <a:normAutofit lnSpcReduction="10000"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798445"/>
            <a:ext cx="4152900" cy="2247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890" y="3238500"/>
            <a:ext cx="39878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0910"/>
            <a:ext cx="9144000" cy="1101725"/>
          </a:xfrm>
        </p:spPr>
        <p:txBody>
          <a:bodyPr>
            <a:normAutofit/>
          </a:bodyPr>
          <a:p>
            <a:r>
              <a:rPr lang="zh-CN" altLang="en-US" sz="4800"/>
              <a:t>主函数部分代码</a:t>
            </a:r>
            <a:endParaRPr lang="zh-CN" alt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87625"/>
            <a:ext cx="9144000" cy="2670175"/>
          </a:xfrm>
        </p:spPr>
        <p:txBody>
          <a:bodyPr>
            <a:normAutofit lnSpcReduction="10000"/>
          </a:bodyPr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2759075"/>
            <a:ext cx="5029200" cy="218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WPS Spreadsheets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SimSun</vt:lpstr>
      <vt:lpstr>汉仪书宋二KW</vt:lpstr>
      <vt:lpstr>SimSun</vt:lpstr>
      <vt:lpstr>Office Theme</vt:lpstr>
      <vt:lpstr>PowerPoint 演示文稿</vt:lpstr>
      <vt:lpstr>程序功能</vt:lpstr>
      <vt:lpstr>func1, func2 代码(此部分无结果)</vt:lpstr>
      <vt:lpstr>func3 代码及结果</vt:lpstr>
      <vt:lpstr>func4 代码及结果</vt:lpstr>
      <vt:lpstr>func5, func6 代码及结果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程序功能</dc:title>
  <dc:creator>pengchen</dc:creator>
  <cp:lastModifiedBy>pengchen</cp:lastModifiedBy>
  <cp:revision>1</cp:revision>
  <dcterms:created xsi:type="dcterms:W3CDTF">2020-12-19T08:10:32Z</dcterms:created>
  <dcterms:modified xsi:type="dcterms:W3CDTF">2020-12-19T08:10:32Z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1033-3.0.2.4882</vt:lpwstr>
  </property>
</Properties>
</file>