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4690"/>
  </p:normalViewPr>
  <p:slideViewPr>
    <p:cSldViewPr snapToGrid="0" snapToObjects="1">
      <p:cViewPr varScale="1">
        <p:scale>
          <a:sx n="124" d="100"/>
          <a:sy n="12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05F2-A44A-B84A-AE30-675A3416C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C66C-66FE-3A4B-A0EE-A88375E33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8987-1677-064F-9D97-B156B74E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6AC1-A8C3-A243-A668-7F5E0AB2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6D31-AE47-1E4B-9F2C-850E5C89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69C9-DFF9-EC4D-8F24-034B1A7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3821-8955-B541-82A5-BB801DC78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EC45-72AA-3D44-86DC-5BCE9970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B0433-650E-E044-9D60-1F402AB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63FD-C3DA-1446-91AA-96AD2936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3F43-2095-C54A-B3BB-D5DE74E8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568C0-BF1D-EF4A-A436-4F4B1ED3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847F-195C-AD44-B245-3AC06DEE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C4CD-0166-084C-92C5-64D34FAC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769C-1957-4248-BA82-780A3BAD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F8C7-40AD-2F41-8390-267B620C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2C78-5358-2147-B5BA-FEDB9E3D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A4455-9E70-984C-B658-7BCD85E3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1B4CA-B9A8-5E44-9F8C-A66D820A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BF1E-1BB0-104D-9489-CAB09BDD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B0C2-4C86-0240-B6C2-2FC8AFEE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8B1A-3161-D04A-887D-0A6343BC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C88DB-DA9D-9F48-B2B4-D5FA10C1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F2D2-59FD-164E-94D5-A550757A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3AB2-DBCE-364B-A143-E7C9EB39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7AF3-00F8-5349-A5C8-5659E80F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7EE2-47E8-C641-B687-304B4A454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958D2-4255-E643-B5F4-5D0608DE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CBC5-4DA9-B340-8FA1-365AE779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E0296-9CCD-4A46-91C9-8BE4D149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8F33B-707E-304B-98C1-CEF2BBE1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F890-0E39-0F41-A1BB-A8853B45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31DD-19FF-5C4C-99C9-6A69B933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47F5-0CCD-4A45-8930-3BFE6A1E4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1119B-1FC3-0642-9466-25D5005DA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855F4-B26D-2745-ADB7-08171CFB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E2967-D802-3442-B3C7-256BCE40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0694-F0BE-204E-A2E1-6185C381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21C81-F79C-7B47-A933-CE4A7AA5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8654-6AF9-0B47-90B6-693EE567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84EEC-94F6-CA4C-86EB-8003FA58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9E02A-B810-5E48-8962-0DDB06EB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FEABA-AC1D-3A49-A292-CFF066DC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F8ECE-069B-434B-8887-30D59971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3C58E-A6C7-0743-BF00-618DDEB4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AB615-A99A-114E-927D-3BDE7E34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21F-01BA-8C4C-8D92-D3EA5913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B19A-BE36-E84F-A6CB-4EFEBD50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E0181-2440-E445-A0AD-91A58E8D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D4CB3-0147-6148-90D3-8C0284B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2BAC3-7ABA-624F-9521-9CDAD001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50E69-1DCA-134E-A5A6-0998B8A3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8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11E2-76DA-9047-949D-2D397666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BB1EE-C538-2C49-874D-42FF64AF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B74F2-5989-4B46-A4F8-523B0EC1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7F6D4-C2C8-C645-8EDF-80B64711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F3CB5-BBAA-6443-8AB7-2438E831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A42C8-7224-3448-B625-17C3616E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0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88B-95FB-6E4D-8E26-5902E60B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E53A-9281-7B4E-9CFB-42641A78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0DD1-1A84-0C40-B05E-9C5552DCC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A0BA-4640-ED41-A059-FD0962D470E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88A2-09DA-FD41-96FD-6E08827F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52A3-B1FB-FE48-8D44-0F2D170B1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C990-B0AD-0B42-9DC7-5C6EDC6D3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0901E-1B30-A244-A988-A77799DD7B0E}"/>
              </a:ext>
            </a:extLst>
          </p:cNvPr>
          <p:cNvSpPr/>
          <p:nvPr/>
        </p:nvSpPr>
        <p:spPr>
          <a:xfrm>
            <a:off x="1779141" y="2324999"/>
            <a:ext cx="8633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([['m'], ['t']], [['</a:t>
            </a:r>
            <a:r>
              <a:rPr lang="en-US" sz="2000" dirty="0" err="1"/>
              <a:t>ing</a:t>
            </a:r>
            <a:r>
              <a:rPr lang="en-US" sz="2000" dirty="0"/>
              <a:t>'], ['</a:t>
            </a:r>
            <a:r>
              <a:rPr lang="en-US" sz="2000" dirty="0" err="1"/>
              <a:t>ian</a:t>
            </a:r>
            <a:r>
              <a:rPr lang="en-US" sz="2000" dirty="0"/>
              <a:t>']], [['2'], ['1']], ('6', '1'), ('7', '0'), ('0', '8'), ('2', '0'), ('0', '4'))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F3B3EA3-92AA-8142-9D26-122C25B8E0C0}"/>
              </a:ext>
            </a:extLst>
          </p:cNvPr>
          <p:cNvSpPr/>
          <p:nvPr/>
        </p:nvSpPr>
        <p:spPr>
          <a:xfrm rot="16200000">
            <a:off x="3821180" y="1951555"/>
            <a:ext cx="328773" cy="37449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0846C-96D9-304A-B5BA-F47C5B1B93A0}"/>
              </a:ext>
            </a:extLst>
          </p:cNvPr>
          <p:cNvSpPr txBox="1"/>
          <p:nvPr/>
        </p:nvSpPr>
        <p:spPr>
          <a:xfrm>
            <a:off x="3431568" y="39884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拼音部分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FFC0B3E-3DC4-3F4D-BE5F-5578B3DBB4DD}"/>
              </a:ext>
            </a:extLst>
          </p:cNvPr>
          <p:cNvSpPr/>
          <p:nvPr/>
        </p:nvSpPr>
        <p:spPr>
          <a:xfrm rot="16200000">
            <a:off x="2402465" y="2580230"/>
            <a:ext cx="328774" cy="9075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B8386-D11C-6940-89F1-E5637F783575}"/>
              </a:ext>
            </a:extLst>
          </p:cNvPr>
          <p:cNvSpPr txBox="1"/>
          <p:nvPr/>
        </p:nvSpPr>
        <p:spPr>
          <a:xfrm>
            <a:off x="2243686" y="32469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声母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4B14954-9F86-8943-A59D-4CF6DD6DB9E9}"/>
              </a:ext>
            </a:extLst>
          </p:cNvPr>
          <p:cNvSpPr/>
          <p:nvPr/>
        </p:nvSpPr>
        <p:spPr>
          <a:xfrm rot="16200000">
            <a:off x="3705620" y="2364423"/>
            <a:ext cx="328774" cy="13391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F3F83-F4DC-7A42-9530-DF3F95D602C7}"/>
              </a:ext>
            </a:extLst>
          </p:cNvPr>
          <p:cNvSpPr txBox="1"/>
          <p:nvPr/>
        </p:nvSpPr>
        <p:spPr>
          <a:xfrm>
            <a:off x="3382060" y="3241763"/>
            <a:ext cx="95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韵母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E904D28-9463-4647-A7AD-1F6A299A434B}"/>
              </a:ext>
            </a:extLst>
          </p:cNvPr>
          <p:cNvSpPr/>
          <p:nvPr/>
        </p:nvSpPr>
        <p:spPr>
          <a:xfrm rot="16200000">
            <a:off x="5087494" y="2501509"/>
            <a:ext cx="328774" cy="106493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DF927-E3A7-844F-B3BE-92B949CA8D97}"/>
              </a:ext>
            </a:extLst>
          </p:cNvPr>
          <p:cNvSpPr txBox="1"/>
          <p:nvPr/>
        </p:nvSpPr>
        <p:spPr>
          <a:xfrm>
            <a:off x="4849996" y="3246904"/>
            <a:ext cx="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声调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E356424-56D2-1C46-87B6-54C84D2358A4}"/>
              </a:ext>
            </a:extLst>
          </p:cNvPr>
          <p:cNvSpPr/>
          <p:nvPr/>
        </p:nvSpPr>
        <p:spPr>
          <a:xfrm rot="16200000">
            <a:off x="7902516" y="1729781"/>
            <a:ext cx="328773" cy="418847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A49EC-555D-AF40-9305-9D5C7976E08E}"/>
              </a:ext>
            </a:extLst>
          </p:cNvPr>
          <p:cNvSpPr txBox="1"/>
          <p:nvPr/>
        </p:nvSpPr>
        <p:spPr>
          <a:xfrm>
            <a:off x="7447288" y="3988407"/>
            <a:ext cx="123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字形部分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EF31F39-66FE-964D-A6A1-293DA8236E3F}"/>
              </a:ext>
            </a:extLst>
          </p:cNvPr>
          <p:cNvSpPr/>
          <p:nvPr/>
        </p:nvSpPr>
        <p:spPr>
          <a:xfrm rot="16200000">
            <a:off x="6141405" y="2692387"/>
            <a:ext cx="328774" cy="6831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170A97E-490B-9141-9A45-FD40AFD3AA9E}"/>
              </a:ext>
            </a:extLst>
          </p:cNvPr>
          <p:cNvSpPr/>
          <p:nvPr/>
        </p:nvSpPr>
        <p:spPr>
          <a:xfrm rot="16200000">
            <a:off x="7004438" y="2692386"/>
            <a:ext cx="328774" cy="6831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7EE4FD9-8BEF-FD44-A17F-D6858B42EA03}"/>
              </a:ext>
            </a:extLst>
          </p:cNvPr>
          <p:cNvSpPr/>
          <p:nvPr/>
        </p:nvSpPr>
        <p:spPr>
          <a:xfrm rot="16200000">
            <a:off x="7890111" y="2692385"/>
            <a:ext cx="328774" cy="6831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732079A-42F4-7141-BC7B-9C535E111E98}"/>
              </a:ext>
            </a:extLst>
          </p:cNvPr>
          <p:cNvSpPr/>
          <p:nvPr/>
        </p:nvSpPr>
        <p:spPr>
          <a:xfrm rot="16200000">
            <a:off x="8753144" y="2692384"/>
            <a:ext cx="328774" cy="6831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8D0B2E0-F95C-C147-BAF5-4DEFE8CE0B4E}"/>
              </a:ext>
            </a:extLst>
          </p:cNvPr>
          <p:cNvSpPr/>
          <p:nvPr/>
        </p:nvSpPr>
        <p:spPr>
          <a:xfrm rot="16200000">
            <a:off x="9616177" y="2714320"/>
            <a:ext cx="328774" cy="6831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09EEF-816B-D649-969C-0B4E635BC29F}"/>
              </a:ext>
            </a:extLst>
          </p:cNvPr>
          <p:cNvSpPr txBox="1"/>
          <p:nvPr/>
        </p:nvSpPr>
        <p:spPr>
          <a:xfrm>
            <a:off x="5916539" y="3241763"/>
            <a:ext cx="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左上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8317EE-53F1-7D4D-8759-215710DE8623}"/>
              </a:ext>
            </a:extLst>
          </p:cNvPr>
          <p:cNvSpPr txBox="1"/>
          <p:nvPr/>
        </p:nvSpPr>
        <p:spPr>
          <a:xfrm>
            <a:off x="6789594" y="3241289"/>
            <a:ext cx="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右上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66BED-0854-294A-93A1-5160DBB7721B}"/>
              </a:ext>
            </a:extLst>
          </p:cNvPr>
          <p:cNvSpPr txBox="1"/>
          <p:nvPr/>
        </p:nvSpPr>
        <p:spPr>
          <a:xfrm>
            <a:off x="7662649" y="3241289"/>
            <a:ext cx="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左下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1B7AC-C467-7A4F-AE35-89D0DF594BA9}"/>
              </a:ext>
            </a:extLst>
          </p:cNvPr>
          <p:cNvSpPr txBox="1"/>
          <p:nvPr/>
        </p:nvSpPr>
        <p:spPr>
          <a:xfrm>
            <a:off x="8535704" y="3251559"/>
            <a:ext cx="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右下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CDEC80-C6CC-E847-8D32-697A78E1CD4D}"/>
              </a:ext>
            </a:extLst>
          </p:cNvPr>
          <p:cNvSpPr txBox="1"/>
          <p:nvPr/>
        </p:nvSpPr>
        <p:spPr>
          <a:xfrm>
            <a:off x="9398734" y="3251559"/>
            <a:ext cx="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右中</a:t>
            </a:r>
            <a:endParaRPr lang="en-US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7EBE8015-70D0-3041-A769-1DFDD8B98342}"/>
              </a:ext>
            </a:extLst>
          </p:cNvPr>
          <p:cNvSpPr/>
          <p:nvPr/>
        </p:nvSpPr>
        <p:spPr>
          <a:xfrm rot="5400000">
            <a:off x="2083288" y="1940229"/>
            <a:ext cx="320795" cy="35681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15422149-8D51-964E-BB3F-6E40CC2A92C3}"/>
              </a:ext>
            </a:extLst>
          </p:cNvPr>
          <p:cNvSpPr/>
          <p:nvPr/>
        </p:nvSpPr>
        <p:spPr>
          <a:xfrm rot="5400000">
            <a:off x="2616506" y="2002952"/>
            <a:ext cx="320794" cy="2262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D00DB-D723-874F-881A-2C5FE54D7404}"/>
              </a:ext>
            </a:extLst>
          </p:cNvPr>
          <p:cNvSpPr txBox="1"/>
          <p:nvPr/>
        </p:nvSpPr>
        <p:spPr>
          <a:xfrm>
            <a:off x="2065276" y="685668"/>
            <a:ext cx="35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第一个字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DF094D-F96F-8540-A56A-61AA11729FF6}"/>
              </a:ext>
            </a:extLst>
          </p:cNvPr>
          <p:cNvSpPr txBox="1"/>
          <p:nvPr/>
        </p:nvSpPr>
        <p:spPr>
          <a:xfrm>
            <a:off x="2603431" y="683098"/>
            <a:ext cx="35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第二个字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Xiaoquan Kong</dc:creator>
  <cp:lastModifiedBy>Xiaoquan Kong</cp:lastModifiedBy>
  <cp:revision>2</cp:revision>
  <dcterms:created xsi:type="dcterms:W3CDTF">2018-12-02T07:59:25Z</dcterms:created>
  <dcterms:modified xsi:type="dcterms:W3CDTF">2018-12-02T08:15:52Z</dcterms:modified>
</cp:coreProperties>
</file>