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61" r:id="rId2"/>
    <p:sldId id="263" r:id="rId3"/>
    <p:sldId id="264" r:id="rId4"/>
    <p:sldId id="292" r:id="rId5"/>
    <p:sldId id="293" r:id="rId6"/>
    <p:sldId id="265" r:id="rId7"/>
    <p:sldId id="291" r:id="rId8"/>
    <p:sldId id="266" r:id="rId9"/>
    <p:sldId id="274" r:id="rId10"/>
    <p:sldId id="294" r:id="rId11"/>
    <p:sldId id="306" r:id="rId12"/>
    <p:sldId id="295" r:id="rId13"/>
    <p:sldId id="296" r:id="rId14"/>
    <p:sldId id="300" r:id="rId15"/>
    <p:sldId id="301" r:id="rId16"/>
    <p:sldId id="302" r:id="rId17"/>
    <p:sldId id="268" r:id="rId18"/>
    <p:sldId id="304" r:id="rId19"/>
    <p:sldId id="305" r:id="rId20"/>
    <p:sldId id="289" r:id="rId21"/>
  </p:sldIdLst>
  <p:sldSz cx="12192000" cy="6858000"/>
  <p:notesSz cx="6858000" cy="9144000"/>
  <p:embeddedFontLst>
    <p:embeddedFont>
      <p:font typeface="微软雅黑" panose="020B0503020204020204" pitchFamily="34" charset="-122"/>
      <p:regular r:id="rId23"/>
      <p:bold r:id="rId24"/>
    </p:embeddedFont>
  </p:embeddedFontLst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3B8"/>
    <a:srgbClr val="2CBEFD"/>
    <a:srgbClr val="9A2424"/>
    <a:srgbClr val="68DB13"/>
    <a:srgbClr val="FF9425"/>
    <a:srgbClr val="FF3399"/>
    <a:srgbClr val="16557F"/>
    <a:srgbClr val="0B83CF"/>
    <a:srgbClr val="29B9FD"/>
    <a:srgbClr val="67C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0BFD8-3EFB-4662-A6C5-0617795C5F14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E4D13-0F77-4153-B279-5BD9F682CD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220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01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199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552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241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49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954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9838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402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840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28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042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1312091" y="1693889"/>
            <a:ext cx="5973129" cy="347022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1472612" y="4457801"/>
            <a:ext cx="1310526" cy="341632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二级目录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2875718" y="4457801"/>
            <a:ext cx="1310526" cy="341632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二级目录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4278824" y="4457801"/>
            <a:ext cx="1310526" cy="341632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二级目录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5681931" y="4457801"/>
            <a:ext cx="1310526" cy="341632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二级目录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472612" y="3071818"/>
            <a:ext cx="2519362" cy="535531"/>
          </a:xfrm>
          <a:prstGeom prst="rect">
            <a:avLst/>
          </a:prstGeom>
        </p:spPr>
        <p:txBody>
          <a:bodyPr lIns="0" rIns="0" anchor="ctr" anchorCtr="0">
            <a:sp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一级标题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1472612" y="3607349"/>
            <a:ext cx="2540000" cy="313932"/>
          </a:xfrm>
          <a:prstGeom prst="rect">
            <a:avLst/>
          </a:prstGeom>
        </p:spPr>
        <p:txBody>
          <a:bodyPr lIns="0" rIns="0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YIJIBIAOTI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1472612" y="2128838"/>
            <a:ext cx="3204163" cy="449262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01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472612" y="2818151"/>
            <a:ext cx="5510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472612" y="4212236"/>
            <a:ext cx="5510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86307" y="247277"/>
            <a:ext cx="7113116" cy="584775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标题样式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slow">
    <p:wipe dir="d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312092" y="0"/>
            <a:ext cx="4379024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437565" y="1920716"/>
            <a:ext cx="413072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洛洛历险记</a:t>
            </a:r>
            <a:endParaRPr 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1953145" y="4906148"/>
            <a:ext cx="252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团队：</a:t>
            </a:r>
            <a:r>
              <a:rPr lang="en-US" altLang="zh-CN" dirty="0" err="1">
                <a:solidFill>
                  <a:schemeClr val="bg1"/>
                </a:solidFill>
                <a:cs typeface="+mn-ea"/>
                <a:sym typeface="+mn-lt"/>
              </a:rPr>
              <a:t>NBTeam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1953145" y="5541552"/>
            <a:ext cx="252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答辩人：宋柯楠</a:t>
            </a:r>
          </a:p>
        </p:txBody>
      </p:sp>
      <p:sp>
        <p:nvSpPr>
          <p:cNvPr id="170" name="任意多边形 169"/>
          <p:cNvSpPr>
            <a:spLocks noChangeAspect="1"/>
          </p:cNvSpPr>
          <p:nvPr/>
        </p:nvSpPr>
        <p:spPr>
          <a:xfrm>
            <a:off x="1505805" y="5547959"/>
            <a:ext cx="373247" cy="360000"/>
          </a:xfrm>
          <a:custGeom>
            <a:avLst/>
            <a:gdLst>
              <a:gd name="connsiteX0" fmla="*/ 2980072 w 3788229"/>
              <a:gd name="connsiteY0" fmla="*/ 2739384 h 3653784"/>
              <a:gd name="connsiteX1" fmla="*/ 3196072 w 3788229"/>
              <a:gd name="connsiteY1" fmla="*/ 3653784 h 3653784"/>
              <a:gd name="connsiteX2" fmla="*/ 2764072 w 3788229"/>
              <a:gd name="connsiteY2" fmla="*/ 3653784 h 3653784"/>
              <a:gd name="connsiteX3" fmla="*/ 2980071 w 3788229"/>
              <a:gd name="connsiteY3" fmla="*/ 2439230 h 3653784"/>
              <a:gd name="connsiteX4" fmla="*/ 3079350 w 3788229"/>
              <a:gd name="connsiteY4" fmla="*/ 2538509 h 3653784"/>
              <a:gd name="connsiteX5" fmla="*/ 2980071 w 3788229"/>
              <a:gd name="connsiteY5" fmla="*/ 2637788 h 3653784"/>
              <a:gd name="connsiteX6" fmla="*/ 2880792 w 3788229"/>
              <a:gd name="connsiteY6" fmla="*/ 2538509 h 3653784"/>
              <a:gd name="connsiteX7" fmla="*/ 2980071 w 3788229"/>
              <a:gd name="connsiteY7" fmla="*/ 2439230 h 3653784"/>
              <a:gd name="connsiteX8" fmla="*/ 3338287 w 3788229"/>
              <a:gd name="connsiteY8" fmla="*/ 1211948 h 3653784"/>
              <a:gd name="connsiteX9" fmla="*/ 3338287 w 3788229"/>
              <a:gd name="connsiteY9" fmla="*/ 2086440 h 3653784"/>
              <a:gd name="connsiteX10" fmla="*/ 3039944 w 3788229"/>
              <a:gd name="connsiteY10" fmla="*/ 2219119 h 3653784"/>
              <a:gd name="connsiteX11" fmla="*/ 3039944 w 3788229"/>
              <a:gd name="connsiteY11" fmla="*/ 1344627 h 3653784"/>
              <a:gd name="connsiteX12" fmla="*/ 449942 w 3788229"/>
              <a:gd name="connsiteY12" fmla="*/ 1211948 h 3653784"/>
              <a:gd name="connsiteX13" fmla="*/ 1894114 w 3788229"/>
              <a:gd name="connsiteY13" fmla="*/ 1854197 h 3653784"/>
              <a:gd name="connsiteX14" fmla="*/ 2920199 w 3788229"/>
              <a:gd name="connsiteY14" fmla="*/ 1397879 h 3653784"/>
              <a:gd name="connsiteX15" fmla="*/ 2920199 w 3788229"/>
              <a:gd name="connsiteY15" fmla="*/ 2272371 h 3653784"/>
              <a:gd name="connsiteX16" fmla="*/ 1894114 w 3788229"/>
              <a:gd name="connsiteY16" fmla="*/ 2728689 h 3653784"/>
              <a:gd name="connsiteX17" fmla="*/ 449942 w 3788229"/>
              <a:gd name="connsiteY17" fmla="*/ 2086440 h 3653784"/>
              <a:gd name="connsiteX18" fmla="*/ 1894115 w 3788229"/>
              <a:gd name="connsiteY18" fmla="*/ 0 h 3653784"/>
              <a:gd name="connsiteX19" fmla="*/ 3788229 w 3788229"/>
              <a:gd name="connsiteY19" fmla="*/ 849086 h 3653784"/>
              <a:gd name="connsiteX20" fmla="*/ 2898197 w 3788229"/>
              <a:gd name="connsiteY20" fmla="*/ 1248066 h 3653784"/>
              <a:gd name="connsiteX21" fmla="*/ 2073823 w 3788229"/>
              <a:gd name="connsiteY21" fmla="*/ 857613 h 3653784"/>
              <a:gd name="connsiteX22" fmla="*/ 2075544 w 3788229"/>
              <a:gd name="connsiteY22" fmla="*/ 849086 h 3653784"/>
              <a:gd name="connsiteX23" fmla="*/ 1894115 w 3788229"/>
              <a:gd name="connsiteY23" fmla="*/ 667657 h 3653784"/>
              <a:gd name="connsiteX24" fmla="*/ 1712686 w 3788229"/>
              <a:gd name="connsiteY24" fmla="*/ 849086 h 3653784"/>
              <a:gd name="connsiteX25" fmla="*/ 1894115 w 3788229"/>
              <a:gd name="connsiteY25" fmla="*/ 1030515 h 3653784"/>
              <a:gd name="connsiteX26" fmla="*/ 2022405 w 3788229"/>
              <a:gd name="connsiteY26" fmla="*/ 977376 h 3653784"/>
              <a:gd name="connsiteX27" fmla="*/ 2028342 w 3788229"/>
              <a:gd name="connsiteY27" fmla="*/ 968569 h 3653784"/>
              <a:gd name="connsiteX28" fmla="*/ 2754477 w 3788229"/>
              <a:gd name="connsiteY28" fmla="*/ 1312493 h 3653784"/>
              <a:gd name="connsiteX29" fmla="*/ 1894115 w 3788229"/>
              <a:gd name="connsiteY29" fmla="*/ 1698172 h 3653784"/>
              <a:gd name="connsiteX30" fmla="*/ 0 w 3788229"/>
              <a:gd name="connsiteY30" fmla="*/ 849086 h 365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788229" h="3653784">
                <a:moveTo>
                  <a:pt x="2980072" y="2739384"/>
                </a:moveTo>
                <a:lnTo>
                  <a:pt x="3196072" y="3653784"/>
                </a:lnTo>
                <a:lnTo>
                  <a:pt x="2764072" y="3653784"/>
                </a:lnTo>
                <a:close/>
                <a:moveTo>
                  <a:pt x="2980071" y="2439230"/>
                </a:moveTo>
                <a:cubicBezTo>
                  <a:pt x="3034901" y="2439230"/>
                  <a:pt x="3079350" y="2483679"/>
                  <a:pt x="3079350" y="2538509"/>
                </a:cubicBezTo>
                <a:cubicBezTo>
                  <a:pt x="3079350" y="2593339"/>
                  <a:pt x="3034901" y="2637788"/>
                  <a:pt x="2980071" y="2637788"/>
                </a:cubicBezTo>
                <a:cubicBezTo>
                  <a:pt x="2925241" y="2637788"/>
                  <a:pt x="2880792" y="2593339"/>
                  <a:pt x="2880792" y="2538509"/>
                </a:cubicBezTo>
                <a:cubicBezTo>
                  <a:pt x="2880792" y="2483679"/>
                  <a:pt x="2925241" y="2439230"/>
                  <a:pt x="2980071" y="2439230"/>
                </a:cubicBezTo>
                <a:close/>
                <a:moveTo>
                  <a:pt x="3338287" y="1211948"/>
                </a:moveTo>
                <a:lnTo>
                  <a:pt x="3338287" y="2086440"/>
                </a:lnTo>
                <a:lnTo>
                  <a:pt x="3039944" y="2219119"/>
                </a:lnTo>
                <a:lnTo>
                  <a:pt x="3039944" y="1344627"/>
                </a:lnTo>
                <a:close/>
                <a:moveTo>
                  <a:pt x="449942" y="1211948"/>
                </a:moveTo>
                <a:lnTo>
                  <a:pt x="1894114" y="1854197"/>
                </a:lnTo>
                <a:lnTo>
                  <a:pt x="2920199" y="1397879"/>
                </a:lnTo>
                <a:lnTo>
                  <a:pt x="2920199" y="2272371"/>
                </a:lnTo>
                <a:lnTo>
                  <a:pt x="1894114" y="2728689"/>
                </a:lnTo>
                <a:lnTo>
                  <a:pt x="449942" y="2086440"/>
                </a:lnTo>
                <a:close/>
                <a:moveTo>
                  <a:pt x="1894115" y="0"/>
                </a:moveTo>
                <a:lnTo>
                  <a:pt x="3788229" y="849086"/>
                </a:lnTo>
                <a:lnTo>
                  <a:pt x="2898197" y="1248066"/>
                </a:lnTo>
                <a:lnTo>
                  <a:pt x="2073823" y="857613"/>
                </a:lnTo>
                <a:lnTo>
                  <a:pt x="2075544" y="849086"/>
                </a:lnTo>
                <a:cubicBezTo>
                  <a:pt x="2075544" y="748886"/>
                  <a:pt x="1994315" y="667657"/>
                  <a:pt x="1894115" y="667657"/>
                </a:cubicBezTo>
                <a:cubicBezTo>
                  <a:pt x="1793915" y="667657"/>
                  <a:pt x="1712686" y="748886"/>
                  <a:pt x="1712686" y="849086"/>
                </a:cubicBezTo>
                <a:cubicBezTo>
                  <a:pt x="1712686" y="949286"/>
                  <a:pt x="1793915" y="1030515"/>
                  <a:pt x="1894115" y="1030515"/>
                </a:cubicBezTo>
                <a:cubicBezTo>
                  <a:pt x="1944215" y="1030515"/>
                  <a:pt x="1989573" y="1010208"/>
                  <a:pt x="2022405" y="977376"/>
                </a:cubicBezTo>
                <a:lnTo>
                  <a:pt x="2028342" y="968569"/>
                </a:lnTo>
                <a:lnTo>
                  <a:pt x="2754477" y="1312493"/>
                </a:lnTo>
                <a:lnTo>
                  <a:pt x="1894115" y="1698172"/>
                </a:lnTo>
                <a:lnTo>
                  <a:pt x="0" y="8490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2" name="任意多边形 171"/>
          <p:cNvSpPr>
            <a:spLocks noChangeAspect="1"/>
          </p:cNvSpPr>
          <p:nvPr/>
        </p:nvSpPr>
        <p:spPr>
          <a:xfrm>
            <a:off x="1542727" y="4930555"/>
            <a:ext cx="324000" cy="324000"/>
          </a:xfrm>
          <a:custGeom>
            <a:avLst/>
            <a:gdLst>
              <a:gd name="connsiteX0" fmla="*/ 323834 w 3757853"/>
              <a:gd name="connsiteY0" fmla="*/ 2826194 h 3757854"/>
              <a:gd name="connsiteX1" fmla="*/ 931659 w 3757853"/>
              <a:gd name="connsiteY1" fmla="*/ 3434019 h 3757854"/>
              <a:gd name="connsiteX2" fmla="*/ 0 w 3757853"/>
              <a:gd name="connsiteY2" fmla="*/ 3757854 h 3757854"/>
              <a:gd name="connsiteX3" fmla="*/ 2958831 w 3757853"/>
              <a:gd name="connsiteY3" fmla="*/ 543794 h 3757854"/>
              <a:gd name="connsiteX4" fmla="*/ 2048517 w 3757853"/>
              <a:gd name="connsiteY4" fmla="*/ 1454108 h 3757854"/>
              <a:gd name="connsiteX5" fmla="*/ 2303745 w 3757853"/>
              <a:gd name="connsiteY5" fmla="*/ 1709336 h 3757854"/>
              <a:gd name="connsiteX6" fmla="*/ 3214059 w 3757853"/>
              <a:gd name="connsiteY6" fmla="*/ 799022 h 3757854"/>
              <a:gd name="connsiteX7" fmla="*/ 3046271 w 3757853"/>
              <a:gd name="connsiteY7" fmla="*/ 0 h 3757854"/>
              <a:gd name="connsiteX8" fmla="*/ 3130563 w 3757853"/>
              <a:gd name="connsiteY8" fmla="*/ 34915 h 3757854"/>
              <a:gd name="connsiteX9" fmla="*/ 3722939 w 3757853"/>
              <a:gd name="connsiteY9" fmla="*/ 627292 h 3757854"/>
              <a:gd name="connsiteX10" fmla="*/ 3722939 w 3757853"/>
              <a:gd name="connsiteY10" fmla="*/ 795874 h 3757854"/>
              <a:gd name="connsiteX11" fmla="*/ 1177594 w 3757853"/>
              <a:gd name="connsiteY11" fmla="*/ 3341219 h 3757854"/>
              <a:gd name="connsiteX12" fmla="*/ 1009011 w 3757853"/>
              <a:gd name="connsiteY12" fmla="*/ 3341219 h 3757854"/>
              <a:gd name="connsiteX13" fmla="*/ 416635 w 3757853"/>
              <a:gd name="connsiteY13" fmla="*/ 2748843 h 3757854"/>
              <a:gd name="connsiteX14" fmla="*/ 416635 w 3757853"/>
              <a:gd name="connsiteY14" fmla="*/ 2580260 h 3757854"/>
              <a:gd name="connsiteX15" fmla="*/ 2961980 w 3757853"/>
              <a:gd name="connsiteY15" fmla="*/ 34915 h 3757854"/>
              <a:gd name="connsiteX16" fmla="*/ 3046271 w 3757853"/>
              <a:gd name="connsiteY16" fmla="*/ 0 h 375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57853" h="3757854">
                <a:moveTo>
                  <a:pt x="323834" y="2826194"/>
                </a:moveTo>
                <a:lnTo>
                  <a:pt x="931659" y="3434019"/>
                </a:lnTo>
                <a:lnTo>
                  <a:pt x="0" y="3757854"/>
                </a:lnTo>
                <a:close/>
                <a:moveTo>
                  <a:pt x="2958831" y="543794"/>
                </a:moveTo>
                <a:lnTo>
                  <a:pt x="2048517" y="1454108"/>
                </a:lnTo>
                <a:lnTo>
                  <a:pt x="2303745" y="1709336"/>
                </a:lnTo>
                <a:lnTo>
                  <a:pt x="3214059" y="799022"/>
                </a:lnTo>
                <a:close/>
                <a:moveTo>
                  <a:pt x="3046271" y="0"/>
                </a:moveTo>
                <a:cubicBezTo>
                  <a:pt x="3076779" y="0"/>
                  <a:pt x="3107286" y="11638"/>
                  <a:pt x="3130563" y="34915"/>
                </a:cubicBezTo>
                <a:lnTo>
                  <a:pt x="3722939" y="627292"/>
                </a:lnTo>
                <a:cubicBezTo>
                  <a:pt x="3769492" y="673845"/>
                  <a:pt x="3769492" y="749321"/>
                  <a:pt x="3722939" y="795874"/>
                </a:cubicBezTo>
                <a:lnTo>
                  <a:pt x="1177594" y="3341219"/>
                </a:lnTo>
                <a:cubicBezTo>
                  <a:pt x="1131041" y="3387772"/>
                  <a:pt x="1055565" y="3387772"/>
                  <a:pt x="1009011" y="3341219"/>
                </a:cubicBezTo>
                <a:lnTo>
                  <a:pt x="416635" y="2748843"/>
                </a:lnTo>
                <a:cubicBezTo>
                  <a:pt x="370082" y="2702289"/>
                  <a:pt x="370082" y="2626813"/>
                  <a:pt x="416635" y="2580260"/>
                </a:cubicBezTo>
                <a:lnTo>
                  <a:pt x="2961980" y="34915"/>
                </a:lnTo>
                <a:cubicBezTo>
                  <a:pt x="2985256" y="11638"/>
                  <a:pt x="3015764" y="0"/>
                  <a:pt x="30462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37565" y="2690157"/>
            <a:ext cx="4130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项目答辩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66" grpId="0"/>
      <p:bldP spid="167" grpId="0"/>
      <p:bldP spid="170" grpId="0" animBg="1"/>
      <p:bldP spid="172" grpId="0" animBg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718" y="247277"/>
            <a:ext cx="7113116" cy="584775"/>
          </a:xfrm>
        </p:spPr>
        <p:txBody>
          <a:bodyPr/>
          <a:lstStyle/>
          <a:p>
            <a:r>
              <a:rPr lang="zh-CN" altLang="en-US" dirty="0"/>
              <a:t>产品流程图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8F14583C-A40E-3536-FFE2-EE9117EB30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488" y="323520"/>
            <a:ext cx="6631603" cy="608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3166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523074" y="4456662"/>
            <a:ext cx="1209219" cy="341632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登录注册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001195" y="4456662"/>
            <a:ext cx="1112204" cy="341632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故事背景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382301" y="4456662"/>
            <a:ext cx="1183879" cy="34163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功能模块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835082" y="4456662"/>
            <a:ext cx="1310526" cy="341632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排名榜单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项目展示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PART 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75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718" y="247277"/>
            <a:ext cx="7113116" cy="584775"/>
          </a:xfrm>
        </p:spPr>
        <p:txBody>
          <a:bodyPr/>
          <a:lstStyle/>
          <a:p>
            <a:r>
              <a:rPr lang="zh-CN" altLang="en-US" dirty="0"/>
              <a:t>账号登陆注册页面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36AFC0-798F-867E-D4FF-BE5063AA4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276" y="154957"/>
            <a:ext cx="3648620" cy="654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86872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718" y="247277"/>
            <a:ext cx="7113116" cy="584775"/>
          </a:xfrm>
        </p:spPr>
        <p:txBody>
          <a:bodyPr/>
          <a:lstStyle/>
          <a:p>
            <a:r>
              <a:rPr lang="zh-CN" altLang="en-US" dirty="0"/>
              <a:t>游戏主线及背景说明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21B59B-434F-4B91-A748-39FCBD32E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30" y="1893721"/>
            <a:ext cx="10971299" cy="391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95542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03784" y="411950"/>
            <a:ext cx="4900539" cy="584775"/>
          </a:xfrm>
        </p:spPr>
        <p:txBody>
          <a:bodyPr/>
          <a:lstStyle/>
          <a:p>
            <a:r>
              <a:rPr lang="zh-CN" altLang="en-US" dirty="0"/>
              <a:t>小游戏模块</a:t>
            </a:r>
            <a:r>
              <a:rPr lang="zh-CN" altLang="en-US" sz="2800" dirty="0"/>
              <a:t>（以猜大小为例）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19A1EF-6B7B-6AA2-B51D-4DC5332D7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157" y="1213574"/>
            <a:ext cx="5813786" cy="27247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AAF231-286A-AA69-537A-3E00F8917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52" y="1990922"/>
            <a:ext cx="5352793" cy="4152636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1299367" y="841535"/>
            <a:ext cx="2922828" cy="584775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虫洞陷阱模块</a:t>
            </a:r>
          </a:p>
        </p:txBody>
      </p:sp>
    </p:spTree>
    <p:extLst>
      <p:ext uri="{BB962C8B-B14F-4D97-AF65-F5344CB8AC3E}">
        <p14:creationId xmlns:p14="http://schemas.microsoft.com/office/powerpoint/2010/main" val="1811555885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718" y="247277"/>
            <a:ext cx="7113116" cy="584775"/>
          </a:xfrm>
        </p:spPr>
        <p:txBody>
          <a:bodyPr/>
          <a:lstStyle/>
          <a:p>
            <a:r>
              <a:rPr lang="en-US" altLang="zh-CN" dirty="0"/>
              <a:t>Boss</a:t>
            </a:r>
            <a:r>
              <a:rPr lang="zh-CN" altLang="en-US" dirty="0"/>
              <a:t>挑战模块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FBF078-3870-9A08-737B-57AA678FF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682" y="1494175"/>
            <a:ext cx="6039160" cy="302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92584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718" y="185908"/>
            <a:ext cx="7113116" cy="584775"/>
          </a:xfrm>
        </p:spPr>
        <p:txBody>
          <a:bodyPr/>
          <a:lstStyle/>
          <a:p>
            <a:r>
              <a:rPr lang="zh-CN" altLang="en-US" dirty="0"/>
              <a:t>排行榜模块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C200D5-B382-640D-C5A0-8C43EDB0C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075" y="1855133"/>
            <a:ext cx="8846005" cy="34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83878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概括总结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PART 05</a:t>
            </a:r>
            <a:endParaRPr lang="zh-CN" altLang="en-US" dirty="0"/>
          </a:p>
        </p:txBody>
      </p:sp>
      <p:sp>
        <p:nvSpPr>
          <p:cNvPr id="16" name="文本占位符 1">
            <a:extLst>
              <a:ext uri="{FF2B5EF4-FFF2-40B4-BE49-F238E27FC236}">
                <a16:creationId xmlns:a16="http://schemas.microsoft.com/office/drawing/2014/main" id="{18A0005E-6288-82B5-F72D-A09873778A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72612" y="4332013"/>
            <a:ext cx="3357138" cy="590931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开发流程体会及心得感悟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开发总结</a:t>
            </a:r>
          </a:p>
        </p:txBody>
      </p:sp>
      <p:sp>
        <p:nvSpPr>
          <p:cNvPr id="22" name="Freeform 5"/>
          <p:cNvSpPr>
            <a:spLocks noEditPoints="1"/>
          </p:cNvSpPr>
          <p:nvPr/>
        </p:nvSpPr>
        <p:spPr bwMode="auto">
          <a:xfrm>
            <a:off x="7478124" y="2469785"/>
            <a:ext cx="276704" cy="339694"/>
          </a:xfrm>
          <a:custGeom>
            <a:avLst/>
            <a:gdLst>
              <a:gd name="T0" fmla="*/ 88 w 104"/>
              <a:gd name="T1" fmla="*/ 80 h 128"/>
              <a:gd name="T2" fmla="*/ 100 w 104"/>
              <a:gd name="T3" fmla="*/ 48 h 128"/>
              <a:gd name="T4" fmla="*/ 52 w 104"/>
              <a:gd name="T5" fmla="*/ 0 h 128"/>
              <a:gd name="T6" fmla="*/ 4 w 104"/>
              <a:gd name="T7" fmla="*/ 48 h 128"/>
              <a:gd name="T8" fmla="*/ 16 w 104"/>
              <a:gd name="T9" fmla="*/ 80 h 128"/>
              <a:gd name="T10" fmla="*/ 0 w 104"/>
              <a:gd name="T11" fmla="*/ 108 h 128"/>
              <a:gd name="T12" fmla="*/ 21 w 104"/>
              <a:gd name="T13" fmla="*/ 111 h 128"/>
              <a:gd name="T14" fmla="*/ 34 w 104"/>
              <a:gd name="T15" fmla="*/ 128 h 128"/>
              <a:gd name="T16" fmla="*/ 52 w 104"/>
              <a:gd name="T17" fmla="*/ 97 h 128"/>
              <a:gd name="T18" fmla="*/ 70 w 104"/>
              <a:gd name="T19" fmla="*/ 128 h 128"/>
              <a:gd name="T20" fmla="*/ 83 w 104"/>
              <a:gd name="T21" fmla="*/ 111 h 128"/>
              <a:gd name="T22" fmla="*/ 104 w 104"/>
              <a:gd name="T23" fmla="*/ 108 h 128"/>
              <a:gd name="T24" fmla="*/ 88 w 104"/>
              <a:gd name="T25" fmla="*/ 80 h 128"/>
              <a:gd name="T26" fmla="*/ 32 w 104"/>
              <a:gd name="T27" fmla="*/ 116 h 128"/>
              <a:gd name="T28" fmla="*/ 26 w 104"/>
              <a:gd name="T29" fmla="*/ 103 h 128"/>
              <a:gd name="T30" fmla="*/ 12 w 104"/>
              <a:gd name="T31" fmla="*/ 104 h 128"/>
              <a:gd name="T32" fmla="*/ 22 w 104"/>
              <a:gd name="T33" fmla="*/ 85 h 128"/>
              <a:gd name="T34" fmla="*/ 44 w 104"/>
              <a:gd name="T35" fmla="*/ 95 h 128"/>
              <a:gd name="T36" fmla="*/ 32 w 104"/>
              <a:gd name="T37" fmla="*/ 116 h 128"/>
              <a:gd name="T38" fmla="*/ 12 w 104"/>
              <a:gd name="T39" fmla="*/ 48 h 128"/>
              <a:gd name="T40" fmla="*/ 52 w 104"/>
              <a:gd name="T41" fmla="*/ 8 h 128"/>
              <a:gd name="T42" fmla="*/ 92 w 104"/>
              <a:gd name="T43" fmla="*/ 48 h 128"/>
              <a:gd name="T44" fmla="*/ 52 w 104"/>
              <a:gd name="T45" fmla="*/ 88 h 128"/>
              <a:gd name="T46" fmla="*/ 12 w 104"/>
              <a:gd name="T47" fmla="*/ 48 h 128"/>
              <a:gd name="T48" fmla="*/ 78 w 104"/>
              <a:gd name="T49" fmla="*/ 103 h 128"/>
              <a:gd name="T50" fmla="*/ 72 w 104"/>
              <a:gd name="T51" fmla="*/ 116 h 128"/>
              <a:gd name="T52" fmla="*/ 60 w 104"/>
              <a:gd name="T53" fmla="*/ 95 h 128"/>
              <a:gd name="T54" fmla="*/ 82 w 104"/>
              <a:gd name="T55" fmla="*/ 85 h 128"/>
              <a:gd name="T56" fmla="*/ 92 w 104"/>
              <a:gd name="T57" fmla="*/ 104 h 128"/>
              <a:gd name="T58" fmla="*/ 78 w 104"/>
              <a:gd name="T59" fmla="*/ 103 h 128"/>
              <a:gd name="T60" fmla="*/ 52 w 104"/>
              <a:gd name="T61" fmla="*/ 20 h 128"/>
              <a:gd name="T62" fmla="*/ 24 w 104"/>
              <a:gd name="T63" fmla="*/ 48 h 128"/>
              <a:gd name="T64" fmla="*/ 52 w 104"/>
              <a:gd name="T65" fmla="*/ 76 h 128"/>
              <a:gd name="T66" fmla="*/ 80 w 104"/>
              <a:gd name="T67" fmla="*/ 48 h 128"/>
              <a:gd name="T68" fmla="*/ 52 w 104"/>
              <a:gd name="T69" fmla="*/ 20 h 128"/>
              <a:gd name="T70" fmla="*/ 52 w 104"/>
              <a:gd name="T71" fmla="*/ 68 h 128"/>
              <a:gd name="T72" fmla="*/ 32 w 104"/>
              <a:gd name="T73" fmla="*/ 48 h 128"/>
              <a:gd name="T74" fmla="*/ 52 w 104"/>
              <a:gd name="T75" fmla="*/ 28 h 128"/>
              <a:gd name="T76" fmla="*/ 72 w 104"/>
              <a:gd name="T77" fmla="*/ 48 h 128"/>
              <a:gd name="T78" fmla="*/ 52 w 104"/>
              <a:gd name="T79" fmla="*/ 6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4" h="128">
                <a:moveTo>
                  <a:pt x="88" y="80"/>
                </a:moveTo>
                <a:cubicBezTo>
                  <a:pt x="95" y="71"/>
                  <a:pt x="100" y="60"/>
                  <a:pt x="100" y="48"/>
                </a:cubicBezTo>
                <a:cubicBezTo>
                  <a:pt x="100" y="21"/>
                  <a:pt x="79" y="0"/>
                  <a:pt x="52" y="0"/>
                </a:cubicBezTo>
                <a:cubicBezTo>
                  <a:pt x="25" y="0"/>
                  <a:pt x="4" y="21"/>
                  <a:pt x="4" y="48"/>
                </a:cubicBezTo>
                <a:cubicBezTo>
                  <a:pt x="4" y="60"/>
                  <a:pt x="9" y="71"/>
                  <a:pt x="16" y="80"/>
                </a:cubicBezTo>
                <a:cubicBezTo>
                  <a:pt x="9" y="93"/>
                  <a:pt x="0" y="108"/>
                  <a:pt x="0" y="108"/>
                </a:cubicBezTo>
                <a:cubicBezTo>
                  <a:pt x="21" y="111"/>
                  <a:pt x="21" y="111"/>
                  <a:pt x="21" y="111"/>
                </a:cubicBezTo>
                <a:cubicBezTo>
                  <a:pt x="34" y="128"/>
                  <a:pt x="34" y="128"/>
                  <a:pt x="34" y="128"/>
                </a:cubicBezTo>
                <a:cubicBezTo>
                  <a:pt x="34" y="128"/>
                  <a:pt x="44" y="111"/>
                  <a:pt x="52" y="97"/>
                </a:cubicBezTo>
                <a:cubicBezTo>
                  <a:pt x="60" y="111"/>
                  <a:pt x="70" y="128"/>
                  <a:pt x="70" y="128"/>
                </a:cubicBezTo>
                <a:cubicBezTo>
                  <a:pt x="83" y="111"/>
                  <a:pt x="83" y="111"/>
                  <a:pt x="83" y="111"/>
                </a:cubicBezTo>
                <a:cubicBezTo>
                  <a:pt x="104" y="108"/>
                  <a:pt x="104" y="108"/>
                  <a:pt x="104" y="108"/>
                </a:cubicBezTo>
                <a:cubicBezTo>
                  <a:pt x="104" y="108"/>
                  <a:pt x="95" y="93"/>
                  <a:pt x="88" y="80"/>
                </a:cubicBezTo>
                <a:close/>
                <a:moveTo>
                  <a:pt x="32" y="116"/>
                </a:moveTo>
                <a:cubicBezTo>
                  <a:pt x="26" y="103"/>
                  <a:pt x="26" y="103"/>
                  <a:pt x="26" y="103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2" y="104"/>
                  <a:pt x="17" y="95"/>
                  <a:pt x="22" y="85"/>
                </a:cubicBezTo>
                <a:cubicBezTo>
                  <a:pt x="28" y="90"/>
                  <a:pt x="35" y="94"/>
                  <a:pt x="44" y="95"/>
                </a:cubicBezTo>
                <a:cubicBezTo>
                  <a:pt x="38" y="105"/>
                  <a:pt x="32" y="116"/>
                  <a:pt x="32" y="116"/>
                </a:cubicBezTo>
                <a:close/>
                <a:moveTo>
                  <a:pt x="12" y="48"/>
                </a:moveTo>
                <a:cubicBezTo>
                  <a:pt x="12" y="26"/>
                  <a:pt x="30" y="8"/>
                  <a:pt x="52" y="8"/>
                </a:cubicBezTo>
                <a:cubicBezTo>
                  <a:pt x="74" y="8"/>
                  <a:pt x="92" y="26"/>
                  <a:pt x="92" y="48"/>
                </a:cubicBezTo>
                <a:cubicBezTo>
                  <a:pt x="92" y="70"/>
                  <a:pt x="74" y="88"/>
                  <a:pt x="52" y="88"/>
                </a:cubicBezTo>
                <a:cubicBezTo>
                  <a:pt x="30" y="88"/>
                  <a:pt x="12" y="70"/>
                  <a:pt x="12" y="48"/>
                </a:cubicBezTo>
                <a:close/>
                <a:moveTo>
                  <a:pt x="78" y="103"/>
                </a:moveTo>
                <a:cubicBezTo>
                  <a:pt x="72" y="116"/>
                  <a:pt x="72" y="116"/>
                  <a:pt x="72" y="116"/>
                </a:cubicBezTo>
                <a:cubicBezTo>
                  <a:pt x="72" y="116"/>
                  <a:pt x="66" y="105"/>
                  <a:pt x="60" y="95"/>
                </a:cubicBezTo>
                <a:cubicBezTo>
                  <a:pt x="69" y="94"/>
                  <a:pt x="76" y="90"/>
                  <a:pt x="82" y="85"/>
                </a:cubicBezTo>
                <a:cubicBezTo>
                  <a:pt x="87" y="95"/>
                  <a:pt x="92" y="104"/>
                  <a:pt x="92" y="104"/>
                </a:cubicBezTo>
                <a:lnTo>
                  <a:pt x="78" y="103"/>
                </a:lnTo>
                <a:close/>
                <a:moveTo>
                  <a:pt x="52" y="20"/>
                </a:moveTo>
                <a:cubicBezTo>
                  <a:pt x="37" y="20"/>
                  <a:pt x="24" y="33"/>
                  <a:pt x="24" y="48"/>
                </a:cubicBezTo>
                <a:cubicBezTo>
                  <a:pt x="24" y="63"/>
                  <a:pt x="37" y="76"/>
                  <a:pt x="52" y="76"/>
                </a:cubicBezTo>
                <a:cubicBezTo>
                  <a:pt x="67" y="76"/>
                  <a:pt x="80" y="63"/>
                  <a:pt x="80" y="48"/>
                </a:cubicBezTo>
                <a:cubicBezTo>
                  <a:pt x="80" y="33"/>
                  <a:pt x="67" y="20"/>
                  <a:pt x="52" y="20"/>
                </a:cubicBezTo>
                <a:close/>
                <a:moveTo>
                  <a:pt x="52" y="68"/>
                </a:moveTo>
                <a:cubicBezTo>
                  <a:pt x="41" y="68"/>
                  <a:pt x="32" y="59"/>
                  <a:pt x="32" y="48"/>
                </a:cubicBezTo>
                <a:cubicBezTo>
                  <a:pt x="32" y="37"/>
                  <a:pt x="41" y="28"/>
                  <a:pt x="52" y="28"/>
                </a:cubicBezTo>
                <a:cubicBezTo>
                  <a:pt x="63" y="28"/>
                  <a:pt x="72" y="37"/>
                  <a:pt x="72" y="48"/>
                </a:cubicBezTo>
                <a:cubicBezTo>
                  <a:pt x="72" y="59"/>
                  <a:pt x="63" y="68"/>
                  <a:pt x="52" y="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3" name="Freeform 6"/>
          <p:cNvSpPr>
            <a:spLocks noEditPoints="1"/>
          </p:cNvSpPr>
          <p:nvPr/>
        </p:nvSpPr>
        <p:spPr bwMode="auto">
          <a:xfrm>
            <a:off x="7663035" y="4814633"/>
            <a:ext cx="299200" cy="339693"/>
          </a:xfrm>
          <a:custGeom>
            <a:avLst/>
            <a:gdLst>
              <a:gd name="T0" fmla="*/ 60 w 112"/>
              <a:gd name="T1" fmla="*/ 61 h 128"/>
              <a:gd name="T2" fmla="*/ 60 w 112"/>
              <a:gd name="T3" fmla="*/ 40 h 128"/>
              <a:gd name="T4" fmla="*/ 56 w 112"/>
              <a:gd name="T5" fmla="*/ 36 h 128"/>
              <a:gd name="T6" fmla="*/ 52 w 112"/>
              <a:gd name="T7" fmla="*/ 40 h 128"/>
              <a:gd name="T8" fmla="*/ 52 w 112"/>
              <a:gd name="T9" fmla="*/ 61 h 128"/>
              <a:gd name="T10" fmla="*/ 44 w 112"/>
              <a:gd name="T11" fmla="*/ 72 h 128"/>
              <a:gd name="T12" fmla="*/ 56 w 112"/>
              <a:gd name="T13" fmla="*/ 84 h 128"/>
              <a:gd name="T14" fmla="*/ 68 w 112"/>
              <a:gd name="T15" fmla="*/ 72 h 128"/>
              <a:gd name="T16" fmla="*/ 60 w 112"/>
              <a:gd name="T17" fmla="*/ 61 h 128"/>
              <a:gd name="T18" fmla="*/ 60 w 112"/>
              <a:gd name="T19" fmla="*/ 16 h 128"/>
              <a:gd name="T20" fmla="*/ 60 w 112"/>
              <a:gd name="T21" fmla="*/ 8 h 128"/>
              <a:gd name="T22" fmla="*/ 72 w 112"/>
              <a:gd name="T23" fmla="*/ 8 h 128"/>
              <a:gd name="T24" fmla="*/ 76 w 112"/>
              <a:gd name="T25" fmla="*/ 4 h 128"/>
              <a:gd name="T26" fmla="*/ 72 w 112"/>
              <a:gd name="T27" fmla="*/ 0 h 128"/>
              <a:gd name="T28" fmla="*/ 40 w 112"/>
              <a:gd name="T29" fmla="*/ 0 h 128"/>
              <a:gd name="T30" fmla="*/ 36 w 112"/>
              <a:gd name="T31" fmla="*/ 4 h 128"/>
              <a:gd name="T32" fmla="*/ 40 w 112"/>
              <a:gd name="T33" fmla="*/ 8 h 128"/>
              <a:gd name="T34" fmla="*/ 52 w 112"/>
              <a:gd name="T35" fmla="*/ 8 h 128"/>
              <a:gd name="T36" fmla="*/ 52 w 112"/>
              <a:gd name="T37" fmla="*/ 16 h 128"/>
              <a:gd name="T38" fmla="*/ 0 w 112"/>
              <a:gd name="T39" fmla="*/ 72 h 128"/>
              <a:gd name="T40" fmla="*/ 56 w 112"/>
              <a:gd name="T41" fmla="*/ 128 h 128"/>
              <a:gd name="T42" fmla="*/ 112 w 112"/>
              <a:gd name="T43" fmla="*/ 72 h 128"/>
              <a:gd name="T44" fmla="*/ 60 w 112"/>
              <a:gd name="T45" fmla="*/ 16 h 128"/>
              <a:gd name="T46" fmla="*/ 56 w 112"/>
              <a:gd name="T47" fmla="*/ 120 h 128"/>
              <a:gd name="T48" fmla="*/ 8 w 112"/>
              <a:gd name="T49" fmla="*/ 72 h 128"/>
              <a:gd name="T50" fmla="*/ 56 w 112"/>
              <a:gd name="T51" fmla="*/ 24 h 128"/>
              <a:gd name="T52" fmla="*/ 104 w 112"/>
              <a:gd name="T53" fmla="*/ 72 h 128"/>
              <a:gd name="T54" fmla="*/ 56 w 112"/>
              <a:gd name="T55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2" h="128">
                <a:moveTo>
                  <a:pt x="60" y="61"/>
                </a:moveTo>
                <a:cubicBezTo>
                  <a:pt x="60" y="40"/>
                  <a:pt x="60" y="40"/>
                  <a:pt x="60" y="40"/>
                </a:cubicBezTo>
                <a:cubicBezTo>
                  <a:pt x="60" y="38"/>
                  <a:pt x="58" y="36"/>
                  <a:pt x="56" y="36"/>
                </a:cubicBezTo>
                <a:cubicBezTo>
                  <a:pt x="54" y="36"/>
                  <a:pt x="52" y="38"/>
                  <a:pt x="52" y="40"/>
                </a:cubicBezTo>
                <a:cubicBezTo>
                  <a:pt x="52" y="61"/>
                  <a:pt x="52" y="61"/>
                  <a:pt x="52" y="61"/>
                </a:cubicBezTo>
                <a:cubicBezTo>
                  <a:pt x="47" y="62"/>
                  <a:pt x="44" y="67"/>
                  <a:pt x="44" y="72"/>
                </a:cubicBezTo>
                <a:cubicBezTo>
                  <a:pt x="44" y="79"/>
                  <a:pt x="49" y="84"/>
                  <a:pt x="56" y="84"/>
                </a:cubicBezTo>
                <a:cubicBezTo>
                  <a:pt x="63" y="84"/>
                  <a:pt x="68" y="79"/>
                  <a:pt x="68" y="72"/>
                </a:cubicBezTo>
                <a:cubicBezTo>
                  <a:pt x="68" y="67"/>
                  <a:pt x="65" y="62"/>
                  <a:pt x="60" y="61"/>
                </a:cubicBezTo>
                <a:close/>
                <a:moveTo>
                  <a:pt x="60" y="16"/>
                </a:moveTo>
                <a:cubicBezTo>
                  <a:pt x="60" y="8"/>
                  <a:pt x="60" y="8"/>
                  <a:pt x="60" y="8"/>
                </a:cubicBezTo>
                <a:cubicBezTo>
                  <a:pt x="72" y="8"/>
                  <a:pt x="72" y="8"/>
                  <a:pt x="72" y="8"/>
                </a:cubicBezTo>
                <a:cubicBezTo>
                  <a:pt x="74" y="8"/>
                  <a:pt x="76" y="6"/>
                  <a:pt x="76" y="4"/>
                </a:cubicBezTo>
                <a:cubicBezTo>
                  <a:pt x="76" y="2"/>
                  <a:pt x="74" y="0"/>
                  <a:pt x="72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8" y="0"/>
                  <a:pt x="36" y="2"/>
                  <a:pt x="36" y="4"/>
                </a:cubicBezTo>
                <a:cubicBezTo>
                  <a:pt x="36" y="6"/>
                  <a:pt x="38" y="8"/>
                  <a:pt x="40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52" y="16"/>
                  <a:pt x="52" y="16"/>
                  <a:pt x="52" y="16"/>
                </a:cubicBezTo>
                <a:cubicBezTo>
                  <a:pt x="23" y="18"/>
                  <a:pt x="0" y="42"/>
                  <a:pt x="0" y="72"/>
                </a:cubicBezTo>
                <a:cubicBezTo>
                  <a:pt x="0" y="103"/>
                  <a:pt x="25" y="128"/>
                  <a:pt x="56" y="128"/>
                </a:cubicBezTo>
                <a:cubicBezTo>
                  <a:pt x="87" y="128"/>
                  <a:pt x="112" y="103"/>
                  <a:pt x="112" y="72"/>
                </a:cubicBezTo>
                <a:cubicBezTo>
                  <a:pt x="112" y="42"/>
                  <a:pt x="89" y="18"/>
                  <a:pt x="60" y="16"/>
                </a:cubicBezTo>
                <a:close/>
                <a:moveTo>
                  <a:pt x="56" y="120"/>
                </a:moveTo>
                <a:cubicBezTo>
                  <a:pt x="29" y="120"/>
                  <a:pt x="8" y="99"/>
                  <a:pt x="8" y="72"/>
                </a:cubicBezTo>
                <a:cubicBezTo>
                  <a:pt x="8" y="45"/>
                  <a:pt x="29" y="24"/>
                  <a:pt x="56" y="24"/>
                </a:cubicBezTo>
                <a:cubicBezTo>
                  <a:pt x="83" y="24"/>
                  <a:pt x="104" y="45"/>
                  <a:pt x="104" y="72"/>
                </a:cubicBezTo>
                <a:cubicBezTo>
                  <a:pt x="104" y="99"/>
                  <a:pt x="83" y="120"/>
                  <a:pt x="56" y="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4" name="Freeform 7"/>
          <p:cNvSpPr>
            <a:spLocks noEditPoints="1"/>
          </p:cNvSpPr>
          <p:nvPr/>
        </p:nvSpPr>
        <p:spPr bwMode="auto">
          <a:xfrm>
            <a:off x="9000594" y="4944869"/>
            <a:ext cx="340818" cy="340818"/>
          </a:xfrm>
          <a:custGeom>
            <a:avLst/>
            <a:gdLst>
              <a:gd name="T0" fmla="*/ 104 w 128"/>
              <a:gd name="T1" fmla="*/ 16 h 128"/>
              <a:gd name="T2" fmla="*/ 104 w 128"/>
              <a:gd name="T3" fmla="*/ 8 h 128"/>
              <a:gd name="T4" fmla="*/ 96 w 128"/>
              <a:gd name="T5" fmla="*/ 0 h 128"/>
              <a:gd name="T6" fmla="*/ 32 w 128"/>
              <a:gd name="T7" fmla="*/ 0 h 128"/>
              <a:gd name="T8" fmla="*/ 24 w 128"/>
              <a:gd name="T9" fmla="*/ 8 h 128"/>
              <a:gd name="T10" fmla="*/ 24 w 128"/>
              <a:gd name="T11" fmla="*/ 16 h 128"/>
              <a:gd name="T12" fmla="*/ 0 w 128"/>
              <a:gd name="T13" fmla="*/ 42 h 128"/>
              <a:gd name="T14" fmla="*/ 24 w 128"/>
              <a:gd name="T15" fmla="*/ 68 h 128"/>
              <a:gd name="T16" fmla="*/ 25 w 128"/>
              <a:gd name="T17" fmla="*/ 68 h 128"/>
              <a:gd name="T18" fmla="*/ 60 w 128"/>
              <a:gd name="T19" fmla="*/ 100 h 128"/>
              <a:gd name="T20" fmla="*/ 60 w 128"/>
              <a:gd name="T21" fmla="*/ 120 h 128"/>
              <a:gd name="T22" fmla="*/ 44 w 128"/>
              <a:gd name="T23" fmla="*/ 120 h 128"/>
              <a:gd name="T24" fmla="*/ 40 w 128"/>
              <a:gd name="T25" fmla="*/ 124 h 128"/>
              <a:gd name="T26" fmla="*/ 44 w 128"/>
              <a:gd name="T27" fmla="*/ 128 h 128"/>
              <a:gd name="T28" fmla="*/ 84 w 128"/>
              <a:gd name="T29" fmla="*/ 128 h 128"/>
              <a:gd name="T30" fmla="*/ 88 w 128"/>
              <a:gd name="T31" fmla="*/ 124 h 128"/>
              <a:gd name="T32" fmla="*/ 84 w 128"/>
              <a:gd name="T33" fmla="*/ 120 h 128"/>
              <a:gd name="T34" fmla="*/ 68 w 128"/>
              <a:gd name="T35" fmla="*/ 120 h 128"/>
              <a:gd name="T36" fmla="*/ 68 w 128"/>
              <a:gd name="T37" fmla="*/ 100 h 128"/>
              <a:gd name="T38" fmla="*/ 103 w 128"/>
              <a:gd name="T39" fmla="*/ 68 h 128"/>
              <a:gd name="T40" fmla="*/ 104 w 128"/>
              <a:gd name="T41" fmla="*/ 68 h 128"/>
              <a:gd name="T42" fmla="*/ 128 w 128"/>
              <a:gd name="T43" fmla="*/ 42 h 128"/>
              <a:gd name="T44" fmla="*/ 104 w 128"/>
              <a:gd name="T45" fmla="*/ 16 h 128"/>
              <a:gd name="T46" fmla="*/ 24 w 128"/>
              <a:gd name="T47" fmla="*/ 60 h 128"/>
              <a:gd name="T48" fmla="*/ 8 w 128"/>
              <a:gd name="T49" fmla="*/ 42 h 128"/>
              <a:gd name="T50" fmla="*/ 24 w 128"/>
              <a:gd name="T51" fmla="*/ 24 h 128"/>
              <a:gd name="T52" fmla="*/ 24 w 128"/>
              <a:gd name="T53" fmla="*/ 60 h 128"/>
              <a:gd name="T54" fmla="*/ 96 w 128"/>
              <a:gd name="T55" fmla="*/ 59 h 128"/>
              <a:gd name="T56" fmla="*/ 64 w 128"/>
              <a:gd name="T57" fmla="*/ 92 h 128"/>
              <a:gd name="T58" fmla="*/ 32 w 128"/>
              <a:gd name="T59" fmla="*/ 59 h 128"/>
              <a:gd name="T60" fmla="*/ 32 w 128"/>
              <a:gd name="T61" fmla="*/ 16 h 128"/>
              <a:gd name="T62" fmla="*/ 40 w 128"/>
              <a:gd name="T63" fmla="*/ 8 h 128"/>
              <a:gd name="T64" fmla="*/ 88 w 128"/>
              <a:gd name="T65" fmla="*/ 8 h 128"/>
              <a:gd name="T66" fmla="*/ 96 w 128"/>
              <a:gd name="T67" fmla="*/ 16 h 128"/>
              <a:gd name="T68" fmla="*/ 96 w 128"/>
              <a:gd name="T69" fmla="*/ 59 h 128"/>
              <a:gd name="T70" fmla="*/ 104 w 128"/>
              <a:gd name="T71" fmla="*/ 60 h 128"/>
              <a:gd name="T72" fmla="*/ 104 w 128"/>
              <a:gd name="T73" fmla="*/ 24 h 128"/>
              <a:gd name="T74" fmla="*/ 120 w 128"/>
              <a:gd name="T75" fmla="*/ 42 h 128"/>
              <a:gd name="T76" fmla="*/ 104 w 128"/>
              <a:gd name="T77" fmla="*/ 6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128">
                <a:moveTo>
                  <a:pt x="104" y="16"/>
                </a:moveTo>
                <a:cubicBezTo>
                  <a:pt x="104" y="8"/>
                  <a:pt x="104" y="8"/>
                  <a:pt x="104" y="8"/>
                </a:cubicBezTo>
                <a:cubicBezTo>
                  <a:pt x="104" y="4"/>
                  <a:pt x="100" y="0"/>
                  <a:pt x="96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4" y="4"/>
                  <a:pt x="24" y="8"/>
                </a:cubicBezTo>
                <a:cubicBezTo>
                  <a:pt x="24" y="16"/>
                  <a:pt x="24" y="16"/>
                  <a:pt x="24" y="16"/>
                </a:cubicBezTo>
                <a:cubicBezTo>
                  <a:pt x="11" y="16"/>
                  <a:pt x="0" y="28"/>
                  <a:pt x="0" y="42"/>
                </a:cubicBezTo>
                <a:cubicBezTo>
                  <a:pt x="0" y="56"/>
                  <a:pt x="11" y="68"/>
                  <a:pt x="24" y="68"/>
                </a:cubicBezTo>
                <a:cubicBezTo>
                  <a:pt x="24" y="68"/>
                  <a:pt x="25" y="68"/>
                  <a:pt x="25" y="68"/>
                </a:cubicBezTo>
                <a:cubicBezTo>
                  <a:pt x="28" y="85"/>
                  <a:pt x="42" y="98"/>
                  <a:pt x="60" y="10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44" y="120"/>
                  <a:pt x="44" y="120"/>
                  <a:pt x="44" y="120"/>
                </a:cubicBezTo>
                <a:cubicBezTo>
                  <a:pt x="42" y="120"/>
                  <a:pt x="40" y="122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84" y="128"/>
                  <a:pt x="84" y="128"/>
                  <a:pt x="84" y="128"/>
                </a:cubicBezTo>
                <a:cubicBezTo>
                  <a:pt x="86" y="128"/>
                  <a:pt x="88" y="126"/>
                  <a:pt x="88" y="124"/>
                </a:cubicBezTo>
                <a:cubicBezTo>
                  <a:pt x="88" y="122"/>
                  <a:pt x="86" y="120"/>
                  <a:pt x="84" y="120"/>
                </a:cubicBezTo>
                <a:cubicBezTo>
                  <a:pt x="68" y="120"/>
                  <a:pt x="68" y="120"/>
                  <a:pt x="68" y="120"/>
                </a:cubicBezTo>
                <a:cubicBezTo>
                  <a:pt x="68" y="100"/>
                  <a:pt x="68" y="100"/>
                  <a:pt x="68" y="100"/>
                </a:cubicBezTo>
                <a:cubicBezTo>
                  <a:pt x="86" y="98"/>
                  <a:pt x="100" y="85"/>
                  <a:pt x="103" y="68"/>
                </a:cubicBezTo>
                <a:cubicBezTo>
                  <a:pt x="103" y="68"/>
                  <a:pt x="104" y="68"/>
                  <a:pt x="104" y="68"/>
                </a:cubicBezTo>
                <a:cubicBezTo>
                  <a:pt x="117" y="68"/>
                  <a:pt x="128" y="56"/>
                  <a:pt x="128" y="42"/>
                </a:cubicBezTo>
                <a:cubicBezTo>
                  <a:pt x="128" y="28"/>
                  <a:pt x="117" y="16"/>
                  <a:pt x="104" y="16"/>
                </a:cubicBezTo>
                <a:close/>
                <a:moveTo>
                  <a:pt x="24" y="60"/>
                </a:moveTo>
                <a:cubicBezTo>
                  <a:pt x="15" y="60"/>
                  <a:pt x="8" y="52"/>
                  <a:pt x="8" y="42"/>
                </a:cubicBezTo>
                <a:cubicBezTo>
                  <a:pt x="8" y="32"/>
                  <a:pt x="15" y="24"/>
                  <a:pt x="24" y="24"/>
                </a:cubicBezTo>
                <a:lnTo>
                  <a:pt x="24" y="60"/>
                </a:lnTo>
                <a:close/>
                <a:moveTo>
                  <a:pt x="96" y="59"/>
                </a:moveTo>
                <a:cubicBezTo>
                  <a:pt x="96" y="77"/>
                  <a:pt x="82" y="92"/>
                  <a:pt x="64" y="92"/>
                </a:cubicBezTo>
                <a:cubicBezTo>
                  <a:pt x="46" y="92"/>
                  <a:pt x="32" y="77"/>
                  <a:pt x="32" y="59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lnTo>
                  <a:pt x="96" y="59"/>
                </a:lnTo>
                <a:close/>
                <a:moveTo>
                  <a:pt x="104" y="60"/>
                </a:moveTo>
                <a:cubicBezTo>
                  <a:pt x="104" y="24"/>
                  <a:pt x="104" y="24"/>
                  <a:pt x="104" y="24"/>
                </a:cubicBezTo>
                <a:cubicBezTo>
                  <a:pt x="113" y="24"/>
                  <a:pt x="120" y="32"/>
                  <a:pt x="120" y="42"/>
                </a:cubicBezTo>
                <a:cubicBezTo>
                  <a:pt x="120" y="52"/>
                  <a:pt x="113" y="60"/>
                  <a:pt x="104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5" name="Freeform 9"/>
          <p:cNvSpPr>
            <a:spLocks noEditPoints="1"/>
          </p:cNvSpPr>
          <p:nvPr/>
        </p:nvSpPr>
        <p:spPr bwMode="auto">
          <a:xfrm>
            <a:off x="2790743" y="4955555"/>
            <a:ext cx="340818" cy="319446"/>
          </a:xfrm>
          <a:custGeom>
            <a:avLst/>
            <a:gdLst>
              <a:gd name="T0" fmla="*/ 100 w 128"/>
              <a:gd name="T1" fmla="*/ 40 h 120"/>
              <a:gd name="T2" fmla="*/ 28 w 128"/>
              <a:gd name="T3" fmla="*/ 40 h 120"/>
              <a:gd name="T4" fmla="*/ 24 w 128"/>
              <a:gd name="T5" fmla="*/ 44 h 120"/>
              <a:gd name="T6" fmla="*/ 28 w 128"/>
              <a:gd name="T7" fmla="*/ 48 h 120"/>
              <a:gd name="T8" fmla="*/ 100 w 128"/>
              <a:gd name="T9" fmla="*/ 48 h 120"/>
              <a:gd name="T10" fmla="*/ 104 w 128"/>
              <a:gd name="T11" fmla="*/ 44 h 120"/>
              <a:gd name="T12" fmla="*/ 100 w 128"/>
              <a:gd name="T13" fmla="*/ 40 h 120"/>
              <a:gd name="T14" fmla="*/ 72 w 128"/>
              <a:gd name="T15" fmla="*/ 56 h 120"/>
              <a:gd name="T16" fmla="*/ 28 w 128"/>
              <a:gd name="T17" fmla="*/ 56 h 120"/>
              <a:gd name="T18" fmla="*/ 24 w 128"/>
              <a:gd name="T19" fmla="*/ 60 h 120"/>
              <a:gd name="T20" fmla="*/ 28 w 128"/>
              <a:gd name="T21" fmla="*/ 64 h 120"/>
              <a:gd name="T22" fmla="*/ 72 w 128"/>
              <a:gd name="T23" fmla="*/ 64 h 120"/>
              <a:gd name="T24" fmla="*/ 76 w 128"/>
              <a:gd name="T25" fmla="*/ 60 h 120"/>
              <a:gd name="T26" fmla="*/ 72 w 128"/>
              <a:gd name="T27" fmla="*/ 56 h 120"/>
              <a:gd name="T28" fmla="*/ 100 w 128"/>
              <a:gd name="T29" fmla="*/ 24 h 120"/>
              <a:gd name="T30" fmla="*/ 28 w 128"/>
              <a:gd name="T31" fmla="*/ 24 h 120"/>
              <a:gd name="T32" fmla="*/ 24 w 128"/>
              <a:gd name="T33" fmla="*/ 28 h 120"/>
              <a:gd name="T34" fmla="*/ 28 w 128"/>
              <a:gd name="T35" fmla="*/ 32 h 120"/>
              <a:gd name="T36" fmla="*/ 100 w 128"/>
              <a:gd name="T37" fmla="*/ 32 h 120"/>
              <a:gd name="T38" fmla="*/ 104 w 128"/>
              <a:gd name="T39" fmla="*/ 28 h 120"/>
              <a:gd name="T40" fmla="*/ 100 w 128"/>
              <a:gd name="T41" fmla="*/ 24 h 120"/>
              <a:gd name="T42" fmla="*/ 116 w 128"/>
              <a:gd name="T43" fmla="*/ 0 h 120"/>
              <a:gd name="T44" fmla="*/ 12 w 128"/>
              <a:gd name="T45" fmla="*/ 0 h 120"/>
              <a:gd name="T46" fmla="*/ 0 w 128"/>
              <a:gd name="T47" fmla="*/ 12 h 120"/>
              <a:gd name="T48" fmla="*/ 0 w 128"/>
              <a:gd name="T49" fmla="*/ 80 h 120"/>
              <a:gd name="T50" fmla="*/ 12 w 128"/>
              <a:gd name="T51" fmla="*/ 92 h 120"/>
              <a:gd name="T52" fmla="*/ 28 w 128"/>
              <a:gd name="T53" fmla="*/ 92 h 120"/>
              <a:gd name="T54" fmla="*/ 28 w 128"/>
              <a:gd name="T55" fmla="*/ 109 h 120"/>
              <a:gd name="T56" fmla="*/ 44 w 128"/>
              <a:gd name="T57" fmla="*/ 114 h 120"/>
              <a:gd name="T58" fmla="*/ 68 w 128"/>
              <a:gd name="T59" fmla="*/ 92 h 120"/>
              <a:gd name="T60" fmla="*/ 116 w 128"/>
              <a:gd name="T61" fmla="*/ 92 h 120"/>
              <a:gd name="T62" fmla="*/ 128 w 128"/>
              <a:gd name="T63" fmla="*/ 80 h 120"/>
              <a:gd name="T64" fmla="*/ 128 w 128"/>
              <a:gd name="T65" fmla="*/ 12 h 120"/>
              <a:gd name="T66" fmla="*/ 116 w 128"/>
              <a:gd name="T67" fmla="*/ 0 h 120"/>
              <a:gd name="T68" fmla="*/ 120 w 128"/>
              <a:gd name="T69" fmla="*/ 76 h 120"/>
              <a:gd name="T70" fmla="*/ 112 w 128"/>
              <a:gd name="T71" fmla="*/ 84 h 120"/>
              <a:gd name="T72" fmla="*/ 66 w 128"/>
              <a:gd name="T73" fmla="*/ 84 h 120"/>
              <a:gd name="T74" fmla="*/ 39 w 128"/>
              <a:gd name="T75" fmla="*/ 108 h 120"/>
              <a:gd name="T76" fmla="*/ 36 w 128"/>
              <a:gd name="T77" fmla="*/ 92 h 120"/>
              <a:gd name="T78" fmla="*/ 36 w 128"/>
              <a:gd name="T79" fmla="*/ 92 h 120"/>
              <a:gd name="T80" fmla="*/ 36 w 128"/>
              <a:gd name="T81" fmla="*/ 84 h 120"/>
              <a:gd name="T82" fmla="*/ 16 w 128"/>
              <a:gd name="T83" fmla="*/ 84 h 120"/>
              <a:gd name="T84" fmla="*/ 8 w 128"/>
              <a:gd name="T85" fmla="*/ 76 h 120"/>
              <a:gd name="T86" fmla="*/ 8 w 128"/>
              <a:gd name="T87" fmla="*/ 16 h 120"/>
              <a:gd name="T88" fmla="*/ 16 w 128"/>
              <a:gd name="T89" fmla="*/ 8 h 120"/>
              <a:gd name="T90" fmla="*/ 112 w 128"/>
              <a:gd name="T91" fmla="*/ 8 h 120"/>
              <a:gd name="T92" fmla="*/ 120 w 128"/>
              <a:gd name="T93" fmla="*/ 16 h 120"/>
              <a:gd name="T94" fmla="*/ 120 w 128"/>
              <a:gd name="T95" fmla="*/ 7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8" h="120">
                <a:moveTo>
                  <a:pt x="100" y="40"/>
                </a:moveTo>
                <a:cubicBezTo>
                  <a:pt x="28" y="40"/>
                  <a:pt x="28" y="40"/>
                  <a:pt x="28" y="40"/>
                </a:cubicBezTo>
                <a:cubicBezTo>
                  <a:pt x="26" y="40"/>
                  <a:pt x="24" y="42"/>
                  <a:pt x="24" y="44"/>
                </a:cubicBezTo>
                <a:cubicBezTo>
                  <a:pt x="24" y="46"/>
                  <a:pt x="26" y="48"/>
                  <a:pt x="28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102" y="48"/>
                  <a:pt x="104" y="46"/>
                  <a:pt x="104" y="44"/>
                </a:cubicBezTo>
                <a:cubicBezTo>
                  <a:pt x="104" y="42"/>
                  <a:pt x="102" y="40"/>
                  <a:pt x="100" y="40"/>
                </a:cubicBezTo>
                <a:close/>
                <a:moveTo>
                  <a:pt x="72" y="56"/>
                </a:moveTo>
                <a:cubicBezTo>
                  <a:pt x="28" y="56"/>
                  <a:pt x="28" y="56"/>
                  <a:pt x="28" y="56"/>
                </a:cubicBezTo>
                <a:cubicBezTo>
                  <a:pt x="26" y="56"/>
                  <a:pt x="24" y="58"/>
                  <a:pt x="24" y="60"/>
                </a:cubicBezTo>
                <a:cubicBezTo>
                  <a:pt x="24" y="62"/>
                  <a:pt x="26" y="64"/>
                  <a:pt x="28" y="64"/>
                </a:cubicBezTo>
                <a:cubicBezTo>
                  <a:pt x="72" y="64"/>
                  <a:pt x="72" y="64"/>
                  <a:pt x="72" y="64"/>
                </a:cubicBezTo>
                <a:cubicBezTo>
                  <a:pt x="74" y="64"/>
                  <a:pt x="76" y="62"/>
                  <a:pt x="76" y="60"/>
                </a:cubicBezTo>
                <a:cubicBezTo>
                  <a:pt x="76" y="58"/>
                  <a:pt x="74" y="56"/>
                  <a:pt x="72" y="56"/>
                </a:cubicBezTo>
                <a:close/>
                <a:moveTo>
                  <a:pt x="100" y="24"/>
                </a:moveTo>
                <a:cubicBezTo>
                  <a:pt x="28" y="24"/>
                  <a:pt x="28" y="24"/>
                  <a:pt x="28" y="24"/>
                </a:cubicBezTo>
                <a:cubicBezTo>
                  <a:pt x="26" y="24"/>
                  <a:pt x="24" y="26"/>
                  <a:pt x="24" y="28"/>
                </a:cubicBezTo>
                <a:cubicBezTo>
                  <a:pt x="24" y="30"/>
                  <a:pt x="26" y="32"/>
                  <a:pt x="28" y="32"/>
                </a:cubicBezTo>
                <a:cubicBezTo>
                  <a:pt x="100" y="32"/>
                  <a:pt x="100" y="32"/>
                  <a:pt x="100" y="32"/>
                </a:cubicBezTo>
                <a:cubicBezTo>
                  <a:pt x="102" y="32"/>
                  <a:pt x="104" y="30"/>
                  <a:pt x="104" y="28"/>
                </a:cubicBezTo>
                <a:cubicBezTo>
                  <a:pt x="104" y="26"/>
                  <a:pt x="102" y="24"/>
                  <a:pt x="100" y="24"/>
                </a:cubicBezTo>
                <a:close/>
                <a:moveTo>
                  <a:pt x="116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7"/>
                  <a:pt x="5" y="92"/>
                  <a:pt x="12" y="92"/>
                </a:cubicBezTo>
                <a:cubicBezTo>
                  <a:pt x="28" y="92"/>
                  <a:pt x="28" y="92"/>
                  <a:pt x="28" y="92"/>
                </a:cubicBezTo>
                <a:cubicBezTo>
                  <a:pt x="28" y="109"/>
                  <a:pt x="28" y="109"/>
                  <a:pt x="28" y="109"/>
                </a:cubicBezTo>
                <a:cubicBezTo>
                  <a:pt x="29" y="114"/>
                  <a:pt x="35" y="120"/>
                  <a:pt x="44" y="114"/>
                </a:cubicBezTo>
                <a:cubicBezTo>
                  <a:pt x="68" y="92"/>
                  <a:pt x="68" y="92"/>
                  <a:pt x="68" y="92"/>
                </a:cubicBezTo>
                <a:cubicBezTo>
                  <a:pt x="116" y="92"/>
                  <a:pt x="116" y="92"/>
                  <a:pt x="116" y="92"/>
                </a:cubicBezTo>
                <a:cubicBezTo>
                  <a:pt x="123" y="92"/>
                  <a:pt x="128" y="87"/>
                  <a:pt x="128" y="80"/>
                </a:cubicBezTo>
                <a:cubicBezTo>
                  <a:pt x="128" y="12"/>
                  <a:pt x="128" y="12"/>
                  <a:pt x="128" y="12"/>
                </a:cubicBezTo>
                <a:cubicBezTo>
                  <a:pt x="128" y="5"/>
                  <a:pt x="123" y="0"/>
                  <a:pt x="116" y="0"/>
                </a:cubicBezTo>
                <a:close/>
                <a:moveTo>
                  <a:pt x="120" y="76"/>
                </a:moveTo>
                <a:cubicBezTo>
                  <a:pt x="120" y="80"/>
                  <a:pt x="116" y="84"/>
                  <a:pt x="112" y="84"/>
                </a:cubicBezTo>
                <a:cubicBezTo>
                  <a:pt x="66" y="84"/>
                  <a:pt x="66" y="84"/>
                  <a:pt x="66" y="84"/>
                </a:cubicBezTo>
                <a:cubicBezTo>
                  <a:pt x="39" y="108"/>
                  <a:pt x="39" y="108"/>
                  <a:pt x="39" y="108"/>
                </a:cubicBezTo>
                <a:cubicBezTo>
                  <a:pt x="35" y="113"/>
                  <a:pt x="36" y="99"/>
                  <a:pt x="36" y="92"/>
                </a:cubicBezTo>
                <a:cubicBezTo>
                  <a:pt x="36" y="92"/>
                  <a:pt x="36" y="92"/>
                  <a:pt x="36" y="92"/>
                </a:cubicBezTo>
                <a:cubicBezTo>
                  <a:pt x="36" y="84"/>
                  <a:pt x="36" y="84"/>
                  <a:pt x="36" y="84"/>
                </a:cubicBezTo>
                <a:cubicBezTo>
                  <a:pt x="16" y="84"/>
                  <a:pt x="16" y="84"/>
                  <a:pt x="16" y="84"/>
                </a:cubicBezTo>
                <a:cubicBezTo>
                  <a:pt x="12" y="84"/>
                  <a:pt x="8" y="80"/>
                  <a:pt x="8" y="7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16" y="8"/>
                  <a:pt x="120" y="12"/>
                  <a:pt x="120" y="16"/>
                </a:cubicBezTo>
                <a:lnTo>
                  <a:pt x="120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6" name="Freeform 10"/>
          <p:cNvSpPr>
            <a:spLocks noEditPoints="1"/>
          </p:cNvSpPr>
          <p:nvPr/>
        </p:nvSpPr>
        <p:spPr bwMode="auto">
          <a:xfrm>
            <a:off x="1153273" y="2157426"/>
            <a:ext cx="276704" cy="340819"/>
          </a:xfrm>
          <a:custGeom>
            <a:avLst/>
            <a:gdLst>
              <a:gd name="T0" fmla="*/ 52 w 104"/>
              <a:gd name="T1" fmla="*/ 72 h 128"/>
              <a:gd name="T2" fmla="*/ 36 w 104"/>
              <a:gd name="T3" fmla="*/ 88 h 128"/>
              <a:gd name="T4" fmla="*/ 52 w 104"/>
              <a:gd name="T5" fmla="*/ 104 h 128"/>
              <a:gd name="T6" fmla="*/ 68 w 104"/>
              <a:gd name="T7" fmla="*/ 88 h 128"/>
              <a:gd name="T8" fmla="*/ 52 w 104"/>
              <a:gd name="T9" fmla="*/ 72 h 128"/>
              <a:gd name="T10" fmla="*/ 52 w 104"/>
              <a:gd name="T11" fmla="*/ 96 h 128"/>
              <a:gd name="T12" fmla="*/ 44 w 104"/>
              <a:gd name="T13" fmla="*/ 88 h 128"/>
              <a:gd name="T14" fmla="*/ 52 w 104"/>
              <a:gd name="T15" fmla="*/ 80 h 128"/>
              <a:gd name="T16" fmla="*/ 60 w 104"/>
              <a:gd name="T17" fmla="*/ 88 h 128"/>
              <a:gd name="T18" fmla="*/ 52 w 104"/>
              <a:gd name="T19" fmla="*/ 96 h 128"/>
              <a:gd name="T20" fmla="*/ 92 w 104"/>
              <a:gd name="T21" fmla="*/ 48 h 128"/>
              <a:gd name="T22" fmla="*/ 24 w 104"/>
              <a:gd name="T23" fmla="*/ 48 h 128"/>
              <a:gd name="T24" fmla="*/ 24 w 104"/>
              <a:gd name="T25" fmla="*/ 36 h 128"/>
              <a:gd name="T26" fmla="*/ 52 w 104"/>
              <a:gd name="T27" fmla="*/ 8 h 128"/>
              <a:gd name="T28" fmla="*/ 80 w 104"/>
              <a:gd name="T29" fmla="*/ 32 h 128"/>
              <a:gd name="T30" fmla="*/ 88 w 104"/>
              <a:gd name="T31" fmla="*/ 32 h 128"/>
              <a:gd name="T32" fmla="*/ 52 w 104"/>
              <a:gd name="T33" fmla="*/ 0 h 128"/>
              <a:gd name="T34" fmla="*/ 16 w 104"/>
              <a:gd name="T35" fmla="*/ 36 h 128"/>
              <a:gd name="T36" fmla="*/ 16 w 104"/>
              <a:gd name="T37" fmla="*/ 48 h 128"/>
              <a:gd name="T38" fmla="*/ 12 w 104"/>
              <a:gd name="T39" fmla="*/ 48 h 128"/>
              <a:gd name="T40" fmla="*/ 0 w 104"/>
              <a:gd name="T41" fmla="*/ 60 h 128"/>
              <a:gd name="T42" fmla="*/ 0 w 104"/>
              <a:gd name="T43" fmla="*/ 116 h 128"/>
              <a:gd name="T44" fmla="*/ 12 w 104"/>
              <a:gd name="T45" fmla="*/ 128 h 128"/>
              <a:gd name="T46" fmla="*/ 92 w 104"/>
              <a:gd name="T47" fmla="*/ 128 h 128"/>
              <a:gd name="T48" fmla="*/ 104 w 104"/>
              <a:gd name="T49" fmla="*/ 116 h 128"/>
              <a:gd name="T50" fmla="*/ 104 w 104"/>
              <a:gd name="T51" fmla="*/ 60 h 128"/>
              <a:gd name="T52" fmla="*/ 92 w 104"/>
              <a:gd name="T53" fmla="*/ 48 h 128"/>
              <a:gd name="T54" fmla="*/ 96 w 104"/>
              <a:gd name="T55" fmla="*/ 112 h 128"/>
              <a:gd name="T56" fmla="*/ 88 w 104"/>
              <a:gd name="T57" fmla="*/ 120 h 128"/>
              <a:gd name="T58" fmla="*/ 16 w 104"/>
              <a:gd name="T59" fmla="*/ 120 h 128"/>
              <a:gd name="T60" fmla="*/ 8 w 104"/>
              <a:gd name="T61" fmla="*/ 112 h 128"/>
              <a:gd name="T62" fmla="*/ 8 w 104"/>
              <a:gd name="T63" fmla="*/ 64 h 128"/>
              <a:gd name="T64" fmla="*/ 16 w 104"/>
              <a:gd name="T65" fmla="*/ 56 h 128"/>
              <a:gd name="T66" fmla="*/ 88 w 104"/>
              <a:gd name="T67" fmla="*/ 56 h 128"/>
              <a:gd name="T68" fmla="*/ 96 w 104"/>
              <a:gd name="T69" fmla="*/ 64 h 128"/>
              <a:gd name="T70" fmla="*/ 96 w 104"/>
              <a:gd name="T71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4" h="128">
                <a:moveTo>
                  <a:pt x="52" y="72"/>
                </a:moveTo>
                <a:cubicBezTo>
                  <a:pt x="43" y="72"/>
                  <a:pt x="36" y="79"/>
                  <a:pt x="36" y="88"/>
                </a:cubicBezTo>
                <a:cubicBezTo>
                  <a:pt x="36" y="97"/>
                  <a:pt x="43" y="104"/>
                  <a:pt x="52" y="104"/>
                </a:cubicBezTo>
                <a:cubicBezTo>
                  <a:pt x="61" y="104"/>
                  <a:pt x="68" y="97"/>
                  <a:pt x="68" y="88"/>
                </a:cubicBezTo>
                <a:cubicBezTo>
                  <a:pt x="68" y="79"/>
                  <a:pt x="61" y="72"/>
                  <a:pt x="52" y="72"/>
                </a:cubicBezTo>
                <a:close/>
                <a:moveTo>
                  <a:pt x="52" y="96"/>
                </a:moveTo>
                <a:cubicBezTo>
                  <a:pt x="48" y="96"/>
                  <a:pt x="44" y="92"/>
                  <a:pt x="44" y="88"/>
                </a:cubicBezTo>
                <a:cubicBezTo>
                  <a:pt x="44" y="84"/>
                  <a:pt x="48" y="80"/>
                  <a:pt x="52" y="80"/>
                </a:cubicBezTo>
                <a:cubicBezTo>
                  <a:pt x="56" y="80"/>
                  <a:pt x="60" y="84"/>
                  <a:pt x="60" y="88"/>
                </a:cubicBezTo>
                <a:cubicBezTo>
                  <a:pt x="60" y="92"/>
                  <a:pt x="56" y="96"/>
                  <a:pt x="52" y="96"/>
                </a:cubicBezTo>
                <a:close/>
                <a:moveTo>
                  <a:pt x="92" y="48"/>
                </a:moveTo>
                <a:cubicBezTo>
                  <a:pt x="24" y="48"/>
                  <a:pt x="24" y="48"/>
                  <a:pt x="24" y="48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21"/>
                  <a:pt x="37" y="8"/>
                  <a:pt x="52" y="8"/>
                </a:cubicBezTo>
                <a:cubicBezTo>
                  <a:pt x="66" y="8"/>
                  <a:pt x="78" y="18"/>
                  <a:pt x="80" y="32"/>
                </a:cubicBezTo>
                <a:cubicBezTo>
                  <a:pt x="88" y="32"/>
                  <a:pt x="88" y="32"/>
                  <a:pt x="88" y="32"/>
                </a:cubicBezTo>
                <a:cubicBezTo>
                  <a:pt x="86" y="14"/>
                  <a:pt x="71" y="0"/>
                  <a:pt x="52" y="0"/>
                </a:cubicBezTo>
                <a:cubicBezTo>
                  <a:pt x="32" y="0"/>
                  <a:pt x="16" y="16"/>
                  <a:pt x="16" y="36"/>
                </a:cubicBezTo>
                <a:cubicBezTo>
                  <a:pt x="16" y="48"/>
                  <a:pt x="16" y="48"/>
                  <a:pt x="16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5" y="48"/>
                  <a:pt x="0" y="53"/>
                  <a:pt x="0" y="60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3"/>
                  <a:pt x="5" y="128"/>
                  <a:pt x="12" y="128"/>
                </a:cubicBezTo>
                <a:cubicBezTo>
                  <a:pt x="92" y="128"/>
                  <a:pt x="92" y="128"/>
                  <a:pt x="92" y="128"/>
                </a:cubicBezTo>
                <a:cubicBezTo>
                  <a:pt x="99" y="128"/>
                  <a:pt x="104" y="123"/>
                  <a:pt x="104" y="116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104" y="53"/>
                  <a:pt x="99" y="48"/>
                  <a:pt x="92" y="48"/>
                </a:cubicBezTo>
                <a:close/>
                <a:moveTo>
                  <a:pt x="96" y="112"/>
                </a:moveTo>
                <a:cubicBezTo>
                  <a:pt x="96" y="116"/>
                  <a:pt x="92" y="120"/>
                  <a:pt x="88" y="120"/>
                </a:cubicBezTo>
                <a:cubicBezTo>
                  <a:pt x="16" y="120"/>
                  <a:pt x="16" y="120"/>
                  <a:pt x="16" y="120"/>
                </a:cubicBezTo>
                <a:cubicBezTo>
                  <a:pt x="12" y="120"/>
                  <a:pt x="8" y="116"/>
                  <a:pt x="8" y="112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60"/>
                  <a:pt x="12" y="56"/>
                  <a:pt x="16" y="56"/>
                </a:cubicBezTo>
                <a:cubicBezTo>
                  <a:pt x="88" y="56"/>
                  <a:pt x="88" y="56"/>
                  <a:pt x="88" y="56"/>
                </a:cubicBezTo>
                <a:cubicBezTo>
                  <a:pt x="92" y="56"/>
                  <a:pt x="96" y="60"/>
                  <a:pt x="96" y="64"/>
                </a:cubicBezTo>
                <a:lnTo>
                  <a:pt x="96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7" name="Freeform 11"/>
          <p:cNvSpPr>
            <a:spLocks noEditPoints="1"/>
          </p:cNvSpPr>
          <p:nvPr/>
        </p:nvSpPr>
        <p:spPr bwMode="auto">
          <a:xfrm>
            <a:off x="4342410" y="2469223"/>
            <a:ext cx="339693" cy="340818"/>
          </a:xfrm>
          <a:custGeom>
            <a:avLst/>
            <a:gdLst>
              <a:gd name="T0" fmla="*/ 64 w 128"/>
              <a:gd name="T1" fmla="*/ 0 h 128"/>
              <a:gd name="T2" fmla="*/ 0 w 128"/>
              <a:gd name="T3" fmla="*/ 64 h 128"/>
              <a:gd name="T4" fmla="*/ 64 w 128"/>
              <a:gd name="T5" fmla="*/ 128 h 128"/>
              <a:gd name="T6" fmla="*/ 128 w 128"/>
              <a:gd name="T7" fmla="*/ 64 h 128"/>
              <a:gd name="T8" fmla="*/ 64 w 128"/>
              <a:gd name="T9" fmla="*/ 0 h 128"/>
              <a:gd name="T10" fmla="*/ 64 w 128"/>
              <a:gd name="T11" fmla="*/ 120 h 128"/>
              <a:gd name="T12" fmla="*/ 8 w 128"/>
              <a:gd name="T13" fmla="*/ 64 h 128"/>
              <a:gd name="T14" fmla="*/ 64 w 128"/>
              <a:gd name="T15" fmla="*/ 8 h 128"/>
              <a:gd name="T16" fmla="*/ 120 w 128"/>
              <a:gd name="T17" fmla="*/ 64 h 128"/>
              <a:gd name="T18" fmla="*/ 64 w 128"/>
              <a:gd name="T19" fmla="*/ 120 h 128"/>
              <a:gd name="T20" fmla="*/ 85 w 128"/>
              <a:gd name="T21" fmla="*/ 49 h 128"/>
              <a:gd name="T22" fmla="*/ 60 w 128"/>
              <a:gd name="T23" fmla="*/ 75 h 128"/>
              <a:gd name="T24" fmla="*/ 47 w 128"/>
              <a:gd name="T25" fmla="*/ 61 h 128"/>
              <a:gd name="T26" fmla="*/ 41 w 128"/>
              <a:gd name="T27" fmla="*/ 61 h 128"/>
              <a:gd name="T28" fmla="*/ 41 w 128"/>
              <a:gd name="T29" fmla="*/ 67 h 128"/>
              <a:gd name="T30" fmla="*/ 57 w 128"/>
              <a:gd name="T31" fmla="*/ 82 h 128"/>
              <a:gd name="T32" fmla="*/ 57 w 128"/>
              <a:gd name="T33" fmla="*/ 83 h 128"/>
              <a:gd name="T34" fmla="*/ 60 w 128"/>
              <a:gd name="T35" fmla="*/ 84 h 128"/>
              <a:gd name="T36" fmla="*/ 63 w 128"/>
              <a:gd name="T37" fmla="*/ 83 h 128"/>
              <a:gd name="T38" fmla="*/ 63 w 128"/>
              <a:gd name="T39" fmla="*/ 82 h 128"/>
              <a:gd name="T40" fmla="*/ 91 w 128"/>
              <a:gd name="T41" fmla="*/ 55 h 128"/>
              <a:gd name="T42" fmla="*/ 91 w 128"/>
              <a:gd name="T43" fmla="*/ 49 h 128"/>
              <a:gd name="T44" fmla="*/ 85 w 128"/>
              <a:gd name="T45" fmla="*/ 4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99"/>
                  <a:pt x="29" y="128"/>
                  <a:pt x="64" y="128"/>
                </a:cubicBezTo>
                <a:cubicBezTo>
                  <a:pt x="99" y="128"/>
                  <a:pt x="128" y="99"/>
                  <a:pt x="128" y="64"/>
                </a:cubicBezTo>
                <a:cubicBezTo>
                  <a:pt x="128" y="29"/>
                  <a:pt x="99" y="0"/>
                  <a:pt x="64" y="0"/>
                </a:cubicBezTo>
                <a:close/>
                <a:moveTo>
                  <a:pt x="64" y="120"/>
                </a:moveTo>
                <a:cubicBezTo>
                  <a:pt x="33" y="120"/>
                  <a:pt x="8" y="95"/>
                  <a:pt x="8" y="64"/>
                </a:cubicBezTo>
                <a:cubicBezTo>
                  <a:pt x="8" y="33"/>
                  <a:pt x="33" y="8"/>
                  <a:pt x="64" y="8"/>
                </a:cubicBezTo>
                <a:cubicBezTo>
                  <a:pt x="95" y="8"/>
                  <a:pt x="120" y="33"/>
                  <a:pt x="120" y="64"/>
                </a:cubicBezTo>
                <a:cubicBezTo>
                  <a:pt x="120" y="95"/>
                  <a:pt x="95" y="120"/>
                  <a:pt x="64" y="120"/>
                </a:cubicBezTo>
                <a:close/>
                <a:moveTo>
                  <a:pt x="85" y="49"/>
                </a:moveTo>
                <a:cubicBezTo>
                  <a:pt x="60" y="75"/>
                  <a:pt x="60" y="75"/>
                  <a:pt x="60" y="75"/>
                </a:cubicBezTo>
                <a:cubicBezTo>
                  <a:pt x="47" y="61"/>
                  <a:pt x="47" y="61"/>
                  <a:pt x="47" y="61"/>
                </a:cubicBezTo>
                <a:cubicBezTo>
                  <a:pt x="45" y="60"/>
                  <a:pt x="43" y="60"/>
                  <a:pt x="41" y="61"/>
                </a:cubicBezTo>
                <a:cubicBezTo>
                  <a:pt x="40" y="63"/>
                  <a:pt x="40" y="65"/>
                  <a:pt x="41" y="67"/>
                </a:cubicBezTo>
                <a:cubicBezTo>
                  <a:pt x="57" y="82"/>
                  <a:pt x="57" y="82"/>
                  <a:pt x="57" y="82"/>
                </a:cubicBezTo>
                <a:cubicBezTo>
                  <a:pt x="57" y="82"/>
                  <a:pt x="57" y="83"/>
                  <a:pt x="57" y="83"/>
                </a:cubicBezTo>
                <a:cubicBezTo>
                  <a:pt x="58" y="84"/>
                  <a:pt x="59" y="84"/>
                  <a:pt x="60" y="84"/>
                </a:cubicBezTo>
                <a:cubicBezTo>
                  <a:pt x="61" y="84"/>
                  <a:pt x="62" y="84"/>
                  <a:pt x="63" y="83"/>
                </a:cubicBezTo>
                <a:cubicBezTo>
                  <a:pt x="63" y="83"/>
                  <a:pt x="63" y="82"/>
                  <a:pt x="63" y="82"/>
                </a:cubicBezTo>
                <a:cubicBezTo>
                  <a:pt x="91" y="55"/>
                  <a:pt x="91" y="55"/>
                  <a:pt x="91" y="55"/>
                </a:cubicBezTo>
                <a:cubicBezTo>
                  <a:pt x="92" y="53"/>
                  <a:pt x="92" y="51"/>
                  <a:pt x="91" y="49"/>
                </a:cubicBezTo>
                <a:cubicBezTo>
                  <a:pt x="89" y="48"/>
                  <a:pt x="87" y="48"/>
                  <a:pt x="85" y="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8" name="TextBox 17"/>
          <p:cNvSpPr txBox="1"/>
          <p:nvPr/>
        </p:nvSpPr>
        <p:spPr>
          <a:xfrm>
            <a:off x="2153847" y="14289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青组长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29" name="TextBox 18"/>
          <p:cNvSpPr txBox="1"/>
          <p:nvPr/>
        </p:nvSpPr>
        <p:spPr>
          <a:xfrm>
            <a:off x="563330" y="2441845"/>
            <a:ext cx="2766405" cy="1453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开发总结：第一次团队开发，感觉跟以前自己写完全是两个世界，团队开发需要考虑整个项目框架，如果不理解整个项目的流程或者某个函数某个变量有什么作用，就很难去编码，然后经常会出现很多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bug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，不过也都是小问题，修一修就好了。</a:t>
            </a:r>
          </a:p>
        </p:txBody>
      </p:sp>
      <p:sp>
        <p:nvSpPr>
          <p:cNvPr id="30" name="TextBox 17"/>
          <p:cNvSpPr txBox="1"/>
          <p:nvPr/>
        </p:nvSpPr>
        <p:spPr>
          <a:xfrm>
            <a:off x="4342410" y="41346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方技术官</a:t>
            </a:r>
          </a:p>
        </p:txBody>
      </p:sp>
      <p:sp>
        <p:nvSpPr>
          <p:cNvPr id="31" name="TextBox 18"/>
          <p:cNvSpPr txBox="1"/>
          <p:nvPr/>
        </p:nvSpPr>
        <p:spPr>
          <a:xfrm>
            <a:off x="3892794" y="4503975"/>
            <a:ext cx="2618317" cy="1684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主要负责的架构大体简单书写，但是主要还是靠小学长的帮忙，改了我写的很多架构错误，同时负责了石头剪刀布的代码，这次项目主要让我学到了新的语法，还有整个开发的流程以及各种文档的书写格式，我也要回顾改进。</a:t>
            </a:r>
            <a:b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</a:b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TextBox 17"/>
          <p:cNvSpPr txBox="1"/>
          <p:nvPr/>
        </p:nvSpPr>
        <p:spPr>
          <a:xfrm>
            <a:off x="4911841" y="1068639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伍副组长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3" name="TextBox 18"/>
          <p:cNvSpPr txBox="1"/>
          <p:nvPr/>
        </p:nvSpPr>
        <p:spPr>
          <a:xfrm>
            <a:off x="4379366" y="2128701"/>
            <a:ext cx="2760379" cy="1684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1.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自己的知识不一定能熟练的运用出来，会有很多自己莫名其妙犯蠢的地方</a:t>
            </a:r>
            <a:b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</a:b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2.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开发过程中要不断和队友沟通，按照架构来开发，同时也要看与自己有关的队友开发的代码</a:t>
            </a:r>
            <a:b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</a:b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3.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可能的情况下，一定要自己测试一遍程序，保证准确无误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TextBox 17"/>
          <p:cNvSpPr txBox="1"/>
          <p:nvPr/>
        </p:nvSpPr>
        <p:spPr>
          <a:xfrm>
            <a:off x="8339233" y="38127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康经理</a:t>
            </a:r>
          </a:p>
        </p:txBody>
      </p:sp>
      <p:sp>
        <p:nvSpPr>
          <p:cNvPr id="35" name="TextBox 18"/>
          <p:cNvSpPr txBox="1"/>
          <p:nvPr/>
        </p:nvSpPr>
        <p:spPr>
          <a:xfrm>
            <a:off x="8246143" y="4273142"/>
            <a:ext cx="3775059" cy="2145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项目过程中，我破有收获。从团队协作方面来看，有效的沟通是项目顺利推进的关键。大家能够及时分享自己的想法、思路和遇到的问题，这使得我们可以快速地协同解决各种难题。每个人在团队中都发挥着独特的作用，无论是经验丰富的开发者还是初出茅庐的萌新，都为项目贡献了自己的力量。通过不断学习和探索新的框架与技术，我们提升了项目的质量和效率。遇到问题时，通过不断研究、尝试，最终找到合适的解决方案，这种共同攻克难关的经历让我们的技术能力都得到了成长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TextBox 17"/>
          <p:cNvSpPr txBox="1"/>
          <p:nvPr/>
        </p:nvSpPr>
        <p:spPr>
          <a:xfrm>
            <a:off x="8662398" y="11059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蓝信息官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7" name="TextBox 18"/>
          <p:cNvSpPr txBox="1"/>
          <p:nvPr/>
        </p:nvSpPr>
        <p:spPr>
          <a:xfrm>
            <a:off x="8246143" y="2022395"/>
            <a:ext cx="3689131" cy="1684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走完了整个流程，我对开发有了一个初步的了解。前期的准备工作做好了，后面就会减少很多麻烦，而且可以对我们要做的东西，要达到的效果有一个初步的认识。在后面的编码环节，写自己负责部分的代码还是比较容易的，但是所有的代码放一起，就真的是漏洞百出了。真的很想笑。或许这就是为什么要进行代码调试吧。</a:t>
            </a:r>
          </a:p>
          <a:p>
            <a:pPr>
              <a:lnSpc>
                <a:spcPts val="1800"/>
              </a:lnSpc>
            </a:pP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574A3C5B-3E04-C479-4DEF-73CBB56D2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77" y="1247835"/>
            <a:ext cx="1080000" cy="10800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78BCE1A0-73D5-70B8-EAC1-B4F33BE8C5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493" y="978655"/>
            <a:ext cx="1080000" cy="10800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809C9002-E19E-65AF-5008-439D330FD0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802" y="923110"/>
            <a:ext cx="1080000" cy="10800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79427BE-FBA0-BB11-7F6D-2A3817A7BD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448" y="4457062"/>
            <a:ext cx="1080000" cy="1088043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F2696851-317D-0819-9DEF-1D0F739A4D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111" y="3836074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371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团队成员</a:t>
            </a:r>
          </a:p>
        </p:txBody>
      </p:sp>
      <p:sp>
        <p:nvSpPr>
          <p:cNvPr id="22" name="Freeform 5"/>
          <p:cNvSpPr>
            <a:spLocks noEditPoints="1"/>
          </p:cNvSpPr>
          <p:nvPr/>
        </p:nvSpPr>
        <p:spPr bwMode="auto">
          <a:xfrm>
            <a:off x="7478124" y="2469785"/>
            <a:ext cx="276704" cy="339694"/>
          </a:xfrm>
          <a:custGeom>
            <a:avLst/>
            <a:gdLst>
              <a:gd name="T0" fmla="*/ 88 w 104"/>
              <a:gd name="T1" fmla="*/ 80 h 128"/>
              <a:gd name="T2" fmla="*/ 100 w 104"/>
              <a:gd name="T3" fmla="*/ 48 h 128"/>
              <a:gd name="T4" fmla="*/ 52 w 104"/>
              <a:gd name="T5" fmla="*/ 0 h 128"/>
              <a:gd name="T6" fmla="*/ 4 w 104"/>
              <a:gd name="T7" fmla="*/ 48 h 128"/>
              <a:gd name="T8" fmla="*/ 16 w 104"/>
              <a:gd name="T9" fmla="*/ 80 h 128"/>
              <a:gd name="T10" fmla="*/ 0 w 104"/>
              <a:gd name="T11" fmla="*/ 108 h 128"/>
              <a:gd name="T12" fmla="*/ 21 w 104"/>
              <a:gd name="T13" fmla="*/ 111 h 128"/>
              <a:gd name="T14" fmla="*/ 34 w 104"/>
              <a:gd name="T15" fmla="*/ 128 h 128"/>
              <a:gd name="T16" fmla="*/ 52 w 104"/>
              <a:gd name="T17" fmla="*/ 97 h 128"/>
              <a:gd name="T18" fmla="*/ 70 w 104"/>
              <a:gd name="T19" fmla="*/ 128 h 128"/>
              <a:gd name="T20" fmla="*/ 83 w 104"/>
              <a:gd name="T21" fmla="*/ 111 h 128"/>
              <a:gd name="T22" fmla="*/ 104 w 104"/>
              <a:gd name="T23" fmla="*/ 108 h 128"/>
              <a:gd name="T24" fmla="*/ 88 w 104"/>
              <a:gd name="T25" fmla="*/ 80 h 128"/>
              <a:gd name="T26" fmla="*/ 32 w 104"/>
              <a:gd name="T27" fmla="*/ 116 h 128"/>
              <a:gd name="T28" fmla="*/ 26 w 104"/>
              <a:gd name="T29" fmla="*/ 103 h 128"/>
              <a:gd name="T30" fmla="*/ 12 w 104"/>
              <a:gd name="T31" fmla="*/ 104 h 128"/>
              <a:gd name="T32" fmla="*/ 22 w 104"/>
              <a:gd name="T33" fmla="*/ 85 h 128"/>
              <a:gd name="T34" fmla="*/ 44 w 104"/>
              <a:gd name="T35" fmla="*/ 95 h 128"/>
              <a:gd name="T36" fmla="*/ 32 w 104"/>
              <a:gd name="T37" fmla="*/ 116 h 128"/>
              <a:gd name="T38" fmla="*/ 12 w 104"/>
              <a:gd name="T39" fmla="*/ 48 h 128"/>
              <a:gd name="T40" fmla="*/ 52 w 104"/>
              <a:gd name="T41" fmla="*/ 8 h 128"/>
              <a:gd name="T42" fmla="*/ 92 w 104"/>
              <a:gd name="T43" fmla="*/ 48 h 128"/>
              <a:gd name="T44" fmla="*/ 52 w 104"/>
              <a:gd name="T45" fmla="*/ 88 h 128"/>
              <a:gd name="T46" fmla="*/ 12 w 104"/>
              <a:gd name="T47" fmla="*/ 48 h 128"/>
              <a:gd name="T48" fmla="*/ 78 w 104"/>
              <a:gd name="T49" fmla="*/ 103 h 128"/>
              <a:gd name="T50" fmla="*/ 72 w 104"/>
              <a:gd name="T51" fmla="*/ 116 h 128"/>
              <a:gd name="T52" fmla="*/ 60 w 104"/>
              <a:gd name="T53" fmla="*/ 95 h 128"/>
              <a:gd name="T54" fmla="*/ 82 w 104"/>
              <a:gd name="T55" fmla="*/ 85 h 128"/>
              <a:gd name="T56" fmla="*/ 92 w 104"/>
              <a:gd name="T57" fmla="*/ 104 h 128"/>
              <a:gd name="T58" fmla="*/ 78 w 104"/>
              <a:gd name="T59" fmla="*/ 103 h 128"/>
              <a:gd name="T60" fmla="*/ 52 w 104"/>
              <a:gd name="T61" fmla="*/ 20 h 128"/>
              <a:gd name="T62" fmla="*/ 24 w 104"/>
              <a:gd name="T63" fmla="*/ 48 h 128"/>
              <a:gd name="T64" fmla="*/ 52 w 104"/>
              <a:gd name="T65" fmla="*/ 76 h 128"/>
              <a:gd name="T66" fmla="*/ 80 w 104"/>
              <a:gd name="T67" fmla="*/ 48 h 128"/>
              <a:gd name="T68" fmla="*/ 52 w 104"/>
              <a:gd name="T69" fmla="*/ 20 h 128"/>
              <a:gd name="T70" fmla="*/ 52 w 104"/>
              <a:gd name="T71" fmla="*/ 68 h 128"/>
              <a:gd name="T72" fmla="*/ 32 w 104"/>
              <a:gd name="T73" fmla="*/ 48 h 128"/>
              <a:gd name="T74" fmla="*/ 52 w 104"/>
              <a:gd name="T75" fmla="*/ 28 h 128"/>
              <a:gd name="T76" fmla="*/ 72 w 104"/>
              <a:gd name="T77" fmla="*/ 48 h 128"/>
              <a:gd name="T78" fmla="*/ 52 w 104"/>
              <a:gd name="T79" fmla="*/ 6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4" h="128">
                <a:moveTo>
                  <a:pt x="88" y="80"/>
                </a:moveTo>
                <a:cubicBezTo>
                  <a:pt x="95" y="71"/>
                  <a:pt x="100" y="60"/>
                  <a:pt x="100" y="48"/>
                </a:cubicBezTo>
                <a:cubicBezTo>
                  <a:pt x="100" y="21"/>
                  <a:pt x="79" y="0"/>
                  <a:pt x="52" y="0"/>
                </a:cubicBezTo>
                <a:cubicBezTo>
                  <a:pt x="25" y="0"/>
                  <a:pt x="4" y="21"/>
                  <a:pt x="4" y="48"/>
                </a:cubicBezTo>
                <a:cubicBezTo>
                  <a:pt x="4" y="60"/>
                  <a:pt x="9" y="71"/>
                  <a:pt x="16" y="80"/>
                </a:cubicBezTo>
                <a:cubicBezTo>
                  <a:pt x="9" y="93"/>
                  <a:pt x="0" y="108"/>
                  <a:pt x="0" y="108"/>
                </a:cubicBezTo>
                <a:cubicBezTo>
                  <a:pt x="21" y="111"/>
                  <a:pt x="21" y="111"/>
                  <a:pt x="21" y="111"/>
                </a:cubicBezTo>
                <a:cubicBezTo>
                  <a:pt x="34" y="128"/>
                  <a:pt x="34" y="128"/>
                  <a:pt x="34" y="128"/>
                </a:cubicBezTo>
                <a:cubicBezTo>
                  <a:pt x="34" y="128"/>
                  <a:pt x="44" y="111"/>
                  <a:pt x="52" y="97"/>
                </a:cubicBezTo>
                <a:cubicBezTo>
                  <a:pt x="60" y="111"/>
                  <a:pt x="70" y="128"/>
                  <a:pt x="70" y="128"/>
                </a:cubicBezTo>
                <a:cubicBezTo>
                  <a:pt x="83" y="111"/>
                  <a:pt x="83" y="111"/>
                  <a:pt x="83" y="111"/>
                </a:cubicBezTo>
                <a:cubicBezTo>
                  <a:pt x="104" y="108"/>
                  <a:pt x="104" y="108"/>
                  <a:pt x="104" y="108"/>
                </a:cubicBezTo>
                <a:cubicBezTo>
                  <a:pt x="104" y="108"/>
                  <a:pt x="95" y="93"/>
                  <a:pt x="88" y="80"/>
                </a:cubicBezTo>
                <a:close/>
                <a:moveTo>
                  <a:pt x="32" y="116"/>
                </a:moveTo>
                <a:cubicBezTo>
                  <a:pt x="26" y="103"/>
                  <a:pt x="26" y="103"/>
                  <a:pt x="26" y="103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2" y="104"/>
                  <a:pt x="17" y="95"/>
                  <a:pt x="22" y="85"/>
                </a:cubicBezTo>
                <a:cubicBezTo>
                  <a:pt x="28" y="90"/>
                  <a:pt x="35" y="94"/>
                  <a:pt x="44" y="95"/>
                </a:cubicBezTo>
                <a:cubicBezTo>
                  <a:pt x="38" y="105"/>
                  <a:pt x="32" y="116"/>
                  <a:pt x="32" y="116"/>
                </a:cubicBezTo>
                <a:close/>
                <a:moveTo>
                  <a:pt x="12" y="48"/>
                </a:moveTo>
                <a:cubicBezTo>
                  <a:pt x="12" y="26"/>
                  <a:pt x="30" y="8"/>
                  <a:pt x="52" y="8"/>
                </a:cubicBezTo>
                <a:cubicBezTo>
                  <a:pt x="74" y="8"/>
                  <a:pt x="92" y="26"/>
                  <a:pt x="92" y="48"/>
                </a:cubicBezTo>
                <a:cubicBezTo>
                  <a:pt x="92" y="70"/>
                  <a:pt x="74" y="88"/>
                  <a:pt x="52" y="88"/>
                </a:cubicBezTo>
                <a:cubicBezTo>
                  <a:pt x="30" y="88"/>
                  <a:pt x="12" y="70"/>
                  <a:pt x="12" y="48"/>
                </a:cubicBezTo>
                <a:close/>
                <a:moveTo>
                  <a:pt x="78" y="103"/>
                </a:moveTo>
                <a:cubicBezTo>
                  <a:pt x="72" y="116"/>
                  <a:pt x="72" y="116"/>
                  <a:pt x="72" y="116"/>
                </a:cubicBezTo>
                <a:cubicBezTo>
                  <a:pt x="72" y="116"/>
                  <a:pt x="66" y="105"/>
                  <a:pt x="60" y="95"/>
                </a:cubicBezTo>
                <a:cubicBezTo>
                  <a:pt x="69" y="94"/>
                  <a:pt x="76" y="90"/>
                  <a:pt x="82" y="85"/>
                </a:cubicBezTo>
                <a:cubicBezTo>
                  <a:pt x="87" y="95"/>
                  <a:pt x="92" y="104"/>
                  <a:pt x="92" y="104"/>
                </a:cubicBezTo>
                <a:lnTo>
                  <a:pt x="78" y="103"/>
                </a:lnTo>
                <a:close/>
                <a:moveTo>
                  <a:pt x="52" y="20"/>
                </a:moveTo>
                <a:cubicBezTo>
                  <a:pt x="37" y="20"/>
                  <a:pt x="24" y="33"/>
                  <a:pt x="24" y="48"/>
                </a:cubicBezTo>
                <a:cubicBezTo>
                  <a:pt x="24" y="63"/>
                  <a:pt x="37" y="76"/>
                  <a:pt x="52" y="76"/>
                </a:cubicBezTo>
                <a:cubicBezTo>
                  <a:pt x="67" y="76"/>
                  <a:pt x="80" y="63"/>
                  <a:pt x="80" y="48"/>
                </a:cubicBezTo>
                <a:cubicBezTo>
                  <a:pt x="80" y="33"/>
                  <a:pt x="67" y="20"/>
                  <a:pt x="52" y="20"/>
                </a:cubicBezTo>
                <a:close/>
                <a:moveTo>
                  <a:pt x="52" y="68"/>
                </a:moveTo>
                <a:cubicBezTo>
                  <a:pt x="41" y="68"/>
                  <a:pt x="32" y="59"/>
                  <a:pt x="32" y="48"/>
                </a:cubicBezTo>
                <a:cubicBezTo>
                  <a:pt x="32" y="37"/>
                  <a:pt x="41" y="28"/>
                  <a:pt x="52" y="28"/>
                </a:cubicBezTo>
                <a:cubicBezTo>
                  <a:pt x="63" y="28"/>
                  <a:pt x="72" y="37"/>
                  <a:pt x="72" y="48"/>
                </a:cubicBezTo>
                <a:cubicBezTo>
                  <a:pt x="72" y="59"/>
                  <a:pt x="63" y="68"/>
                  <a:pt x="52" y="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3" name="Freeform 6"/>
          <p:cNvSpPr>
            <a:spLocks noEditPoints="1"/>
          </p:cNvSpPr>
          <p:nvPr/>
        </p:nvSpPr>
        <p:spPr bwMode="auto">
          <a:xfrm>
            <a:off x="5918802" y="4945432"/>
            <a:ext cx="299200" cy="339693"/>
          </a:xfrm>
          <a:custGeom>
            <a:avLst/>
            <a:gdLst>
              <a:gd name="T0" fmla="*/ 60 w 112"/>
              <a:gd name="T1" fmla="*/ 61 h 128"/>
              <a:gd name="T2" fmla="*/ 60 w 112"/>
              <a:gd name="T3" fmla="*/ 40 h 128"/>
              <a:gd name="T4" fmla="*/ 56 w 112"/>
              <a:gd name="T5" fmla="*/ 36 h 128"/>
              <a:gd name="T6" fmla="*/ 52 w 112"/>
              <a:gd name="T7" fmla="*/ 40 h 128"/>
              <a:gd name="T8" fmla="*/ 52 w 112"/>
              <a:gd name="T9" fmla="*/ 61 h 128"/>
              <a:gd name="T10" fmla="*/ 44 w 112"/>
              <a:gd name="T11" fmla="*/ 72 h 128"/>
              <a:gd name="T12" fmla="*/ 56 w 112"/>
              <a:gd name="T13" fmla="*/ 84 h 128"/>
              <a:gd name="T14" fmla="*/ 68 w 112"/>
              <a:gd name="T15" fmla="*/ 72 h 128"/>
              <a:gd name="T16" fmla="*/ 60 w 112"/>
              <a:gd name="T17" fmla="*/ 61 h 128"/>
              <a:gd name="T18" fmla="*/ 60 w 112"/>
              <a:gd name="T19" fmla="*/ 16 h 128"/>
              <a:gd name="T20" fmla="*/ 60 w 112"/>
              <a:gd name="T21" fmla="*/ 8 h 128"/>
              <a:gd name="T22" fmla="*/ 72 w 112"/>
              <a:gd name="T23" fmla="*/ 8 h 128"/>
              <a:gd name="T24" fmla="*/ 76 w 112"/>
              <a:gd name="T25" fmla="*/ 4 h 128"/>
              <a:gd name="T26" fmla="*/ 72 w 112"/>
              <a:gd name="T27" fmla="*/ 0 h 128"/>
              <a:gd name="T28" fmla="*/ 40 w 112"/>
              <a:gd name="T29" fmla="*/ 0 h 128"/>
              <a:gd name="T30" fmla="*/ 36 w 112"/>
              <a:gd name="T31" fmla="*/ 4 h 128"/>
              <a:gd name="T32" fmla="*/ 40 w 112"/>
              <a:gd name="T33" fmla="*/ 8 h 128"/>
              <a:gd name="T34" fmla="*/ 52 w 112"/>
              <a:gd name="T35" fmla="*/ 8 h 128"/>
              <a:gd name="T36" fmla="*/ 52 w 112"/>
              <a:gd name="T37" fmla="*/ 16 h 128"/>
              <a:gd name="T38" fmla="*/ 0 w 112"/>
              <a:gd name="T39" fmla="*/ 72 h 128"/>
              <a:gd name="T40" fmla="*/ 56 w 112"/>
              <a:gd name="T41" fmla="*/ 128 h 128"/>
              <a:gd name="T42" fmla="*/ 112 w 112"/>
              <a:gd name="T43" fmla="*/ 72 h 128"/>
              <a:gd name="T44" fmla="*/ 60 w 112"/>
              <a:gd name="T45" fmla="*/ 16 h 128"/>
              <a:gd name="T46" fmla="*/ 56 w 112"/>
              <a:gd name="T47" fmla="*/ 120 h 128"/>
              <a:gd name="T48" fmla="*/ 8 w 112"/>
              <a:gd name="T49" fmla="*/ 72 h 128"/>
              <a:gd name="T50" fmla="*/ 56 w 112"/>
              <a:gd name="T51" fmla="*/ 24 h 128"/>
              <a:gd name="T52" fmla="*/ 104 w 112"/>
              <a:gd name="T53" fmla="*/ 72 h 128"/>
              <a:gd name="T54" fmla="*/ 56 w 112"/>
              <a:gd name="T55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2" h="128">
                <a:moveTo>
                  <a:pt x="60" y="61"/>
                </a:moveTo>
                <a:cubicBezTo>
                  <a:pt x="60" y="40"/>
                  <a:pt x="60" y="40"/>
                  <a:pt x="60" y="40"/>
                </a:cubicBezTo>
                <a:cubicBezTo>
                  <a:pt x="60" y="38"/>
                  <a:pt x="58" y="36"/>
                  <a:pt x="56" y="36"/>
                </a:cubicBezTo>
                <a:cubicBezTo>
                  <a:pt x="54" y="36"/>
                  <a:pt x="52" y="38"/>
                  <a:pt x="52" y="40"/>
                </a:cubicBezTo>
                <a:cubicBezTo>
                  <a:pt x="52" y="61"/>
                  <a:pt x="52" y="61"/>
                  <a:pt x="52" y="61"/>
                </a:cubicBezTo>
                <a:cubicBezTo>
                  <a:pt x="47" y="62"/>
                  <a:pt x="44" y="67"/>
                  <a:pt x="44" y="72"/>
                </a:cubicBezTo>
                <a:cubicBezTo>
                  <a:pt x="44" y="79"/>
                  <a:pt x="49" y="84"/>
                  <a:pt x="56" y="84"/>
                </a:cubicBezTo>
                <a:cubicBezTo>
                  <a:pt x="63" y="84"/>
                  <a:pt x="68" y="79"/>
                  <a:pt x="68" y="72"/>
                </a:cubicBezTo>
                <a:cubicBezTo>
                  <a:pt x="68" y="67"/>
                  <a:pt x="65" y="62"/>
                  <a:pt x="60" y="61"/>
                </a:cubicBezTo>
                <a:close/>
                <a:moveTo>
                  <a:pt x="60" y="16"/>
                </a:moveTo>
                <a:cubicBezTo>
                  <a:pt x="60" y="8"/>
                  <a:pt x="60" y="8"/>
                  <a:pt x="60" y="8"/>
                </a:cubicBezTo>
                <a:cubicBezTo>
                  <a:pt x="72" y="8"/>
                  <a:pt x="72" y="8"/>
                  <a:pt x="72" y="8"/>
                </a:cubicBezTo>
                <a:cubicBezTo>
                  <a:pt x="74" y="8"/>
                  <a:pt x="76" y="6"/>
                  <a:pt x="76" y="4"/>
                </a:cubicBezTo>
                <a:cubicBezTo>
                  <a:pt x="76" y="2"/>
                  <a:pt x="74" y="0"/>
                  <a:pt x="72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8" y="0"/>
                  <a:pt x="36" y="2"/>
                  <a:pt x="36" y="4"/>
                </a:cubicBezTo>
                <a:cubicBezTo>
                  <a:pt x="36" y="6"/>
                  <a:pt x="38" y="8"/>
                  <a:pt x="40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52" y="16"/>
                  <a:pt x="52" y="16"/>
                  <a:pt x="52" y="16"/>
                </a:cubicBezTo>
                <a:cubicBezTo>
                  <a:pt x="23" y="18"/>
                  <a:pt x="0" y="42"/>
                  <a:pt x="0" y="72"/>
                </a:cubicBezTo>
                <a:cubicBezTo>
                  <a:pt x="0" y="103"/>
                  <a:pt x="25" y="128"/>
                  <a:pt x="56" y="128"/>
                </a:cubicBezTo>
                <a:cubicBezTo>
                  <a:pt x="87" y="128"/>
                  <a:pt x="112" y="103"/>
                  <a:pt x="112" y="72"/>
                </a:cubicBezTo>
                <a:cubicBezTo>
                  <a:pt x="112" y="42"/>
                  <a:pt x="89" y="18"/>
                  <a:pt x="60" y="16"/>
                </a:cubicBezTo>
                <a:close/>
                <a:moveTo>
                  <a:pt x="56" y="120"/>
                </a:moveTo>
                <a:cubicBezTo>
                  <a:pt x="29" y="120"/>
                  <a:pt x="8" y="99"/>
                  <a:pt x="8" y="72"/>
                </a:cubicBezTo>
                <a:cubicBezTo>
                  <a:pt x="8" y="45"/>
                  <a:pt x="29" y="24"/>
                  <a:pt x="56" y="24"/>
                </a:cubicBezTo>
                <a:cubicBezTo>
                  <a:pt x="83" y="24"/>
                  <a:pt x="104" y="45"/>
                  <a:pt x="104" y="72"/>
                </a:cubicBezTo>
                <a:cubicBezTo>
                  <a:pt x="104" y="99"/>
                  <a:pt x="83" y="120"/>
                  <a:pt x="56" y="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4" name="Freeform 7"/>
          <p:cNvSpPr>
            <a:spLocks noEditPoints="1"/>
          </p:cNvSpPr>
          <p:nvPr/>
        </p:nvSpPr>
        <p:spPr bwMode="auto">
          <a:xfrm>
            <a:off x="9000594" y="4944869"/>
            <a:ext cx="340818" cy="340818"/>
          </a:xfrm>
          <a:custGeom>
            <a:avLst/>
            <a:gdLst>
              <a:gd name="T0" fmla="*/ 104 w 128"/>
              <a:gd name="T1" fmla="*/ 16 h 128"/>
              <a:gd name="T2" fmla="*/ 104 w 128"/>
              <a:gd name="T3" fmla="*/ 8 h 128"/>
              <a:gd name="T4" fmla="*/ 96 w 128"/>
              <a:gd name="T5" fmla="*/ 0 h 128"/>
              <a:gd name="T6" fmla="*/ 32 w 128"/>
              <a:gd name="T7" fmla="*/ 0 h 128"/>
              <a:gd name="T8" fmla="*/ 24 w 128"/>
              <a:gd name="T9" fmla="*/ 8 h 128"/>
              <a:gd name="T10" fmla="*/ 24 w 128"/>
              <a:gd name="T11" fmla="*/ 16 h 128"/>
              <a:gd name="T12" fmla="*/ 0 w 128"/>
              <a:gd name="T13" fmla="*/ 42 h 128"/>
              <a:gd name="T14" fmla="*/ 24 w 128"/>
              <a:gd name="T15" fmla="*/ 68 h 128"/>
              <a:gd name="T16" fmla="*/ 25 w 128"/>
              <a:gd name="T17" fmla="*/ 68 h 128"/>
              <a:gd name="T18" fmla="*/ 60 w 128"/>
              <a:gd name="T19" fmla="*/ 100 h 128"/>
              <a:gd name="T20" fmla="*/ 60 w 128"/>
              <a:gd name="T21" fmla="*/ 120 h 128"/>
              <a:gd name="T22" fmla="*/ 44 w 128"/>
              <a:gd name="T23" fmla="*/ 120 h 128"/>
              <a:gd name="T24" fmla="*/ 40 w 128"/>
              <a:gd name="T25" fmla="*/ 124 h 128"/>
              <a:gd name="T26" fmla="*/ 44 w 128"/>
              <a:gd name="T27" fmla="*/ 128 h 128"/>
              <a:gd name="T28" fmla="*/ 84 w 128"/>
              <a:gd name="T29" fmla="*/ 128 h 128"/>
              <a:gd name="T30" fmla="*/ 88 w 128"/>
              <a:gd name="T31" fmla="*/ 124 h 128"/>
              <a:gd name="T32" fmla="*/ 84 w 128"/>
              <a:gd name="T33" fmla="*/ 120 h 128"/>
              <a:gd name="T34" fmla="*/ 68 w 128"/>
              <a:gd name="T35" fmla="*/ 120 h 128"/>
              <a:gd name="T36" fmla="*/ 68 w 128"/>
              <a:gd name="T37" fmla="*/ 100 h 128"/>
              <a:gd name="T38" fmla="*/ 103 w 128"/>
              <a:gd name="T39" fmla="*/ 68 h 128"/>
              <a:gd name="T40" fmla="*/ 104 w 128"/>
              <a:gd name="T41" fmla="*/ 68 h 128"/>
              <a:gd name="T42" fmla="*/ 128 w 128"/>
              <a:gd name="T43" fmla="*/ 42 h 128"/>
              <a:gd name="T44" fmla="*/ 104 w 128"/>
              <a:gd name="T45" fmla="*/ 16 h 128"/>
              <a:gd name="T46" fmla="*/ 24 w 128"/>
              <a:gd name="T47" fmla="*/ 60 h 128"/>
              <a:gd name="T48" fmla="*/ 8 w 128"/>
              <a:gd name="T49" fmla="*/ 42 h 128"/>
              <a:gd name="T50" fmla="*/ 24 w 128"/>
              <a:gd name="T51" fmla="*/ 24 h 128"/>
              <a:gd name="T52" fmla="*/ 24 w 128"/>
              <a:gd name="T53" fmla="*/ 60 h 128"/>
              <a:gd name="T54" fmla="*/ 96 w 128"/>
              <a:gd name="T55" fmla="*/ 59 h 128"/>
              <a:gd name="T56" fmla="*/ 64 w 128"/>
              <a:gd name="T57" fmla="*/ 92 h 128"/>
              <a:gd name="T58" fmla="*/ 32 w 128"/>
              <a:gd name="T59" fmla="*/ 59 h 128"/>
              <a:gd name="T60" fmla="*/ 32 w 128"/>
              <a:gd name="T61" fmla="*/ 16 h 128"/>
              <a:gd name="T62" fmla="*/ 40 w 128"/>
              <a:gd name="T63" fmla="*/ 8 h 128"/>
              <a:gd name="T64" fmla="*/ 88 w 128"/>
              <a:gd name="T65" fmla="*/ 8 h 128"/>
              <a:gd name="T66" fmla="*/ 96 w 128"/>
              <a:gd name="T67" fmla="*/ 16 h 128"/>
              <a:gd name="T68" fmla="*/ 96 w 128"/>
              <a:gd name="T69" fmla="*/ 59 h 128"/>
              <a:gd name="T70" fmla="*/ 104 w 128"/>
              <a:gd name="T71" fmla="*/ 60 h 128"/>
              <a:gd name="T72" fmla="*/ 104 w 128"/>
              <a:gd name="T73" fmla="*/ 24 h 128"/>
              <a:gd name="T74" fmla="*/ 120 w 128"/>
              <a:gd name="T75" fmla="*/ 42 h 128"/>
              <a:gd name="T76" fmla="*/ 104 w 128"/>
              <a:gd name="T77" fmla="*/ 6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128">
                <a:moveTo>
                  <a:pt x="104" y="16"/>
                </a:moveTo>
                <a:cubicBezTo>
                  <a:pt x="104" y="8"/>
                  <a:pt x="104" y="8"/>
                  <a:pt x="104" y="8"/>
                </a:cubicBezTo>
                <a:cubicBezTo>
                  <a:pt x="104" y="4"/>
                  <a:pt x="100" y="0"/>
                  <a:pt x="96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4" y="4"/>
                  <a:pt x="24" y="8"/>
                </a:cubicBezTo>
                <a:cubicBezTo>
                  <a:pt x="24" y="16"/>
                  <a:pt x="24" y="16"/>
                  <a:pt x="24" y="16"/>
                </a:cubicBezTo>
                <a:cubicBezTo>
                  <a:pt x="11" y="16"/>
                  <a:pt x="0" y="28"/>
                  <a:pt x="0" y="42"/>
                </a:cubicBezTo>
                <a:cubicBezTo>
                  <a:pt x="0" y="56"/>
                  <a:pt x="11" y="68"/>
                  <a:pt x="24" y="68"/>
                </a:cubicBezTo>
                <a:cubicBezTo>
                  <a:pt x="24" y="68"/>
                  <a:pt x="25" y="68"/>
                  <a:pt x="25" y="68"/>
                </a:cubicBezTo>
                <a:cubicBezTo>
                  <a:pt x="28" y="85"/>
                  <a:pt x="42" y="98"/>
                  <a:pt x="60" y="10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44" y="120"/>
                  <a:pt x="44" y="120"/>
                  <a:pt x="44" y="120"/>
                </a:cubicBezTo>
                <a:cubicBezTo>
                  <a:pt x="42" y="120"/>
                  <a:pt x="40" y="122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84" y="128"/>
                  <a:pt x="84" y="128"/>
                  <a:pt x="84" y="128"/>
                </a:cubicBezTo>
                <a:cubicBezTo>
                  <a:pt x="86" y="128"/>
                  <a:pt x="88" y="126"/>
                  <a:pt x="88" y="124"/>
                </a:cubicBezTo>
                <a:cubicBezTo>
                  <a:pt x="88" y="122"/>
                  <a:pt x="86" y="120"/>
                  <a:pt x="84" y="120"/>
                </a:cubicBezTo>
                <a:cubicBezTo>
                  <a:pt x="68" y="120"/>
                  <a:pt x="68" y="120"/>
                  <a:pt x="68" y="120"/>
                </a:cubicBezTo>
                <a:cubicBezTo>
                  <a:pt x="68" y="100"/>
                  <a:pt x="68" y="100"/>
                  <a:pt x="68" y="100"/>
                </a:cubicBezTo>
                <a:cubicBezTo>
                  <a:pt x="86" y="98"/>
                  <a:pt x="100" y="85"/>
                  <a:pt x="103" y="68"/>
                </a:cubicBezTo>
                <a:cubicBezTo>
                  <a:pt x="103" y="68"/>
                  <a:pt x="104" y="68"/>
                  <a:pt x="104" y="68"/>
                </a:cubicBezTo>
                <a:cubicBezTo>
                  <a:pt x="117" y="68"/>
                  <a:pt x="128" y="56"/>
                  <a:pt x="128" y="42"/>
                </a:cubicBezTo>
                <a:cubicBezTo>
                  <a:pt x="128" y="28"/>
                  <a:pt x="117" y="16"/>
                  <a:pt x="104" y="16"/>
                </a:cubicBezTo>
                <a:close/>
                <a:moveTo>
                  <a:pt x="24" y="60"/>
                </a:moveTo>
                <a:cubicBezTo>
                  <a:pt x="15" y="60"/>
                  <a:pt x="8" y="52"/>
                  <a:pt x="8" y="42"/>
                </a:cubicBezTo>
                <a:cubicBezTo>
                  <a:pt x="8" y="32"/>
                  <a:pt x="15" y="24"/>
                  <a:pt x="24" y="24"/>
                </a:cubicBezTo>
                <a:lnTo>
                  <a:pt x="24" y="60"/>
                </a:lnTo>
                <a:close/>
                <a:moveTo>
                  <a:pt x="96" y="59"/>
                </a:moveTo>
                <a:cubicBezTo>
                  <a:pt x="96" y="77"/>
                  <a:pt x="82" y="92"/>
                  <a:pt x="64" y="92"/>
                </a:cubicBezTo>
                <a:cubicBezTo>
                  <a:pt x="46" y="92"/>
                  <a:pt x="32" y="77"/>
                  <a:pt x="32" y="59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lnTo>
                  <a:pt x="96" y="59"/>
                </a:lnTo>
                <a:close/>
                <a:moveTo>
                  <a:pt x="104" y="60"/>
                </a:moveTo>
                <a:cubicBezTo>
                  <a:pt x="104" y="24"/>
                  <a:pt x="104" y="24"/>
                  <a:pt x="104" y="24"/>
                </a:cubicBezTo>
                <a:cubicBezTo>
                  <a:pt x="113" y="24"/>
                  <a:pt x="120" y="32"/>
                  <a:pt x="120" y="42"/>
                </a:cubicBezTo>
                <a:cubicBezTo>
                  <a:pt x="120" y="52"/>
                  <a:pt x="113" y="60"/>
                  <a:pt x="104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5" name="Freeform 9"/>
          <p:cNvSpPr>
            <a:spLocks noEditPoints="1"/>
          </p:cNvSpPr>
          <p:nvPr/>
        </p:nvSpPr>
        <p:spPr bwMode="auto">
          <a:xfrm>
            <a:off x="2790743" y="4955555"/>
            <a:ext cx="340818" cy="319446"/>
          </a:xfrm>
          <a:custGeom>
            <a:avLst/>
            <a:gdLst>
              <a:gd name="T0" fmla="*/ 100 w 128"/>
              <a:gd name="T1" fmla="*/ 40 h 120"/>
              <a:gd name="T2" fmla="*/ 28 w 128"/>
              <a:gd name="T3" fmla="*/ 40 h 120"/>
              <a:gd name="T4" fmla="*/ 24 w 128"/>
              <a:gd name="T5" fmla="*/ 44 h 120"/>
              <a:gd name="T6" fmla="*/ 28 w 128"/>
              <a:gd name="T7" fmla="*/ 48 h 120"/>
              <a:gd name="T8" fmla="*/ 100 w 128"/>
              <a:gd name="T9" fmla="*/ 48 h 120"/>
              <a:gd name="T10" fmla="*/ 104 w 128"/>
              <a:gd name="T11" fmla="*/ 44 h 120"/>
              <a:gd name="T12" fmla="*/ 100 w 128"/>
              <a:gd name="T13" fmla="*/ 40 h 120"/>
              <a:gd name="T14" fmla="*/ 72 w 128"/>
              <a:gd name="T15" fmla="*/ 56 h 120"/>
              <a:gd name="T16" fmla="*/ 28 w 128"/>
              <a:gd name="T17" fmla="*/ 56 h 120"/>
              <a:gd name="T18" fmla="*/ 24 w 128"/>
              <a:gd name="T19" fmla="*/ 60 h 120"/>
              <a:gd name="T20" fmla="*/ 28 w 128"/>
              <a:gd name="T21" fmla="*/ 64 h 120"/>
              <a:gd name="T22" fmla="*/ 72 w 128"/>
              <a:gd name="T23" fmla="*/ 64 h 120"/>
              <a:gd name="T24" fmla="*/ 76 w 128"/>
              <a:gd name="T25" fmla="*/ 60 h 120"/>
              <a:gd name="T26" fmla="*/ 72 w 128"/>
              <a:gd name="T27" fmla="*/ 56 h 120"/>
              <a:gd name="T28" fmla="*/ 100 w 128"/>
              <a:gd name="T29" fmla="*/ 24 h 120"/>
              <a:gd name="T30" fmla="*/ 28 w 128"/>
              <a:gd name="T31" fmla="*/ 24 h 120"/>
              <a:gd name="T32" fmla="*/ 24 w 128"/>
              <a:gd name="T33" fmla="*/ 28 h 120"/>
              <a:gd name="T34" fmla="*/ 28 w 128"/>
              <a:gd name="T35" fmla="*/ 32 h 120"/>
              <a:gd name="T36" fmla="*/ 100 w 128"/>
              <a:gd name="T37" fmla="*/ 32 h 120"/>
              <a:gd name="T38" fmla="*/ 104 w 128"/>
              <a:gd name="T39" fmla="*/ 28 h 120"/>
              <a:gd name="T40" fmla="*/ 100 w 128"/>
              <a:gd name="T41" fmla="*/ 24 h 120"/>
              <a:gd name="T42" fmla="*/ 116 w 128"/>
              <a:gd name="T43" fmla="*/ 0 h 120"/>
              <a:gd name="T44" fmla="*/ 12 w 128"/>
              <a:gd name="T45" fmla="*/ 0 h 120"/>
              <a:gd name="T46" fmla="*/ 0 w 128"/>
              <a:gd name="T47" fmla="*/ 12 h 120"/>
              <a:gd name="T48" fmla="*/ 0 w 128"/>
              <a:gd name="T49" fmla="*/ 80 h 120"/>
              <a:gd name="T50" fmla="*/ 12 w 128"/>
              <a:gd name="T51" fmla="*/ 92 h 120"/>
              <a:gd name="T52" fmla="*/ 28 w 128"/>
              <a:gd name="T53" fmla="*/ 92 h 120"/>
              <a:gd name="T54" fmla="*/ 28 w 128"/>
              <a:gd name="T55" fmla="*/ 109 h 120"/>
              <a:gd name="T56" fmla="*/ 44 w 128"/>
              <a:gd name="T57" fmla="*/ 114 h 120"/>
              <a:gd name="T58" fmla="*/ 68 w 128"/>
              <a:gd name="T59" fmla="*/ 92 h 120"/>
              <a:gd name="T60" fmla="*/ 116 w 128"/>
              <a:gd name="T61" fmla="*/ 92 h 120"/>
              <a:gd name="T62" fmla="*/ 128 w 128"/>
              <a:gd name="T63" fmla="*/ 80 h 120"/>
              <a:gd name="T64" fmla="*/ 128 w 128"/>
              <a:gd name="T65" fmla="*/ 12 h 120"/>
              <a:gd name="T66" fmla="*/ 116 w 128"/>
              <a:gd name="T67" fmla="*/ 0 h 120"/>
              <a:gd name="T68" fmla="*/ 120 w 128"/>
              <a:gd name="T69" fmla="*/ 76 h 120"/>
              <a:gd name="T70" fmla="*/ 112 w 128"/>
              <a:gd name="T71" fmla="*/ 84 h 120"/>
              <a:gd name="T72" fmla="*/ 66 w 128"/>
              <a:gd name="T73" fmla="*/ 84 h 120"/>
              <a:gd name="T74" fmla="*/ 39 w 128"/>
              <a:gd name="T75" fmla="*/ 108 h 120"/>
              <a:gd name="T76" fmla="*/ 36 w 128"/>
              <a:gd name="T77" fmla="*/ 92 h 120"/>
              <a:gd name="T78" fmla="*/ 36 w 128"/>
              <a:gd name="T79" fmla="*/ 92 h 120"/>
              <a:gd name="T80" fmla="*/ 36 w 128"/>
              <a:gd name="T81" fmla="*/ 84 h 120"/>
              <a:gd name="T82" fmla="*/ 16 w 128"/>
              <a:gd name="T83" fmla="*/ 84 h 120"/>
              <a:gd name="T84" fmla="*/ 8 w 128"/>
              <a:gd name="T85" fmla="*/ 76 h 120"/>
              <a:gd name="T86" fmla="*/ 8 w 128"/>
              <a:gd name="T87" fmla="*/ 16 h 120"/>
              <a:gd name="T88" fmla="*/ 16 w 128"/>
              <a:gd name="T89" fmla="*/ 8 h 120"/>
              <a:gd name="T90" fmla="*/ 112 w 128"/>
              <a:gd name="T91" fmla="*/ 8 h 120"/>
              <a:gd name="T92" fmla="*/ 120 w 128"/>
              <a:gd name="T93" fmla="*/ 16 h 120"/>
              <a:gd name="T94" fmla="*/ 120 w 128"/>
              <a:gd name="T95" fmla="*/ 7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8" h="120">
                <a:moveTo>
                  <a:pt x="100" y="40"/>
                </a:moveTo>
                <a:cubicBezTo>
                  <a:pt x="28" y="40"/>
                  <a:pt x="28" y="40"/>
                  <a:pt x="28" y="40"/>
                </a:cubicBezTo>
                <a:cubicBezTo>
                  <a:pt x="26" y="40"/>
                  <a:pt x="24" y="42"/>
                  <a:pt x="24" y="44"/>
                </a:cubicBezTo>
                <a:cubicBezTo>
                  <a:pt x="24" y="46"/>
                  <a:pt x="26" y="48"/>
                  <a:pt x="28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102" y="48"/>
                  <a:pt x="104" y="46"/>
                  <a:pt x="104" y="44"/>
                </a:cubicBezTo>
                <a:cubicBezTo>
                  <a:pt x="104" y="42"/>
                  <a:pt x="102" y="40"/>
                  <a:pt x="100" y="40"/>
                </a:cubicBezTo>
                <a:close/>
                <a:moveTo>
                  <a:pt x="72" y="56"/>
                </a:moveTo>
                <a:cubicBezTo>
                  <a:pt x="28" y="56"/>
                  <a:pt x="28" y="56"/>
                  <a:pt x="28" y="56"/>
                </a:cubicBezTo>
                <a:cubicBezTo>
                  <a:pt x="26" y="56"/>
                  <a:pt x="24" y="58"/>
                  <a:pt x="24" y="60"/>
                </a:cubicBezTo>
                <a:cubicBezTo>
                  <a:pt x="24" y="62"/>
                  <a:pt x="26" y="64"/>
                  <a:pt x="28" y="64"/>
                </a:cubicBezTo>
                <a:cubicBezTo>
                  <a:pt x="72" y="64"/>
                  <a:pt x="72" y="64"/>
                  <a:pt x="72" y="64"/>
                </a:cubicBezTo>
                <a:cubicBezTo>
                  <a:pt x="74" y="64"/>
                  <a:pt x="76" y="62"/>
                  <a:pt x="76" y="60"/>
                </a:cubicBezTo>
                <a:cubicBezTo>
                  <a:pt x="76" y="58"/>
                  <a:pt x="74" y="56"/>
                  <a:pt x="72" y="56"/>
                </a:cubicBezTo>
                <a:close/>
                <a:moveTo>
                  <a:pt x="100" y="24"/>
                </a:moveTo>
                <a:cubicBezTo>
                  <a:pt x="28" y="24"/>
                  <a:pt x="28" y="24"/>
                  <a:pt x="28" y="24"/>
                </a:cubicBezTo>
                <a:cubicBezTo>
                  <a:pt x="26" y="24"/>
                  <a:pt x="24" y="26"/>
                  <a:pt x="24" y="28"/>
                </a:cubicBezTo>
                <a:cubicBezTo>
                  <a:pt x="24" y="30"/>
                  <a:pt x="26" y="32"/>
                  <a:pt x="28" y="32"/>
                </a:cubicBezTo>
                <a:cubicBezTo>
                  <a:pt x="100" y="32"/>
                  <a:pt x="100" y="32"/>
                  <a:pt x="100" y="32"/>
                </a:cubicBezTo>
                <a:cubicBezTo>
                  <a:pt x="102" y="32"/>
                  <a:pt x="104" y="30"/>
                  <a:pt x="104" y="28"/>
                </a:cubicBezTo>
                <a:cubicBezTo>
                  <a:pt x="104" y="26"/>
                  <a:pt x="102" y="24"/>
                  <a:pt x="100" y="24"/>
                </a:cubicBezTo>
                <a:close/>
                <a:moveTo>
                  <a:pt x="116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7"/>
                  <a:pt x="5" y="92"/>
                  <a:pt x="12" y="92"/>
                </a:cubicBezTo>
                <a:cubicBezTo>
                  <a:pt x="28" y="92"/>
                  <a:pt x="28" y="92"/>
                  <a:pt x="28" y="92"/>
                </a:cubicBezTo>
                <a:cubicBezTo>
                  <a:pt x="28" y="109"/>
                  <a:pt x="28" y="109"/>
                  <a:pt x="28" y="109"/>
                </a:cubicBezTo>
                <a:cubicBezTo>
                  <a:pt x="29" y="114"/>
                  <a:pt x="35" y="120"/>
                  <a:pt x="44" y="114"/>
                </a:cubicBezTo>
                <a:cubicBezTo>
                  <a:pt x="68" y="92"/>
                  <a:pt x="68" y="92"/>
                  <a:pt x="68" y="92"/>
                </a:cubicBezTo>
                <a:cubicBezTo>
                  <a:pt x="116" y="92"/>
                  <a:pt x="116" y="92"/>
                  <a:pt x="116" y="92"/>
                </a:cubicBezTo>
                <a:cubicBezTo>
                  <a:pt x="123" y="92"/>
                  <a:pt x="128" y="87"/>
                  <a:pt x="128" y="80"/>
                </a:cubicBezTo>
                <a:cubicBezTo>
                  <a:pt x="128" y="12"/>
                  <a:pt x="128" y="12"/>
                  <a:pt x="128" y="12"/>
                </a:cubicBezTo>
                <a:cubicBezTo>
                  <a:pt x="128" y="5"/>
                  <a:pt x="123" y="0"/>
                  <a:pt x="116" y="0"/>
                </a:cubicBezTo>
                <a:close/>
                <a:moveTo>
                  <a:pt x="120" y="76"/>
                </a:moveTo>
                <a:cubicBezTo>
                  <a:pt x="120" y="80"/>
                  <a:pt x="116" y="84"/>
                  <a:pt x="112" y="84"/>
                </a:cubicBezTo>
                <a:cubicBezTo>
                  <a:pt x="66" y="84"/>
                  <a:pt x="66" y="84"/>
                  <a:pt x="66" y="84"/>
                </a:cubicBezTo>
                <a:cubicBezTo>
                  <a:pt x="39" y="108"/>
                  <a:pt x="39" y="108"/>
                  <a:pt x="39" y="108"/>
                </a:cubicBezTo>
                <a:cubicBezTo>
                  <a:pt x="35" y="113"/>
                  <a:pt x="36" y="99"/>
                  <a:pt x="36" y="92"/>
                </a:cubicBezTo>
                <a:cubicBezTo>
                  <a:pt x="36" y="92"/>
                  <a:pt x="36" y="92"/>
                  <a:pt x="36" y="92"/>
                </a:cubicBezTo>
                <a:cubicBezTo>
                  <a:pt x="36" y="84"/>
                  <a:pt x="36" y="84"/>
                  <a:pt x="36" y="84"/>
                </a:cubicBezTo>
                <a:cubicBezTo>
                  <a:pt x="16" y="84"/>
                  <a:pt x="16" y="84"/>
                  <a:pt x="16" y="84"/>
                </a:cubicBezTo>
                <a:cubicBezTo>
                  <a:pt x="12" y="84"/>
                  <a:pt x="8" y="80"/>
                  <a:pt x="8" y="7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16" y="8"/>
                  <a:pt x="120" y="12"/>
                  <a:pt x="120" y="16"/>
                </a:cubicBezTo>
                <a:lnTo>
                  <a:pt x="120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6" name="Freeform 10"/>
          <p:cNvSpPr>
            <a:spLocks noEditPoints="1"/>
          </p:cNvSpPr>
          <p:nvPr/>
        </p:nvSpPr>
        <p:spPr bwMode="auto">
          <a:xfrm>
            <a:off x="1265323" y="2469223"/>
            <a:ext cx="276704" cy="340819"/>
          </a:xfrm>
          <a:custGeom>
            <a:avLst/>
            <a:gdLst>
              <a:gd name="T0" fmla="*/ 52 w 104"/>
              <a:gd name="T1" fmla="*/ 72 h 128"/>
              <a:gd name="T2" fmla="*/ 36 w 104"/>
              <a:gd name="T3" fmla="*/ 88 h 128"/>
              <a:gd name="T4" fmla="*/ 52 w 104"/>
              <a:gd name="T5" fmla="*/ 104 h 128"/>
              <a:gd name="T6" fmla="*/ 68 w 104"/>
              <a:gd name="T7" fmla="*/ 88 h 128"/>
              <a:gd name="T8" fmla="*/ 52 w 104"/>
              <a:gd name="T9" fmla="*/ 72 h 128"/>
              <a:gd name="T10" fmla="*/ 52 w 104"/>
              <a:gd name="T11" fmla="*/ 96 h 128"/>
              <a:gd name="T12" fmla="*/ 44 w 104"/>
              <a:gd name="T13" fmla="*/ 88 h 128"/>
              <a:gd name="T14" fmla="*/ 52 w 104"/>
              <a:gd name="T15" fmla="*/ 80 h 128"/>
              <a:gd name="T16" fmla="*/ 60 w 104"/>
              <a:gd name="T17" fmla="*/ 88 h 128"/>
              <a:gd name="T18" fmla="*/ 52 w 104"/>
              <a:gd name="T19" fmla="*/ 96 h 128"/>
              <a:gd name="T20" fmla="*/ 92 w 104"/>
              <a:gd name="T21" fmla="*/ 48 h 128"/>
              <a:gd name="T22" fmla="*/ 24 w 104"/>
              <a:gd name="T23" fmla="*/ 48 h 128"/>
              <a:gd name="T24" fmla="*/ 24 w 104"/>
              <a:gd name="T25" fmla="*/ 36 h 128"/>
              <a:gd name="T26" fmla="*/ 52 w 104"/>
              <a:gd name="T27" fmla="*/ 8 h 128"/>
              <a:gd name="T28" fmla="*/ 80 w 104"/>
              <a:gd name="T29" fmla="*/ 32 h 128"/>
              <a:gd name="T30" fmla="*/ 88 w 104"/>
              <a:gd name="T31" fmla="*/ 32 h 128"/>
              <a:gd name="T32" fmla="*/ 52 w 104"/>
              <a:gd name="T33" fmla="*/ 0 h 128"/>
              <a:gd name="T34" fmla="*/ 16 w 104"/>
              <a:gd name="T35" fmla="*/ 36 h 128"/>
              <a:gd name="T36" fmla="*/ 16 w 104"/>
              <a:gd name="T37" fmla="*/ 48 h 128"/>
              <a:gd name="T38" fmla="*/ 12 w 104"/>
              <a:gd name="T39" fmla="*/ 48 h 128"/>
              <a:gd name="T40" fmla="*/ 0 w 104"/>
              <a:gd name="T41" fmla="*/ 60 h 128"/>
              <a:gd name="T42" fmla="*/ 0 w 104"/>
              <a:gd name="T43" fmla="*/ 116 h 128"/>
              <a:gd name="T44" fmla="*/ 12 w 104"/>
              <a:gd name="T45" fmla="*/ 128 h 128"/>
              <a:gd name="T46" fmla="*/ 92 w 104"/>
              <a:gd name="T47" fmla="*/ 128 h 128"/>
              <a:gd name="T48" fmla="*/ 104 w 104"/>
              <a:gd name="T49" fmla="*/ 116 h 128"/>
              <a:gd name="T50" fmla="*/ 104 w 104"/>
              <a:gd name="T51" fmla="*/ 60 h 128"/>
              <a:gd name="T52" fmla="*/ 92 w 104"/>
              <a:gd name="T53" fmla="*/ 48 h 128"/>
              <a:gd name="T54" fmla="*/ 96 w 104"/>
              <a:gd name="T55" fmla="*/ 112 h 128"/>
              <a:gd name="T56" fmla="*/ 88 w 104"/>
              <a:gd name="T57" fmla="*/ 120 h 128"/>
              <a:gd name="T58" fmla="*/ 16 w 104"/>
              <a:gd name="T59" fmla="*/ 120 h 128"/>
              <a:gd name="T60" fmla="*/ 8 w 104"/>
              <a:gd name="T61" fmla="*/ 112 h 128"/>
              <a:gd name="T62" fmla="*/ 8 w 104"/>
              <a:gd name="T63" fmla="*/ 64 h 128"/>
              <a:gd name="T64" fmla="*/ 16 w 104"/>
              <a:gd name="T65" fmla="*/ 56 h 128"/>
              <a:gd name="T66" fmla="*/ 88 w 104"/>
              <a:gd name="T67" fmla="*/ 56 h 128"/>
              <a:gd name="T68" fmla="*/ 96 w 104"/>
              <a:gd name="T69" fmla="*/ 64 h 128"/>
              <a:gd name="T70" fmla="*/ 96 w 104"/>
              <a:gd name="T71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4" h="128">
                <a:moveTo>
                  <a:pt x="52" y="72"/>
                </a:moveTo>
                <a:cubicBezTo>
                  <a:pt x="43" y="72"/>
                  <a:pt x="36" y="79"/>
                  <a:pt x="36" y="88"/>
                </a:cubicBezTo>
                <a:cubicBezTo>
                  <a:pt x="36" y="97"/>
                  <a:pt x="43" y="104"/>
                  <a:pt x="52" y="104"/>
                </a:cubicBezTo>
                <a:cubicBezTo>
                  <a:pt x="61" y="104"/>
                  <a:pt x="68" y="97"/>
                  <a:pt x="68" y="88"/>
                </a:cubicBezTo>
                <a:cubicBezTo>
                  <a:pt x="68" y="79"/>
                  <a:pt x="61" y="72"/>
                  <a:pt x="52" y="72"/>
                </a:cubicBezTo>
                <a:close/>
                <a:moveTo>
                  <a:pt x="52" y="96"/>
                </a:moveTo>
                <a:cubicBezTo>
                  <a:pt x="48" y="96"/>
                  <a:pt x="44" y="92"/>
                  <a:pt x="44" y="88"/>
                </a:cubicBezTo>
                <a:cubicBezTo>
                  <a:pt x="44" y="84"/>
                  <a:pt x="48" y="80"/>
                  <a:pt x="52" y="80"/>
                </a:cubicBezTo>
                <a:cubicBezTo>
                  <a:pt x="56" y="80"/>
                  <a:pt x="60" y="84"/>
                  <a:pt x="60" y="88"/>
                </a:cubicBezTo>
                <a:cubicBezTo>
                  <a:pt x="60" y="92"/>
                  <a:pt x="56" y="96"/>
                  <a:pt x="52" y="96"/>
                </a:cubicBezTo>
                <a:close/>
                <a:moveTo>
                  <a:pt x="92" y="48"/>
                </a:moveTo>
                <a:cubicBezTo>
                  <a:pt x="24" y="48"/>
                  <a:pt x="24" y="48"/>
                  <a:pt x="24" y="48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21"/>
                  <a:pt x="37" y="8"/>
                  <a:pt x="52" y="8"/>
                </a:cubicBezTo>
                <a:cubicBezTo>
                  <a:pt x="66" y="8"/>
                  <a:pt x="78" y="18"/>
                  <a:pt x="80" y="32"/>
                </a:cubicBezTo>
                <a:cubicBezTo>
                  <a:pt x="88" y="32"/>
                  <a:pt x="88" y="32"/>
                  <a:pt x="88" y="32"/>
                </a:cubicBezTo>
                <a:cubicBezTo>
                  <a:pt x="86" y="14"/>
                  <a:pt x="71" y="0"/>
                  <a:pt x="52" y="0"/>
                </a:cubicBezTo>
                <a:cubicBezTo>
                  <a:pt x="32" y="0"/>
                  <a:pt x="16" y="16"/>
                  <a:pt x="16" y="36"/>
                </a:cubicBezTo>
                <a:cubicBezTo>
                  <a:pt x="16" y="48"/>
                  <a:pt x="16" y="48"/>
                  <a:pt x="16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5" y="48"/>
                  <a:pt x="0" y="53"/>
                  <a:pt x="0" y="60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3"/>
                  <a:pt x="5" y="128"/>
                  <a:pt x="12" y="128"/>
                </a:cubicBezTo>
                <a:cubicBezTo>
                  <a:pt x="92" y="128"/>
                  <a:pt x="92" y="128"/>
                  <a:pt x="92" y="128"/>
                </a:cubicBezTo>
                <a:cubicBezTo>
                  <a:pt x="99" y="128"/>
                  <a:pt x="104" y="123"/>
                  <a:pt x="104" y="116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104" y="53"/>
                  <a:pt x="99" y="48"/>
                  <a:pt x="92" y="48"/>
                </a:cubicBezTo>
                <a:close/>
                <a:moveTo>
                  <a:pt x="96" y="112"/>
                </a:moveTo>
                <a:cubicBezTo>
                  <a:pt x="96" y="116"/>
                  <a:pt x="92" y="120"/>
                  <a:pt x="88" y="120"/>
                </a:cubicBezTo>
                <a:cubicBezTo>
                  <a:pt x="16" y="120"/>
                  <a:pt x="16" y="120"/>
                  <a:pt x="16" y="120"/>
                </a:cubicBezTo>
                <a:cubicBezTo>
                  <a:pt x="12" y="120"/>
                  <a:pt x="8" y="116"/>
                  <a:pt x="8" y="112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60"/>
                  <a:pt x="12" y="56"/>
                  <a:pt x="16" y="56"/>
                </a:cubicBezTo>
                <a:cubicBezTo>
                  <a:pt x="88" y="56"/>
                  <a:pt x="88" y="56"/>
                  <a:pt x="88" y="56"/>
                </a:cubicBezTo>
                <a:cubicBezTo>
                  <a:pt x="92" y="56"/>
                  <a:pt x="96" y="60"/>
                  <a:pt x="96" y="64"/>
                </a:cubicBezTo>
                <a:lnTo>
                  <a:pt x="96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7" name="Freeform 11"/>
          <p:cNvSpPr>
            <a:spLocks noEditPoints="1"/>
          </p:cNvSpPr>
          <p:nvPr/>
        </p:nvSpPr>
        <p:spPr bwMode="auto">
          <a:xfrm>
            <a:off x="4342410" y="2469223"/>
            <a:ext cx="339693" cy="340818"/>
          </a:xfrm>
          <a:custGeom>
            <a:avLst/>
            <a:gdLst>
              <a:gd name="T0" fmla="*/ 64 w 128"/>
              <a:gd name="T1" fmla="*/ 0 h 128"/>
              <a:gd name="T2" fmla="*/ 0 w 128"/>
              <a:gd name="T3" fmla="*/ 64 h 128"/>
              <a:gd name="T4" fmla="*/ 64 w 128"/>
              <a:gd name="T5" fmla="*/ 128 h 128"/>
              <a:gd name="T6" fmla="*/ 128 w 128"/>
              <a:gd name="T7" fmla="*/ 64 h 128"/>
              <a:gd name="T8" fmla="*/ 64 w 128"/>
              <a:gd name="T9" fmla="*/ 0 h 128"/>
              <a:gd name="T10" fmla="*/ 64 w 128"/>
              <a:gd name="T11" fmla="*/ 120 h 128"/>
              <a:gd name="T12" fmla="*/ 8 w 128"/>
              <a:gd name="T13" fmla="*/ 64 h 128"/>
              <a:gd name="T14" fmla="*/ 64 w 128"/>
              <a:gd name="T15" fmla="*/ 8 h 128"/>
              <a:gd name="T16" fmla="*/ 120 w 128"/>
              <a:gd name="T17" fmla="*/ 64 h 128"/>
              <a:gd name="T18" fmla="*/ 64 w 128"/>
              <a:gd name="T19" fmla="*/ 120 h 128"/>
              <a:gd name="T20" fmla="*/ 85 w 128"/>
              <a:gd name="T21" fmla="*/ 49 h 128"/>
              <a:gd name="T22" fmla="*/ 60 w 128"/>
              <a:gd name="T23" fmla="*/ 75 h 128"/>
              <a:gd name="T24" fmla="*/ 47 w 128"/>
              <a:gd name="T25" fmla="*/ 61 h 128"/>
              <a:gd name="T26" fmla="*/ 41 w 128"/>
              <a:gd name="T27" fmla="*/ 61 h 128"/>
              <a:gd name="T28" fmla="*/ 41 w 128"/>
              <a:gd name="T29" fmla="*/ 67 h 128"/>
              <a:gd name="T30" fmla="*/ 57 w 128"/>
              <a:gd name="T31" fmla="*/ 82 h 128"/>
              <a:gd name="T32" fmla="*/ 57 w 128"/>
              <a:gd name="T33" fmla="*/ 83 h 128"/>
              <a:gd name="T34" fmla="*/ 60 w 128"/>
              <a:gd name="T35" fmla="*/ 84 h 128"/>
              <a:gd name="T36" fmla="*/ 63 w 128"/>
              <a:gd name="T37" fmla="*/ 83 h 128"/>
              <a:gd name="T38" fmla="*/ 63 w 128"/>
              <a:gd name="T39" fmla="*/ 82 h 128"/>
              <a:gd name="T40" fmla="*/ 91 w 128"/>
              <a:gd name="T41" fmla="*/ 55 h 128"/>
              <a:gd name="T42" fmla="*/ 91 w 128"/>
              <a:gd name="T43" fmla="*/ 49 h 128"/>
              <a:gd name="T44" fmla="*/ 85 w 128"/>
              <a:gd name="T45" fmla="*/ 4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99"/>
                  <a:pt x="29" y="128"/>
                  <a:pt x="64" y="128"/>
                </a:cubicBezTo>
                <a:cubicBezTo>
                  <a:pt x="99" y="128"/>
                  <a:pt x="128" y="99"/>
                  <a:pt x="128" y="64"/>
                </a:cubicBezTo>
                <a:cubicBezTo>
                  <a:pt x="128" y="29"/>
                  <a:pt x="99" y="0"/>
                  <a:pt x="64" y="0"/>
                </a:cubicBezTo>
                <a:close/>
                <a:moveTo>
                  <a:pt x="64" y="120"/>
                </a:moveTo>
                <a:cubicBezTo>
                  <a:pt x="33" y="120"/>
                  <a:pt x="8" y="95"/>
                  <a:pt x="8" y="64"/>
                </a:cubicBezTo>
                <a:cubicBezTo>
                  <a:pt x="8" y="33"/>
                  <a:pt x="33" y="8"/>
                  <a:pt x="64" y="8"/>
                </a:cubicBezTo>
                <a:cubicBezTo>
                  <a:pt x="95" y="8"/>
                  <a:pt x="120" y="33"/>
                  <a:pt x="120" y="64"/>
                </a:cubicBezTo>
                <a:cubicBezTo>
                  <a:pt x="120" y="95"/>
                  <a:pt x="95" y="120"/>
                  <a:pt x="64" y="120"/>
                </a:cubicBezTo>
                <a:close/>
                <a:moveTo>
                  <a:pt x="85" y="49"/>
                </a:moveTo>
                <a:cubicBezTo>
                  <a:pt x="60" y="75"/>
                  <a:pt x="60" y="75"/>
                  <a:pt x="60" y="75"/>
                </a:cubicBezTo>
                <a:cubicBezTo>
                  <a:pt x="47" y="61"/>
                  <a:pt x="47" y="61"/>
                  <a:pt x="47" y="61"/>
                </a:cubicBezTo>
                <a:cubicBezTo>
                  <a:pt x="45" y="60"/>
                  <a:pt x="43" y="60"/>
                  <a:pt x="41" y="61"/>
                </a:cubicBezTo>
                <a:cubicBezTo>
                  <a:pt x="40" y="63"/>
                  <a:pt x="40" y="65"/>
                  <a:pt x="41" y="67"/>
                </a:cubicBezTo>
                <a:cubicBezTo>
                  <a:pt x="57" y="82"/>
                  <a:pt x="57" y="82"/>
                  <a:pt x="57" y="82"/>
                </a:cubicBezTo>
                <a:cubicBezTo>
                  <a:pt x="57" y="82"/>
                  <a:pt x="57" y="83"/>
                  <a:pt x="57" y="83"/>
                </a:cubicBezTo>
                <a:cubicBezTo>
                  <a:pt x="58" y="84"/>
                  <a:pt x="59" y="84"/>
                  <a:pt x="60" y="84"/>
                </a:cubicBezTo>
                <a:cubicBezTo>
                  <a:pt x="61" y="84"/>
                  <a:pt x="62" y="84"/>
                  <a:pt x="63" y="83"/>
                </a:cubicBezTo>
                <a:cubicBezTo>
                  <a:pt x="63" y="83"/>
                  <a:pt x="63" y="82"/>
                  <a:pt x="63" y="82"/>
                </a:cubicBezTo>
                <a:cubicBezTo>
                  <a:pt x="91" y="55"/>
                  <a:pt x="91" y="55"/>
                  <a:pt x="91" y="55"/>
                </a:cubicBezTo>
                <a:cubicBezTo>
                  <a:pt x="92" y="53"/>
                  <a:pt x="92" y="51"/>
                  <a:pt x="91" y="49"/>
                </a:cubicBezTo>
                <a:cubicBezTo>
                  <a:pt x="89" y="48"/>
                  <a:pt x="87" y="48"/>
                  <a:pt x="85" y="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8" name="TextBox 17"/>
          <p:cNvSpPr txBox="1"/>
          <p:nvPr/>
        </p:nvSpPr>
        <p:spPr>
          <a:xfrm>
            <a:off x="2035435" y="13078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李技术官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29" name="TextBox 18"/>
          <p:cNvSpPr txBox="1"/>
          <p:nvPr/>
        </p:nvSpPr>
        <p:spPr>
          <a:xfrm>
            <a:off x="1293830" y="2224652"/>
            <a:ext cx="2725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本次项目的主要目的是为了将我在过去这段自学期间学习的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Java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开发知识应用于实际项目中，以此检验和加深我对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Java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编程的理解。此外，我希望通过实习经验来提升我的编程技能、了解软件开发的全过程，并增强我的团队合作和问题解决能力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30" name="TextBox 17"/>
          <p:cNvSpPr txBox="1"/>
          <p:nvPr/>
        </p:nvSpPr>
        <p:spPr>
          <a:xfrm>
            <a:off x="2524927" y="41749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童技术官</a:t>
            </a:r>
          </a:p>
        </p:txBody>
      </p:sp>
      <p:sp>
        <p:nvSpPr>
          <p:cNvPr id="31" name="TextBox 18"/>
          <p:cNvSpPr txBox="1"/>
          <p:nvPr/>
        </p:nvSpPr>
        <p:spPr>
          <a:xfrm>
            <a:off x="2413111" y="4544284"/>
            <a:ext cx="2216749" cy="1914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在此次开发过程中，我学会了项目的整合与测试，更是对项目从立项到架构都有了更深的了解，同时在编写代码方面，了解了递归思想解决约瑟夫环算法，同时了解了随机数的基本语法点。</a:t>
            </a:r>
          </a:p>
          <a:p>
            <a:pPr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b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</a:b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TextBox 17"/>
          <p:cNvSpPr txBox="1"/>
          <p:nvPr/>
        </p:nvSpPr>
        <p:spPr>
          <a:xfrm>
            <a:off x="5680009" y="11327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钱经理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3" name="TextBox 18"/>
          <p:cNvSpPr txBox="1"/>
          <p:nvPr/>
        </p:nvSpPr>
        <p:spPr>
          <a:xfrm>
            <a:off x="4462026" y="2167506"/>
            <a:ext cx="2776654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本次开发初步提现了团队协作的重要性，可行性分析，再到后来的产品流程图，最后的代码整合，每个人都在开发过程中发挥了作用。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我的个人收获，在这次项目中，复习了面相对象开发，甚至于对于接口，以及IO流的复习。会再接再厉的，NBTeam永远NB！！！</a:t>
            </a:r>
          </a:p>
          <a:p>
            <a:pPr>
              <a:lnSpc>
                <a:spcPts val="18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TextBox 17"/>
          <p:cNvSpPr txBox="1"/>
          <p:nvPr/>
        </p:nvSpPr>
        <p:spPr>
          <a:xfrm>
            <a:off x="7238680" y="45428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王监督官</a:t>
            </a:r>
          </a:p>
        </p:txBody>
      </p:sp>
      <p:sp>
        <p:nvSpPr>
          <p:cNvPr id="35" name="TextBox 18"/>
          <p:cNvSpPr txBox="1"/>
          <p:nvPr/>
        </p:nvSpPr>
        <p:spPr>
          <a:xfrm>
            <a:off x="7406297" y="5037934"/>
            <a:ext cx="2805780" cy="1684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在本次的团队项目中，我负责了猜大小游戏部分以及游戏界面选择部分，在本次开发中我运用到了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if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语句，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while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循环，以及方法的调用等，在本次开发中我意识到了团队协作的力量，也使我在本次开发中受益匪浅，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NBteam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永远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NB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。</a:t>
            </a:r>
            <a:b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</a:b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TextBox 17"/>
          <p:cNvSpPr txBox="1"/>
          <p:nvPr/>
        </p:nvSpPr>
        <p:spPr>
          <a:xfrm>
            <a:off x="8919838" y="20275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宋设计师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7" name="TextBox 18"/>
          <p:cNvSpPr txBox="1"/>
          <p:nvPr/>
        </p:nvSpPr>
        <p:spPr>
          <a:xfrm>
            <a:off x="8919837" y="2469223"/>
            <a:ext cx="315147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我深刻体会到了团队合作的力量。每个成员都有不同的专长和视角，当我们集思广益，共同解决问题时，不仅提高了工作效率，也使得最终产品更加完善。</a:t>
            </a:r>
          </a:p>
          <a:p>
            <a:pPr>
              <a:lnSpc>
                <a:spcPts val="18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不仅提升了自己的专业技能，也对团队合作、项目管理和用户体验有了更深刻的理解。这些经验将伴随我继续前进，在游戏开发的道路上不断探索和成长。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1A12ACD-CAB4-8942-AA0D-4394D8D75F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75" y="1183244"/>
            <a:ext cx="1080000" cy="108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894F570-37E6-4503-6BDC-1E596F9463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76" y="835323"/>
            <a:ext cx="1080000" cy="108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01A1772-A930-7776-8655-0CC4405FE0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678" y="1559632"/>
            <a:ext cx="1080000" cy="108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A5DD0C6-6D04-F363-23EA-40D7604576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589" y="4187500"/>
            <a:ext cx="1080000" cy="10800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BE2F783D-A0A4-1B83-5A98-D509383FB69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515" y="4421725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380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620693" y="2335519"/>
            <a:ext cx="17047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  <a:cs typeface="+mn-ea"/>
                <a:sym typeface="+mn-lt"/>
              </a:rPr>
              <a:t>成员介绍</a:t>
            </a:r>
          </a:p>
        </p:txBody>
      </p:sp>
      <p:sp>
        <p:nvSpPr>
          <p:cNvPr id="7" name="任意多边形 6"/>
          <p:cNvSpPr>
            <a:spLocks noChangeAspect="1"/>
          </p:cNvSpPr>
          <p:nvPr/>
        </p:nvSpPr>
        <p:spPr>
          <a:xfrm>
            <a:off x="8128470" y="2431859"/>
            <a:ext cx="338258" cy="268984"/>
          </a:xfrm>
          <a:custGeom>
            <a:avLst/>
            <a:gdLst>
              <a:gd name="connsiteX0" fmla="*/ 1269152 w 5503378"/>
              <a:gd name="connsiteY0" fmla="*/ 398964 h 4376313"/>
              <a:gd name="connsiteX1" fmla="*/ 1115543 w 5503378"/>
              <a:gd name="connsiteY1" fmla="*/ 408642 h 4376313"/>
              <a:gd name="connsiteX2" fmla="*/ 443777 w 5503378"/>
              <a:gd name="connsiteY2" fmla="*/ 601558 h 4376313"/>
              <a:gd name="connsiteX3" fmla="*/ 295433 w 5503378"/>
              <a:gd name="connsiteY3" fmla="*/ 680204 h 4376313"/>
              <a:gd name="connsiteX4" fmla="*/ 295433 w 5503378"/>
              <a:gd name="connsiteY4" fmla="*/ 3901750 h 4376313"/>
              <a:gd name="connsiteX5" fmla="*/ 334198 w 5503378"/>
              <a:gd name="connsiteY5" fmla="*/ 3883118 h 4376313"/>
              <a:gd name="connsiteX6" fmla="*/ 1240374 w 5503378"/>
              <a:gd name="connsiteY6" fmla="*/ 3664387 h 4376313"/>
              <a:gd name="connsiteX7" fmla="*/ 1269152 w 5503378"/>
              <a:gd name="connsiteY7" fmla="*/ 3663489 h 4376313"/>
              <a:gd name="connsiteX8" fmla="*/ 1557152 w 5503378"/>
              <a:gd name="connsiteY8" fmla="*/ 398013 h 4376313"/>
              <a:gd name="connsiteX9" fmla="*/ 1557152 w 5503378"/>
              <a:gd name="connsiteY9" fmla="*/ 3662744 h 4376313"/>
              <a:gd name="connsiteX10" fmla="*/ 1590667 w 5503378"/>
              <a:gd name="connsiteY10" fmla="*/ 3663823 h 4376313"/>
              <a:gd name="connsiteX11" fmla="*/ 2540219 w 5503378"/>
              <a:gd name="connsiteY11" fmla="*/ 3898466 h 4376313"/>
              <a:gd name="connsiteX12" fmla="*/ 2594382 w 5503378"/>
              <a:gd name="connsiteY12" fmla="*/ 3925168 h 4376313"/>
              <a:gd name="connsiteX13" fmla="*/ 2594382 w 5503378"/>
              <a:gd name="connsiteY13" fmla="*/ 707255 h 4376313"/>
              <a:gd name="connsiteX14" fmla="*/ 2406911 w 5503378"/>
              <a:gd name="connsiteY14" fmla="*/ 606565 h 4376313"/>
              <a:gd name="connsiteX15" fmla="*/ 1736398 w 5503378"/>
              <a:gd name="connsiteY15" fmla="*/ 410225 h 4376313"/>
              <a:gd name="connsiteX16" fmla="*/ 4262441 w 5503378"/>
              <a:gd name="connsiteY16" fmla="*/ 397459 h 4376313"/>
              <a:gd name="connsiteX17" fmla="*/ 4262441 w 5503378"/>
              <a:gd name="connsiteY17" fmla="*/ 3666541 h 4376313"/>
              <a:gd name="connsiteX18" fmla="*/ 4347032 w 5503378"/>
              <a:gd name="connsiteY18" fmla="*/ 3672315 h 4376313"/>
              <a:gd name="connsiteX19" fmla="*/ 5191768 w 5503378"/>
              <a:gd name="connsiteY19" fmla="*/ 3898466 h 4376313"/>
              <a:gd name="connsiteX20" fmla="*/ 5209717 w 5503378"/>
              <a:gd name="connsiteY20" fmla="*/ 3907366 h 4376313"/>
              <a:gd name="connsiteX21" fmla="*/ 5209717 w 5503378"/>
              <a:gd name="connsiteY21" fmla="*/ 686508 h 4376313"/>
              <a:gd name="connsiteX22" fmla="*/ 5128663 w 5503378"/>
              <a:gd name="connsiteY22" fmla="*/ 641090 h 4376313"/>
              <a:gd name="connsiteX23" fmla="*/ 4291291 w 5503378"/>
              <a:gd name="connsiteY23" fmla="*/ 399245 h 4376313"/>
              <a:gd name="connsiteX24" fmla="*/ 4145671 w 5503378"/>
              <a:gd name="connsiteY24" fmla="*/ 390227 h 4376313"/>
              <a:gd name="connsiteX25" fmla="*/ 2887575 w 5503378"/>
              <a:gd name="connsiteY25" fmla="*/ 711699 h 4376313"/>
              <a:gd name="connsiteX26" fmla="*/ 2882382 w 5503378"/>
              <a:gd name="connsiteY26" fmla="*/ 704854 h 4376313"/>
              <a:gd name="connsiteX27" fmla="*/ 2882382 w 5503378"/>
              <a:gd name="connsiteY27" fmla="*/ 3932615 h 4376313"/>
              <a:gd name="connsiteX28" fmla="*/ 2974975 w 5503378"/>
              <a:gd name="connsiteY28" fmla="*/ 3887852 h 4376313"/>
              <a:gd name="connsiteX29" fmla="*/ 3822020 w 5503378"/>
              <a:gd name="connsiteY29" fmla="*/ 3669830 h 4376313"/>
              <a:gd name="connsiteX30" fmla="*/ 3974441 w 5503378"/>
              <a:gd name="connsiteY30" fmla="*/ 3660877 h 4376313"/>
              <a:gd name="connsiteX31" fmla="*/ 3974441 w 5503378"/>
              <a:gd name="connsiteY31" fmla="*/ 395785 h 4376313"/>
              <a:gd name="connsiteX32" fmla="*/ 4235416 w 5503378"/>
              <a:gd name="connsiteY32" fmla="*/ 395785 h 4376313"/>
              <a:gd name="connsiteX33" fmla="*/ 1426036 w 5503378"/>
              <a:gd name="connsiteY33" fmla="*/ 389080 h 4376313"/>
              <a:gd name="connsiteX34" fmla="*/ 1319604 w 5503378"/>
              <a:gd name="connsiteY34" fmla="*/ 395786 h 4376313"/>
              <a:gd name="connsiteX35" fmla="*/ 1524456 w 5503378"/>
              <a:gd name="connsiteY35" fmla="*/ 395786 h 4376313"/>
              <a:gd name="connsiteX36" fmla="*/ 1427200 w 5503378"/>
              <a:gd name="connsiteY36" fmla="*/ 9 h 4376313"/>
              <a:gd name="connsiteX37" fmla="*/ 2688168 w 5503378"/>
              <a:gd name="connsiteY37" fmla="*/ 312853 h 4376313"/>
              <a:gd name="connsiteX38" fmla="*/ 2745869 w 5503378"/>
              <a:gd name="connsiteY38" fmla="*/ 346413 h 4376313"/>
              <a:gd name="connsiteX39" fmla="*/ 2815813 w 5503378"/>
              <a:gd name="connsiteY39" fmla="*/ 306248 h 4376313"/>
              <a:gd name="connsiteX40" fmla="*/ 5350123 w 5503378"/>
              <a:gd name="connsiteY40" fmla="*/ 318433 h 4376313"/>
              <a:gd name="connsiteX41" fmla="*/ 5482419 w 5503378"/>
              <a:gd name="connsiteY41" fmla="*/ 395785 h 4376313"/>
              <a:gd name="connsiteX42" fmla="*/ 5497717 w 5503378"/>
              <a:gd name="connsiteY42" fmla="*/ 395785 h 4376313"/>
              <a:gd name="connsiteX43" fmla="*/ 5497717 w 5503378"/>
              <a:gd name="connsiteY43" fmla="*/ 404730 h 4376313"/>
              <a:gd name="connsiteX44" fmla="*/ 5503378 w 5503378"/>
              <a:gd name="connsiteY44" fmla="*/ 408040 h 4376313"/>
              <a:gd name="connsiteX45" fmla="*/ 5497717 w 5503378"/>
              <a:gd name="connsiteY45" fmla="*/ 415411 h 4376313"/>
              <a:gd name="connsiteX46" fmla="*/ 5497717 w 5503378"/>
              <a:gd name="connsiteY46" fmla="*/ 4063279 h 4376313"/>
              <a:gd name="connsiteX47" fmla="*/ 5503378 w 5503378"/>
              <a:gd name="connsiteY47" fmla="*/ 4066589 h 4376313"/>
              <a:gd name="connsiteX48" fmla="*/ 5497717 w 5503378"/>
              <a:gd name="connsiteY48" fmla="*/ 4073960 h 4376313"/>
              <a:gd name="connsiteX49" fmla="*/ 5497717 w 5503378"/>
              <a:gd name="connsiteY49" fmla="*/ 4353635 h 4376313"/>
              <a:gd name="connsiteX50" fmla="*/ 5282917 w 5503378"/>
              <a:gd name="connsiteY50" fmla="*/ 4353635 h 4376313"/>
              <a:gd name="connsiteX51" fmla="*/ 5265499 w 5503378"/>
              <a:gd name="connsiteY51" fmla="*/ 4376313 h 4376313"/>
              <a:gd name="connsiteX52" fmla="*/ 5225027 w 5503378"/>
              <a:gd name="connsiteY52" fmla="*/ 4353635 h 4376313"/>
              <a:gd name="connsiteX53" fmla="*/ 5209717 w 5503378"/>
              <a:gd name="connsiteY53" fmla="*/ 4353635 h 4376313"/>
              <a:gd name="connsiteX54" fmla="*/ 5209717 w 5503378"/>
              <a:gd name="connsiteY54" fmla="*/ 4345057 h 4376313"/>
              <a:gd name="connsiteX55" fmla="*/ 5128663 w 5503378"/>
              <a:gd name="connsiteY55" fmla="*/ 4299639 h 4376313"/>
              <a:gd name="connsiteX56" fmla="*/ 2887575 w 5503378"/>
              <a:gd name="connsiteY56" fmla="*/ 4370248 h 4376313"/>
              <a:gd name="connsiteX57" fmla="*/ 2874972 w 5503378"/>
              <a:gd name="connsiteY57" fmla="*/ 4353635 h 4376313"/>
              <a:gd name="connsiteX58" fmla="*/ 2631368 w 5503378"/>
              <a:gd name="connsiteY58" fmla="*/ 4353635 h 4376313"/>
              <a:gd name="connsiteX59" fmla="*/ 2613950 w 5503378"/>
              <a:gd name="connsiteY59" fmla="*/ 4376313 h 4376313"/>
              <a:gd name="connsiteX60" fmla="*/ 373354 w 5503378"/>
              <a:gd name="connsiteY60" fmla="*/ 4294273 h 4376313"/>
              <a:gd name="connsiteX61" fmla="*/ 295433 w 5503378"/>
              <a:gd name="connsiteY61" fmla="*/ 4337382 h 4376313"/>
              <a:gd name="connsiteX62" fmla="*/ 295433 w 5503378"/>
              <a:gd name="connsiteY62" fmla="*/ 4353635 h 4376313"/>
              <a:gd name="connsiteX63" fmla="*/ 266055 w 5503378"/>
              <a:gd name="connsiteY63" fmla="*/ 4353635 h 4376313"/>
              <a:gd name="connsiteX64" fmla="*/ 236026 w 5503378"/>
              <a:gd name="connsiteY64" fmla="*/ 4370248 h 4376313"/>
              <a:gd name="connsiteX65" fmla="*/ 223423 w 5503378"/>
              <a:gd name="connsiteY65" fmla="*/ 4353635 h 4376313"/>
              <a:gd name="connsiteX66" fmla="*/ 7433 w 5503378"/>
              <a:gd name="connsiteY66" fmla="*/ 4353635 h 4376313"/>
              <a:gd name="connsiteX67" fmla="*/ 7433 w 5503378"/>
              <a:gd name="connsiteY67" fmla="*/ 4068923 h 4376313"/>
              <a:gd name="connsiteX68" fmla="*/ 0 w 5503378"/>
              <a:gd name="connsiteY68" fmla="*/ 4059125 h 4376313"/>
              <a:gd name="connsiteX69" fmla="*/ 7433 w 5503378"/>
              <a:gd name="connsiteY69" fmla="*/ 4054857 h 4376313"/>
              <a:gd name="connsiteX70" fmla="*/ 7433 w 5503378"/>
              <a:gd name="connsiteY70" fmla="*/ 410374 h 4376313"/>
              <a:gd name="connsiteX71" fmla="*/ 1 w 5503378"/>
              <a:gd name="connsiteY71" fmla="*/ 400577 h 4376313"/>
              <a:gd name="connsiteX72" fmla="*/ 7433 w 5503378"/>
              <a:gd name="connsiteY72" fmla="*/ 396308 h 4376313"/>
              <a:gd name="connsiteX73" fmla="*/ 7433 w 5503378"/>
              <a:gd name="connsiteY73" fmla="*/ 395785 h 4376313"/>
              <a:gd name="connsiteX74" fmla="*/ 8344 w 5503378"/>
              <a:gd name="connsiteY74" fmla="*/ 395785 h 4376313"/>
              <a:gd name="connsiteX75" fmla="*/ 164264 w 5503378"/>
              <a:gd name="connsiteY75" fmla="*/ 306248 h 4376313"/>
              <a:gd name="connsiteX76" fmla="*/ 1427200 w 5503378"/>
              <a:gd name="connsiteY76" fmla="*/ 9 h 437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503378" h="4376313">
                <a:moveTo>
                  <a:pt x="1269152" y="398964"/>
                </a:moveTo>
                <a:lnTo>
                  <a:pt x="1115543" y="408642"/>
                </a:lnTo>
                <a:cubicBezTo>
                  <a:pt x="883943" y="438581"/>
                  <a:pt x="656683" y="502878"/>
                  <a:pt x="443777" y="601558"/>
                </a:cubicBezTo>
                <a:lnTo>
                  <a:pt x="295433" y="680204"/>
                </a:lnTo>
                <a:lnTo>
                  <a:pt x="295433" y="3901750"/>
                </a:lnTo>
                <a:lnTo>
                  <a:pt x="334198" y="3883118"/>
                </a:lnTo>
                <a:cubicBezTo>
                  <a:pt x="621693" y="3757526"/>
                  <a:pt x="929418" y="3684630"/>
                  <a:pt x="1240374" y="3664387"/>
                </a:cubicBezTo>
                <a:lnTo>
                  <a:pt x="1269152" y="3663489"/>
                </a:lnTo>
                <a:close/>
                <a:moveTo>
                  <a:pt x="1557152" y="398013"/>
                </a:moveTo>
                <a:lnTo>
                  <a:pt x="1557152" y="3662744"/>
                </a:lnTo>
                <a:lnTo>
                  <a:pt x="1590667" y="3663823"/>
                </a:lnTo>
                <a:cubicBezTo>
                  <a:pt x="1917207" y="3684024"/>
                  <a:pt x="2240283" y="3762256"/>
                  <a:pt x="2540219" y="3898466"/>
                </a:cubicBezTo>
                <a:lnTo>
                  <a:pt x="2594382" y="3925168"/>
                </a:lnTo>
                <a:lnTo>
                  <a:pt x="2594382" y="707255"/>
                </a:lnTo>
                <a:lnTo>
                  <a:pt x="2406911" y="606565"/>
                </a:lnTo>
                <a:cubicBezTo>
                  <a:pt x="2194644" y="506800"/>
                  <a:pt x="1967801" y="441346"/>
                  <a:pt x="1736398" y="410225"/>
                </a:cubicBezTo>
                <a:close/>
                <a:moveTo>
                  <a:pt x="4262441" y="397459"/>
                </a:moveTo>
                <a:lnTo>
                  <a:pt x="4262441" y="3666541"/>
                </a:lnTo>
                <a:lnTo>
                  <a:pt x="4347032" y="3672315"/>
                </a:lnTo>
                <a:cubicBezTo>
                  <a:pt x="4637721" y="3701454"/>
                  <a:pt x="4923968" y="3776850"/>
                  <a:pt x="5191768" y="3898466"/>
                </a:cubicBezTo>
                <a:lnTo>
                  <a:pt x="5209717" y="3907366"/>
                </a:lnTo>
                <a:lnTo>
                  <a:pt x="5209717" y="686508"/>
                </a:lnTo>
                <a:lnTo>
                  <a:pt x="5128663" y="641090"/>
                </a:lnTo>
                <a:cubicBezTo>
                  <a:pt x="4867531" y="506855"/>
                  <a:pt x="4581888" y="426223"/>
                  <a:pt x="4291291" y="399245"/>
                </a:cubicBezTo>
                <a:close/>
                <a:moveTo>
                  <a:pt x="4145671" y="390227"/>
                </a:moveTo>
                <a:cubicBezTo>
                  <a:pt x="3708114" y="376589"/>
                  <a:pt x="3266746" y="483691"/>
                  <a:pt x="2887575" y="711699"/>
                </a:cubicBezTo>
                <a:lnTo>
                  <a:pt x="2882382" y="704854"/>
                </a:lnTo>
                <a:lnTo>
                  <a:pt x="2882382" y="3932615"/>
                </a:lnTo>
                <a:lnTo>
                  <a:pt x="2974975" y="3887852"/>
                </a:lnTo>
                <a:cubicBezTo>
                  <a:pt x="3244026" y="3768874"/>
                  <a:pt x="3531042" y="3696213"/>
                  <a:pt x="3822020" y="3669830"/>
                </a:cubicBezTo>
                <a:lnTo>
                  <a:pt x="3974441" y="3660877"/>
                </a:lnTo>
                <a:lnTo>
                  <a:pt x="3974441" y="395785"/>
                </a:lnTo>
                <a:lnTo>
                  <a:pt x="4235416" y="395785"/>
                </a:lnTo>
                <a:close/>
                <a:moveTo>
                  <a:pt x="1426036" y="389080"/>
                </a:moveTo>
                <a:lnTo>
                  <a:pt x="1319604" y="395786"/>
                </a:lnTo>
                <a:lnTo>
                  <a:pt x="1524456" y="395786"/>
                </a:lnTo>
                <a:close/>
                <a:moveTo>
                  <a:pt x="1427200" y="9"/>
                </a:moveTo>
                <a:cubicBezTo>
                  <a:pt x="1863397" y="1151"/>
                  <a:pt x="2299266" y="105473"/>
                  <a:pt x="2688168" y="312853"/>
                </a:cubicBezTo>
                <a:lnTo>
                  <a:pt x="2745869" y="346413"/>
                </a:lnTo>
                <a:lnTo>
                  <a:pt x="2815813" y="306248"/>
                </a:lnTo>
                <a:cubicBezTo>
                  <a:pt x="3599725" y="-106268"/>
                  <a:pt x="4570538" y="-101877"/>
                  <a:pt x="5350123" y="318433"/>
                </a:cubicBezTo>
                <a:lnTo>
                  <a:pt x="5482419" y="395785"/>
                </a:lnTo>
                <a:lnTo>
                  <a:pt x="5497717" y="395785"/>
                </a:lnTo>
                <a:lnTo>
                  <a:pt x="5497717" y="404730"/>
                </a:lnTo>
                <a:lnTo>
                  <a:pt x="5503378" y="408040"/>
                </a:lnTo>
                <a:lnTo>
                  <a:pt x="5497717" y="415411"/>
                </a:lnTo>
                <a:lnTo>
                  <a:pt x="5497717" y="4063279"/>
                </a:lnTo>
                <a:lnTo>
                  <a:pt x="5503378" y="4066589"/>
                </a:lnTo>
                <a:lnTo>
                  <a:pt x="5497717" y="4073960"/>
                </a:lnTo>
                <a:lnTo>
                  <a:pt x="5497717" y="4353635"/>
                </a:lnTo>
                <a:lnTo>
                  <a:pt x="5282917" y="4353635"/>
                </a:lnTo>
                <a:lnTo>
                  <a:pt x="5265499" y="4376313"/>
                </a:lnTo>
                <a:lnTo>
                  <a:pt x="5225027" y="4353635"/>
                </a:lnTo>
                <a:lnTo>
                  <a:pt x="5209717" y="4353635"/>
                </a:lnTo>
                <a:lnTo>
                  <a:pt x="5209717" y="4345057"/>
                </a:lnTo>
                <a:lnTo>
                  <a:pt x="5128663" y="4299639"/>
                </a:lnTo>
                <a:cubicBezTo>
                  <a:pt x="4432311" y="3941678"/>
                  <a:pt x="3561657" y="3964900"/>
                  <a:pt x="2887575" y="4370248"/>
                </a:cubicBezTo>
                <a:lnTo>
                  <a:pt x="2874972" y="4353635"/>
                </a:lnTo>
                <a:lnTo>
                  <a:pt x="2631368" y="4353635"/>
                </a:lnTo>
                <a:lnTo>
                  <a:pt x="2613950" y="4376313"/>
                </a:lnTo>
                <a:cubicBezTo>
                  <a:pt x="1942487" y="3967532"/>
                  <a:pt x="1071997" y="3939871"/>
                  <a:pt x="373354" y="4294273"/>
                </a:cubicBezTo>
                <a:lnTo>
                  <a:pt x="295433" y="4337382"/>
                </a:lnTo>
                <a:lnTo>
                  <a:pt x="295433" y="4353635"/>
                </a:lnTo>
                <a:lnTo>
                  <a:pt x="266055" y="4353635"/>
                </a:lnTo>
                <a:lnTo>
                  <a:pt x="236026" y="4370248"/>
                </a:lnTo>
                <a:lnTo>
                  <a:pt x="223423" y="4353635"/>
                </a:lnTo>
                <a:lnTo>
                  <a:pt x="7433" y="4353635"/>
                </a:lnTo>
                <a:lnTo>
                  <a:pt x="7433" y="4068923"/>
                </a:lnTo>
                <a:lnTo>
                  <a:pt x="0" y="4059125"/>
                </a:lnTo>
                <a:lnTo>
                  <a:pt x="7433" y="4054857"/>
                </a:lnTo>
                <a:lnTo>
                  <a:pt x="7433" y="410374"/>
                </a:lnTo>
                <a:lnTo>
                  <a:pt x="1" y="400577"/>
                </a:lnTo>
                <a:lnTo>
                  <a:pt x="7433" y="396308"/>
                </a:lnTo>
                <a:lnTo>
                  <a:pt x="7433" y="395785"/>
                </a:lnTo>
                <a:lnTo>
                  <a:pt x="8344" y="395785"/>
                </a:lnTo>
                <a:lnTo>
                  <a:pt x="164264" y="306248"/>
                </a:lnTo>
                <a:cubicBezTo>
                  <a:pt x="554478" y="100906"/>
                  <a:pt x="991003" y="-1132"/>
                  <a:pt x="1427200" y="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20693" y="3195463"/>
            <a:ext cx="17047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  <a:cs typeface="+mn-ea"/>
                <a:sym typeface="+mn-lt"/>
              </a:rPr>
              <a:t>项目概述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620693" y="4055407"/>
            <a:ext cx="17047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  <a:cs typeface="+mn-ea"/>
                <a:sym typeface="+mn-lt"/>
              </a:rPr>
              <a:t>开发过程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620693" y="4915351"/>
            <a:ext cx="17047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  <a:cs typeface="+mn-ea"/>
                <a:sym typeface="+mn-lt"/>
              </a:rPr>
              <a:t>项目展示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620693" y="5775296"/>
            <a:ext cx="17047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  <a:cs typeface="+mn-ea"/>
                <a:sym typeface="+mn-lt"/>
              </a:rPr>
              <a:t>概括总结</a:t>
            </a:r>
          </a:p>
        </p:txBody>
      </p:sp>
      <p:sp>
        <p:nvSpPr>
          <p:cNvPr id="20" name="任意多边形 19"/>
          <p:cNvSpPr>
            <a:spLocks noChangeAspect="1"/>
          </p:cNvSpPr>
          <p:nvPr/>
        </p:nvSpPr>
        <p:spPr>
          <a:xfrm>
            <a:off x="8133398" y="4966183"/>
            <a:ext cx="328403" cy="360000"/>
          </a:xfrm>
          <a:custGeom>
            <a:avLst/>
            <a:gdLst>
              <a:gd name="connsiteX0" fmla="*/ 1864628 w 4326339"/>
              <a:gd name="connsiteY0" fmla="*/ 3283995 h 4742597"/>
              <a:gd name="connsiteX1" fmla="*/ 1864628 w 4326339"/>
              <a:gd name="connsiteY1" fmla="*/ 4461109 h 4742597"/>
              <a:gd name="connsiteX2" fmla="*/ 2461711 w 4326339"/>
              <a:gd name="connsiteY2" fmla="*/ 4461109 h 4742597"/>
              <a:gd name="connsiteX3" fmla="*/ 2461711 w 4326339"/>
              <a:gd name="connsiteY3" fmla="*/ 3283995 h 4742597"/>
              <a:gd name="connsiteX4" fmla="*/ 1583140 w 4326339"/>
              <a:gd name="connsiteY4" fmla="*/ 3002507 h 4742597"/>
              <a:gd name="connsiteX5" fmla="*/ 2743199 w 4326339"/>
              <a:gd name="connsiteY5" fmla="*/ 3002507 h 4742597"/>
              <a:gd name="connsiteX6" fmla="*/ 2743199 w 4326339"/>
              <a:gd name="connsiteY6" fmla="*/ 4742597 h 4742597"/>
              <a:gd name="connsiteX7" fmla="*/ 1583140 w 4326339"/>
              <a:gd name="connsiteY7" fmla="*/ 4742597 h 4742597"/>
              <a:gd name="connsiteX8" fmla="*/ 281488 w 4326339"/>
              <a:gd name="connsiteY8" fmla="*/ 1850981 h 4742597"/>
              <a:gd name="connsiteX9" fmla="*/ 281488 w 4326339"/>
              <a:gd name="connsiteY9" fmla="*/ 4461109 h 4742597"/>
              <a:gd name="connsiteX10" fmla="*/ 878571 w 4326339"/>
              <a:gd name="connsiteY10" fmla="*/ 4461109 h 4742597"/>
              <a:gd name="connsiteX11" fmla="*/ 878571 w 4326339"/>
              <a:gd name="connsiteY11" fmla="*/ 1850981 h 4742597"/>
              <a:gd name="connsiteX12" fmla="*/ 0 w 4326339"/>
              <a:gd name="connsiteY12" fmla="*/ 1569493 h 4742597"/>
              <a:gd name="connsiteX13" fmla="*/ 1160059 w 4326339"/>
              <a:gd name="connsiteY13" fmla="*/ 1569493 h 4742597"/>
              <a:gd name="connsiteX14" fmla="*/ 1160059 w 4326339"/>
              <a:gd name="connsiteY14" fmla="*/ 4742597 h 4742597"/>
              <a:gd name="connsiteX15" fmla="*/ 0 w 4326339"/>
              <a:gd name="connsiteY15" fmla="*/ 4742597 h 4742597"/>
              <a:gd name="connsiteX16" fmla="*/ 3447768 w 4326339"/>
              <a:gd name="connsiteY16" fmla="*/ 281488 h 4742597"/>
              <a:gd name="connsiteX17" fmla="*/ 3447768 w 4326339"/>
              <a:gd name="connsiteY17" fmla="*/ 4461109 h 4742597"/>
              <a:gd name="connsiteX18" fmla="*/ 4044851 w 4326339"/>
              <a:gd name="connsiteY18" fmla="*/ 4461109 h 4742597"/>
              <a:gd name="connsiteX19" fmla="*/ 4044851 w 4326339"/>
              <a:gd name="connsiteY19" fmla="*/ 281488 h 4742597"/>
              <a:gd name="connsiteX20" fmla="*/ 3166280 w 4326339"/>
              <a:gd name="connsiteY20" fmla="*/ 0 h 4742597"/>
              <a:gd name="connsiteX21" fmla="*/ 4326339 w 4326339"/>
              <a:gd name="connsiteY21" fmla="*/ 0 h 4742597"/>
              <a:gd name="connsiteX22" fmla="*/ 4326339 w 4326339"/>
              <a:gd name="connsiteY22" fmla="*/ 4742597 h 4742597"/>
              <a:gd name="connsiteX23" fmla="*/ 3166280 w 4326339"/>
              <a:gd name="connsiteY23" fmla="*/ 4742597 h 4742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26339" h="4742597">
                <a:moveTo>
                  <a:pt x="1864628" y="3283995"/>
                </a:moveTo>
                <a:lnTo>
                  <a:pt x="1864628" y="4461109"/>
                </a:lnTo>
                <a:lnTo>
                  <a:pt x="2461711" y="4461109"/>
                </a:lnTo>
                <a:lnTo>
                  <a:pt x="2461711" y="3283995"/>
                </a:lnTo>
                <a:close/>
                <a:moveTo>
                  <a:pt x="1583140" y="3002507"/>
                </a:moveTo>
                <a:lnTo>
                  <a:pt x="2743199" y="3002507"/>
                </a:lnTo>
                <a:lnTo>
                  <a:pt x="2743199" y="4742597"/>
                </a:lnTo>
                <a:lnTo>
                  <a:pt x="1583140" y="4742597"/>
                </a:lnTo>
                <a:close/>
                <a:moveTo>
                  <a:pt x="281488" y="1850981"/>
                </a:moveTo>
                <a:lnTo>
                  <a:pt x="281488" y="4461109"/>
                </a:lnTo>
                <a:lnTo>
                  <a:pt x="878571" y="4461109"/>
                </a:lnTo>
                <a:lnTo>
                  <a:pt x="878571" y="1850981"/>
                </a:lnTo>
                <a:close/>
                <a:moveTo>
                  <a:pt x="0" y="1569493"/>
                </a:moveTo>
                <a:lnTo>
                  <a:pt x="1160059" y="1569493"/>
                </a:lnTo>
                <a:lnTo>
                  <a:pt x="1160059" y="4742597"/>
                </a:lnTo>
                <a:lnTo>
                  <a:pt x="0" y="4742597"/>
                </a:lnTo>
                <a:close/>
                <a:moveTo>
                  <a:pt x="3447768" y="281488"/>
                </a:moveTo>
                <a:lnTo>
                  <a:pt x="3447768" y="4461109"/>
                </a:lnTo>
                <a:lnTo>
                  <a:pt x="4044851" y="4461109"/>
                </a:lnTo>
                <a:lnTo>
                  <a:pt x="4044851" y="281488"/>
                </a:lnTo>
                <a:close/>
                <a:moveTo>
                  <a:pt x="3166280" y="0"/>
                </a:moveTo>
                <a:lnTo>
                  <a:pt x="4326339" y="0"/>
                </a:lnTo>
                <a:lnTo>
                  <a:pt x="4326339" y="4742597"/>
                </a:lnTo>
                <a:lnTo>
                  <a:pt x="3166280" y="47425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1" name="任意多边形 20"/>
          <p:cNvSpPr>
            <a:spLocks noChangeAspect="1"/>
          </p:cNvSpPr>
          <p:nvPr/>
        </p:nvSpPr>
        <p:spPr>
          <a:xfrm>
            <a:off x="8117213" y="5826128"/>
            <a:ext cx="360772" cy="360000"/>
          </a:xfrm>
          <a:custGeom>
            <a:avLst/>
            <a:gdLst>
              <a:gd name="connsiteX0" fmla="*/ 816378 w 5074852"/>
              <a:gd name="connsiteY0" fmla="*/ 3584162 h 5063990"/>
              <a:gd name="connsiteX1" fmla="*/ 494757 w 5074852"/>
              <a:gd name="connsiteY1" fmla="*/ 4562500 h 5063990"/>
              <a:gd name="connsiteX2" fmla="*/ 1522998 w 5074852"/>
              <a:gd name="connsiteY2" fmla="*/ 4251342 h 5063990"/>
              <a:gd name="connsiteX3" fmla="*/ 1446260 w 5074852"/>
              <a:gd name="connsiteY3" fmla="*/ 4131002 h 5063990"/>
              <a:gd name="connsiteX4" fmla="*/ 923382 w 5074852"/>
              <a:gd name="connsiteY4" fmla="*/ 3642561 h 5063990"/>
              <a:gd name="connsiteX5" fmla="*/ 3542907 w 5074852"/>
              <a:gd name="connsiteY5" fmla="*/ 705484 h 5063990"/>
              <a:gd name="connsiteX6" fmla="*/ 985516 w 5074852"/>
              <a:gd name="connsiteY6" fmla="*/ 3262875 h 5063990"/>
              <a:gd name="connsiteX7" fmla="*/ 1113448 w 5074852"/>
              <a:gd name="connsiteY7" fmla="*/ 3332695 h 5063990"/>
              <a:gd name="connsiteX8" fmla="*/ 1742481 w 5074852"/>
              <a:gd name="connsiteY8" fmla="*/ 3920299 h 5063990"/>
              <a:gd name="connsiteX9" fmla="*/ 1832850 w 5074852"/>
              <a:gd name="connsiteY9" fmla="*/ 4062016 h 5063990"/>
              <a:gd name="connsiteX10" fmla="*/ 4417890 w 5074852"/>
              <a:gd name="connsiteY10" fmla="*/ 1476978 h 5063990"/>
              <a:gd name="connsiteX11" fmla="*/ 4415770 w 5074852"/>
              <a:gd name="connsiteY11" fmla="*/ 1472766 h 5063990"/>
              <a:gd name="connsiteX12" fmla="*/ 3636524 w 5074852"/>
              <a:gd name="connsiteY12" fmla="*/ 744840 h 5063990"/>
              <a:gd name="connsiteX13" fmla="*/ 4176835 w 5074852"/>
              <a:gd name="connsiteY13" fmla="*/ 341562 h 5063990"/>
              <a:gd name="connsiteX14" fmla="*/ 3853383 w 5074852"/>
              <a:gd name="connsiteY14" fmla="*/ 434650 h 5063990"/>
              <a:gd name="connsiteX15" fmla="*/ 3842392 w 5074852"/>
              <a:gd name="connsiteY15" fmla="*/ 443598 h 5063990"/>
              <a:gd name="connsiteX16" fmla="*/ 3985575 w 5074852"/>
              <a:gd name="connsiteY16" fmla="*/ 521743 h 5063990"/>
              <a:gd name="connsiteX17" fmla="*/ 4614609 w 5074852"/>
              <a:gd name="connsiteY17" fmla="*/ 1109348 h 5063990"/>
              <a:gd name="connsiteX18" fmla="*/ 4661937 w 5074852"/>
              <a:gd name="connsiteY18" fmla="*/ 1183566 h 5063990"/>
              <a:gd name="connsiteX19" fmla="*/ 4671494 w 5074852"/>
              <a:gd name="connsiteY19" fmla="*/ 1167546 h 5063990"/>
              <a:gd name="connsiteX20" fmla="*/ 4721960 w 5074852"/>
              <a:gd name="connsiteY20" fmla="*/ 796243 h 5063990"/>
              <a:gd name="connsiteX21" fmla="*/ 4328896 w 5074852"/>
              <a:gd name="connsiteY21" fmla="*/ 365548 h 5063990"/>
              <a:gd name="connsiteX22" fmla="*/ 4176835 w 5074852"/>
              <a:gd name="connsiteY22" fmla="*/ 341562 h 5063990"/>
              <a:gd name="connsiteX23" fmla="*/ 4183824 w 5074852"/>
              <a:gd name="connsiteY23" fmla="*/ 189 h 5063990"/>
              <a:gd name="connsiteX24" fmla="*/ 4427259 w 5074852"/>
              <a:gd name="connsiteY24" fmla="*/ 38588 h 5063990"/>
              <a:gd name="connsiteX25" fmla="*/ 5056526 w 5074852"/>
              <a:gd name="connsiteY25" fmla="*/ 728098 h 5063990"/>
              <a:gd name="connsiteX26" fmla="*/ 4913426 w 5074852"/>
              <a:gd name="connsiteY26" fmla="*/ 1426963 h 5063990"/>
              <a:gd name="connsiteX27" fmla="*/ 4897039 w 5074852"/>
              <a:gd name="connsiteY27" fmla="*/ 1447543 h 5063990"/>
              <a:gd name="connsiteX28" fmla="*/ 4901285 w 5074852"/>
              <a:gd name="connsiteY28" fmla="*/ 1451788 h 5063990"/>
              <a:gd name="connsiteX29" fmla="*/ 4863862 w 5074852"/>
              <a:gd name="connsiteY29" fmla="*/ 1489211 h 5063990"/>
              <a:gd name="connsiteX30" fmla="*/ 4837026 w 5074852"/>
              <a:gd name="connsiteY30" fmla="*/ 1522915 h 5063990"/>
              <a:gd name="connsiteX31" fmla="*/ 4747085 w 5074852"/>
              <a:gd name="connsiteY31" fmla="*/ 1608804 h 5063990"/>
              <a:gd name="connsiteX32" fmla="*/ 4745805 w 5074852"/>
              <a:gd name="connsiteY32" fmla="*/ 1607267 h 5063990"/>
              <a:gd name="connsiteX33" fmla="*/ 1881323 w 5074852"/>
              <a:gd name="connsiteY33" fmla="*/ 4471749 h 5063990"/>
              <a:gd name="connsiteX34" fmla="*/ 1884004 w 5074852"/>
              <a:gd name="connsiteY34" fmla="*/ 4480607 h 5063990"/>
              <a:gd name="connsiteX35" fmla="*/ 1867459 w 5074852"/>
              <a:gd name="connsiteY35" fmla="*/ 4485614 h 5063990"/>
              <a:gd name="connsiteX36" fmla="*/ 1850684 w 5074852"/>
              <a:gd name="connsiteY36" fmla="*/ 4502388 h 5063990"/>
              <a:gd name="connsiteX37" fmla="*/ 1841703 w 5074852"/>
              <a:gd name="connsiteY37" fmla="*/ 4493407 h 5063990"/>
              <a:gd name="connsiteX38" fmla="*/ 598435 w 5074852"/>
              <a:gd name="connsiteY38" fmla="*/ 4869636 h 5063990"/>
              <a:gd name="connsiteX39" fmla="*/ 0 w 5074852"/>
              <a:gd name="connsiteY39" fmla="*/ 5063990 h 5063990"/>
              <a:gd name="connsiteX40" fmla="*/ 95240 w 5074852"/>
              <a:gd name="connsiteY40" fmla="*/ 4745484 h 5063990"/>
              <a:gd name="connsiteX41" fmla="*/ 93708 w 5074852"/>
              <a:gd name="connsiteY41" fmla="*/ 4744980 h 5063990"/>
              <a:gd name="connsiteX42" fmla="*/ 112315 w 5074852"/>
              <a:gd name="connsiteY42" fmla="*/ 4688384 h 5063990"/>
              <a:gd name="connsiteX43" fmla="*/ 166429 w 5074852"/>
              <a:gd name="connsiteY43" fmla="*/ 4507414 h 5063990"/>
              <a:gd name="connsiteX44" fmla="*/ 170700 w 5074852"/>
              <a:gd name="connsiteY44" fmla="*/ 4510779 h 5063990"/>
              <a:gd name="connsiteX45" fmla="*/ 604148 w 5074852"/>
              <a:gd name="connsiteY45" fmla="*/ 3192281 h 5063990"/>
              <a:gd name="connsiteX46" fmla="*/ 601026 w 5074852"/>
              <a:gd name="connsiteY46" fmla="*/ 3189159 h 5063990"/>
              <a:gd name="connsiteX47" fmla="*/ 607205 w 5074852"/>
              <a:gd name="connsiteY47" fmla="*/ 3182980 h 5063990"/>
              <a:gd name="connsiteX48" fmla="*/ 610885 w 5074852"/>
              <a:gd name="connsiteY48" fmla="*/ 3171785 h 5063990"/>
              <a:gd name="connsiteX49" fmla="*/ 616540 w 5074852"/>
              <a:gd name="connsiteY49" fmla="*/ 3173645 h 5063990"/>
              <a:gd name="connsiteX50" fmla="*/ 3522874 w 5074852"/>
              <a:gd name="connsiteY50" fmla="*/ 267311 h 5063990"/>
              <a:gd name="connsiteX51" fmla="*/ 3522007 w 5074852"/>
              <a:gd name="connsiteY51" fmla="*/ 266444 h 5063990"/>
              <a:gd name="connsiteX52" fmla="*/ 3539763 w 5074852"/>
              <a:gd name="connsiteY52" fmla="*/ 250422 h 5063990"/>
              <a:gd name="connsiteX53" fmla="*/ 3548848 w 5074852"/>
              <a:gd name="connsiteY53" fmla="*/ 241337 h 5063990"/>
              <a:gd name="connsiteX54" fmla="*/ 3549314 w 5074852"/>
              <a:gd name="connsiteY54" fmla="*/ 241803 h 5063990"/>
              <a:gd name="connsiteX55" fmla="*/ 3591419 w 5074852"/>
              <a:gd name="connsiteY55" fmla="*/ 203809 h 5063990"/>
              <a:gd name="connsiteX56" fmla="*/ 4183824 w 5074852"/>
              <a:gd name="connsiteY56" fmla="*/ 189 h 506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074852" h="5063990">
                <a:moveTo>
                  <a:pt x="816378" y="3584162"/>
                </a:moveTo>
                <a:lnTo>
                  <a:pt x="494757" y="4562500"/>
                </a:lnTo>
                <a:lnTo>
                  <a:pt x="1522998" y="4251342"/>
                </a:lnTo>
                <a:lnTo>
                  <a:pt x="1446260" y="4131002"/>
                </a:lnTo>
                <a:cubicBezTo>
                  <a:pt x="1306625" y="3934700"/>
                  <a:pt x="1128728" y="3768520"/>
                  <a:pt x="923382" y="3642561"/>
                </a:cubicBezTo>
                <a:close/>
                <a:moveTo>
                  <a:pt x="3542907" y="705484"/>
                </a:moveTo>
                <a:lnTo>
                  <a:pt x="985516" y="3262875"/>
                </a:lnTo>
                <a:lnTo>
                  <a:pt x="1113448" y="3332695"/>
                </a:lnTo>
                <a:cubicBezTo>
                  <a:pt x="1360483" y="3484226"/>
                  <a:pt x="1574498" y="3684145"/>
                  <a:pt x="1742481" y="3920299"/>
                </a:cubicBezTo>
                <a:lnTo>
                  <a:pt x="1832850" y="4062016"/>
                </a:lnTo>
                <a:lnTo>
                  <a:pt x="4417890" y="1476978"/>
                </a:lnTo>
                <a:lnTo>
                  <a:pt x="4415770" y="1472766"/>
                </a:lnTo>
                <a:cubicBezTo>
                  <a:pt x="4236029" y="1156670"/>
                  <a:pt x="3964114" y="902663"/>
                  <a:pt x="3636524" y="744840"/>
                </a:cubicBezTo>
                <a:close/>
                <a:moveTo>
                  <a:pt x="4176835" y="341562"/>
                </a:moveTo>
                <a:cubicBezTo>
                  <a:pt x="4062433" y="339228"/>
                  <a:pt x="3949500" y="371545"/>
                  <a:pt x="3853383" y="434650"/>
                </a:cubicBezTo>
                <a:lnTo>
                  <a:pt x="3842392" y="443598"/>
                </a:lnTo>
                <a:lnTo>
                  <a:pt x="3985575" y="521743"/>
                </a:lnTo>
                <a:cubicBezTo>
                  <a:pt x="4232611" y="673273"/>
                  <a:pt x="4446625" y="873192"/>
                  <a:pt x="4614609" y="1109348"/>
                </a:cubicBezTo>
                <a:lnTo>
                  <a:pt x="4661937" y="1183566"/>
                </a:lnTo>
                <a:lnTo>
                  <a:pt x="4671494" y="1167546"/>
                </a:lnTo>
                <a:cubicBezTo>
                  <a:pt x="4728833" y="1054946"/>
                  <a:pt x="4748054" y="924352"/>
                  <a:pt x="4721960" y="796243"/>
                </a:cubicBezTo>
                <a:cubicBezTo>
                  <a:pt x="4680210" y="591268"/>
                  <a:pt x="4529210" y="425811"/>
                  <a:pt x="4328896" y="365548"/>
                </a:cubicBezTo>
                <a:cubicBezTo>
                  <a:pt x="4278817" y="350482"/>
                  <a:pt x="4227681" y="342599"/>
                  <a:pt x="4176835" y="341562"/>
                </a:cubicBezTo>
                <a:close/>
                <a:moveTo>
                  <a:pt x="4183824" y="189"/>
                </a:moveTo>
                <a:cubicBezTo>
                  <a:pt x="4265224" y="1850"/>
                  <a:pt x="4347087" y="14469"/>
                  <a:pt x="4427259" y="38588"/>
                </a:cubicBezTo>
                <a:cubicBezTo>
                  <a:pt x="4747948" y="135065"/>
                  <a:pt x="4989688" y="399949"/>
                  <a:pt x="5056526" y="728098"/>
                </a:cubicBezTo>
                <a:cubicBezTo>
                  <a:pt x="5106655" y="974209"/>
                  <a:pt x="5052319" y="1226049"/>
                  <a:pt x="4913426" y="1426963"/>
                </a:cubicBezTo>
                <a:lnTo>
                  <a:pt x="4897039" y="1447543"/>
                </a:lnTo>
                <a:lnTo>
                  <a:pt x="4901285" y="1451788"/>
                </a:lnTo>
                <a:lnTo>
                  <a:pt x="4863862" y="1489211"/>
                </a:lnTo>
                <a:lnTo>
                  <a:pt x="4837026" y="1522915"/>
                </a:lnTo>
                <a:cubicBezTo>
                  <a:pt x="4809271" y="1553308"/>
                  <a:pt x="4779260" y="1582027"/>
                  <a:pt x="4747085" y="1608804"/>
                </a:cubicBezTo>
                <a:lnTo>
                  <a:pt x="4745805" y="1607267"/>
                </a:lnTo>
                <a:lnTo>
                  <a:pt x="1881323" y="4471749"/>
                </a:lnTo>
                <a:lnTo>
                  <a:pt x="1884004" y="4480607"/>
                </a:lnTo>
                <a:lnTo>
                  <a:pt x="1867459" y="4485614"/>
                </a:lnTo>
                <a:lnTo>
                  <a:pt x="1850684" y="4502388"/>
                </a:lnTo>
                <a:lnTo>
                  <a:pt x="1841703" y="4493407"/>
                </a:lnTo>
                <a:lnTo>
                  <a:pt x="598435" y="4869636"/>
                </a:lnTo>
                <a:lnTo>
                  <a:pt x="0" y="5063990"/>
                </a:lnTo>
                <a:lnTo>
                  <a:pt x="95240" y="4745484"/>
                </a:lnTo>
                <a:lnTo>
                  <a:pt x="93708" y="4744980"/>
                </a:lnTo>
                <a:lnTo>
                  <a:pt x="112315" y="4688384"/>
                </a:lnTo>
                <a:lnTo>
                  <a:pt x="166429" y="4507414"/>
                </a:lnTo>
                <a:lnTo>
                  <a:pt x="170700" y="4510779"/>
                </a:lnTo>
                <a:lnTo>
                  <a:pt x="604148" y="3192281"/>
                </a:lnTo>
                <a:lnTo>
                  <a:pt x="601026" y="3189159"/>
                </a:lnTo>
                <a:lnTo>
                  <a:pt x="607205" y="3182980"/>
                </a:lnTo>
                <a:lnTo>
                  <a:pt x="610885" y="3171785"/>
                </a:lnTo>
                <a:lnTo>
                  <a:pt x="616540" y="3173645"/>
                </a:lnTo>
                <a:lnTo>
                  <a:pt x="3522874" y="267311"/>
                </a:lnTo>
                <a:lnTo>
                  <a:pt x="3522007" y="266444"/>
                </a:lnTo>
                <a:lnTo>
                  <a:pt x="3539763" y="250422"/>
                </a:lnTo>
                <a:lnTo>
                  <a:pt x="3548848" y="241337"/>
                </a:lnTo>
                <a:lnTo>
                  <a:pt x="3549314" y="241803"/>
                </a:lnTo>
                <a:lnTo>
                  <a:pt x="3591419" y="203809"/>
                </a:lnTo>
                <a:cubicBezTo>
                  <a:pt x="3759677" y="66975"/>
                  <a:pt x="3970150" y="-4171"/>
                  <a:pt x="4183824" y="18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任意多边形 21"/>
          <p:cNvSpPr>
            <a:spLocks noChangeAspect="1"/>
          </p:cNvSpPr>
          <p:nvPr/>
        </p:nvSpPr>
        <p:spPr>
          <a:xfrm>
            <a:off x="8114244" y="4106239"/>
            <a:ext cx="366711" cy="360000"/>
          </a:xfrm>
          <a:custGeom>
            <a:avLst/>
            <a:gdLst>
              <a:gd name="connsiteX0" fmla="*/ 691301 w 3728312"/>
              <a:gd name="connsiteY0" fmla="*/ 2013432 h 3660080"/>
              <a:gd name="connsiteX1" fmla="*/ 1468457 w 3728312"/>
              <a:gd name="connsiteY1" fmla="*/ 2013432 h 3660080"/>
              <a:gd name="connsiteX2" fmla="*/ 1646645 w 3728312"/>
              <a:gd name="connsiteY2" fmla="*/ 2013432 h 3660080"/>
              <a:gd name="connsiteX3" fmla="*/ 1646644 w 3728312"/>
              <a:gd name="connsiteY3" fmla="*/ 2013433 h 3660080"/>
              <a:gd name="connsiteX4" fmla="*/ 1646646 w 3728312"/>
              <a:gd name="connsiteY4" fmla="*/ 2013433 h 3660080"/>
              <a:gd name="connsiteX5" fmla="*/ 1646645 w 3728312"/>
              <a:gd name="connsiteY5" fmla="*/ 2191620 h 3660080"/>
              <a:gd name="connsiteX6" fmla="*/ 1646648 w 3728312"/>
              <a:gd name="connsiteY6" fmla="*/ 2191623 h 3660080"/>
              <a:gd name="connsiteX7" fmla="*/ 1646645 w 3728312"/>
              <a:gd name="connsiteY7" fmla="*/ 2191626 h 3660080"/>
              <a:gd name="connsiteX8" fmla="*/ 1646645 w 3728312"/>
              <a:gd name="connsiteY8" fmla="*/ 2968776 h 3660080"/>
              <a:gd name="connsiteX9" fmla="*/ 1394645 w 3728312"/>
              <a:gd name="connsiteY9" fmla="*/ 2968776 h 3660080"/>
              <a:gd name="connsiteX10" fmla="*/ 1394646 w 3728312"/>
              <a:gd name="connsiteY10" fmla="*/ 2443625 h 3660080"/>
              <a:gd name="connsiteX11" fmla="*/ 178191 w 3728312"/>
              <a:gd name="connsiteY11" fmla="*/ 3660080 h 3660080"/>
              <a:gd name="connsiteX12" fmla="*/ 0 w 3728312"/>
              <a:gd name="connsiteY12" fmla="*/ 3481889 h 3660080"/>
              <a:gd name="connsiteX13" fmla="*/ 1216457 w 3728312"/>
              <a:gd name="connsiteY13" fmla="*/ 2265432 h 3660080"/>
              <a:gd name="connsiteX14" fmla="*/ 691301 w 3728312"/>
              <a:gd name="connsiteY14" fmla="*/ 2265432 h 3660080"/>
              <a:gd name="connsiteX15" fmla="*/ 2081667 w 3728312"/>
              <a:gd name="connsiteY15" fmla="*/ 2013430 h 3660080"/>
              <a:gd name="connsiteX16" fmla="*/ 2259855 w 3728312"/>
              <a:gd name="connsiteY16" fmla="*/ 2013430 h 3660080"/>
              <a:gd name="connsiteX17" fmla="*/ 3037011 w 3728312"/>
              <a:gd name="connsiteY17" fmla="*/ 2013430 h 3660080"/>
              <a:gd name="connsiteX18" fmla="*/ 3037011 w 3728312"/>
              <a:gd name="connsiteY18" fmla="*/ 2265431 h 3660080"/>
              <a:gd name="connsiteX19" fmla="*/ 2511855 w 3728312"/>
              <a:gd name="connsiteY19" fmla="*/ 2265431 h 3660080"/>
              <a:gd name="connsiteX20" fmla="*/ 3728312 w 3728312"/>
              <a:gd name="connsiteY20" fmla="*/ 3481888 h 3660080"/>
              <a:gd name="connsiteX21" fmla="*/ 3550122 w 3728312"/>
              <a:gd name="connsiteY21" fmla="*/ 3660079 h 3660080"/>
              <a:gd name="connsiteX22" fmla="*/ 2333667 w 3728312"/>
              <a:gd name="connsiteY22" fmla="*/ 2443624 h 3660080"/>
              <a:gd name="connsiteX23" fmla="*/ 2333667 w 3728312"/>
              <a:gd name="connsiteY23" fmla="*/ 2968774 h 3660080"/>
              <a:gd name="connsiteX24" fmla="*/ 2081667 w 3728312"/>
              <a:gd name="connsiteY24" fmla="*/ 2968774 h 3660080"/>
              <a:gd name="connsiteX25" fmla="*/ 2081667 w 3728312"/>
              <a:gd name="connsiteY25" fmla="*/ 2191624 h 3660080"/>
              <a:gd name="connsiteX26" fmla="*/ 2081664 w 3728312"/>
              <a:gd name="connsiteY26" fmla="*/ 2191621 h 3660080"/>
              <a:gd name="connsiteX27" fmla="*/ 2081667 w 3728312"/>
              <a:gd name="connsiteY27" fmla="*/ 2191619 h 3660080"/>
              <a:gd name="connsiteX28" fmla="*/ 2081666 w 3728312"/>
              <a:gd name="connsiteY28" fmla="*/ 2013431 h 3660080"/>
              <a:gd name="connsiteX29" fmla="*/ 2081668 w 3728312"/>
              <a:gd name="connsiteY29" fmla="*/ 2013431 h 3660080"/>
              <a:gd name="connsiteX30" fmla="*/ 178191 w 3728312"/>
              <a:gd name="connsiteY30" fmla="*/ 2 h 3660080"/>
              <a:gd name="connsiteX31" fmla="*/ 1394646 w 3728312"/>
              <a:gd name="connsiteY31" fmla="*/ 1216456 h 3660080"/>
              <a:gd name="connsiteX32" fmla="*/ 1394645 w 3728312"/>
              <a:gd name="connsiteY32" fmla="*/ 691306 h 3660080"/>
              <a:gd name="connsiteX33" fmla="*/ 1646645 w 3728312"/>
              <a:gd name="connsiteY33" fmla="*/ 691306 h 3660080"/>
              <a:gd name="connsiteX34" fmla="*/ 1646645 w 3728312"/>
              <a:gd name="connsiteY34" fmla="*/ 1468456 h 3660080"/>
              <a:gd name="connsiteX35" fmla="*/ 1646648 w 3728312"/>
              <a:gd name="connsiteY35" fmla="*/ 1468459 h 3660080"/>
              <a:gd name="connsiteX36" fmla="*/ 1646645 w 3728312"/>
              <a:gd name="connsiteY36" fmla="*/ 1468462 h 3660080"/>
              <a:gd name="connsiteX37" fmla="*/ 1646646 w 3728312"/>
              <a:gd name="connsiteY37" fmla="*/ 1646649 h 3660080"/>
              <a:gd name="connsiteX38" fmla="*/ 1646644 w 3728312"/>
              <a:gd name="connsiteY38" fmla="*/ 1646649 h 3660080"/>
              <a:gd name="connsiteX39" fmla="*/ 1646645 w 3728312"/>
              <a:gd name="connsiteY39" fmla="*/ 1646650 h 3660080"/>
              <a:gd name="connsiteX40" fmla="*/ 1468457 w 3728312"/>
              <a:gd name="connsiteY40" fmla="*/ 1646650 h 3660080"/>
              <a:gd name="connsiteX41" fmla="*/ 691301 w 3728312"/>
              <a:gd name="connsiteY41" fmla="*/ 1646650 h 3660080"/>
              <a:gd name="connsiteX42" fmla="*/ 691301 w 3728312"/>
              <a:gd name="connsiteY42" fmla="*/ 1394650 h 3660080"/>
              <a:gd name="connsiteX43" fmla="*/ 1216457 w 3728312"/>
              <a:gd name="connsiteY43" fmla="*/ 1394650 h 3660080"/>
              <a:gd name="connsiteX44" fmla="*/ 0 w 3728312"/>
              <a:gd name="connsiteY44" fmla="*/ 178192 h 3660080"/>
              <a:gd name="connsiteX45" fmla="*/ 3550122 w 3728312"/>
              <a:gd name="connsiteY45" fmla="*/ 0 h 3660080"/>
              <a:gd name="connsiteX46" fmla="*/ 3728312 w 3728312"/>
              <a:gd name="connsiteY46" fmla="*/ 178191 h 3660080"/>
              <a:gd name="connsiteX47" fmla="*/ 2511855 w 3728312"/>
              <a:gd name="connsiteY47" fmla="*/ 1394648 h 3660080"/>
              <a:gd name="connsiteX48" fmla="*/ 3037011 w 3728312"/>
              <a:gd name="connsiteY48" fmla="*/ 1394648 h 3660080"/>
              <a:gd name="connsiteX49" fmla="*/ 3037011 w 3728312"/>
              <a:gd name="connsiteY49" fmla="*/ 1646648 h 3660080"/>
              <a:gd name="connsiteX50" fmla="*/ 2259855 w 3728312"/>
              <a:gd name="connsiteY50" fmla="*/ 1646648 h 3660080"/>
              <a:gd name="connsiteX51" fmla="*/ 2081667 w 3728312"/>
              <a:gd name="connsiteY51" fmla="*/ 1646648 h 3660080"/>
              <a:gd name="connsiteX52" fmla="*/ 2081666 w 3728312"/>
              <a:gd name="connsiteY52" fmla="*/ 1646648 h 3660080"/>
              <a:gd name="connsiteX53" fmla="*/ 2081667 w 3728312"/>
              <a:gd name="connsiteY53" fmla="*/ 1468460 h 3660080"/>
              <a:gd name="connsiteX54" fmla="*/ 2081664 w 3728312"/>
              <a:gd name="connsiteY54" fmla="*/ 1468458 h 3660080"/>
              <a:gd name="connsiteX55" fmla="*/ 2081667 w 3728312"/>
              <a:gd name="connsiteY55" fmla="*/ 1468455 h 3660080"/>
              <a:gd name="connsiteX56" fmla="*/ 2081667 w 3728312"/>
              <a:gd name="connsiteY56" fmla="*/ 691305 h 3660080"/>
              <a:gd name="connsiteX57" fmla="*/ 2333667 w 3728312"/>
              <a:gd name="connsiteY57" fmla="*/ 691305 h 3660080"/>
              <a:gd name="connsiteX58" fmla="*/ 2333667 w 3728312"/>
              <a:gd name="connsiteY58" fmla="*/ 1216455 h 366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728312" h="3660080">
                <a:moveTo>
                  <a:pt x="691301" y="2013432"/>
                </a:moveTo>
                <a:lnTo>
                  <a:pt x="1468457" y="2013432"/>
                </a:lnTo>
                <a:lnTo>
                  <a:pt x="1646645" y="2013432"/>
                </a:lnTo>
                <a:lnTo>
                  <a:pt x="1646644" y="2013433"/>
                </a:lnTo>
                <a:lnTo>
                  <a:pt x="1646646" y="2013433"/>
                </a:lnTo>
                <a:lnTo>
                  <a:pt x="1646645" y="2191620"/>
                </a:lnTo>
                <a:lnTo>
                  <a:pt x="1646648" y="2191623"/>
                </a:lnTo>
                <a:lnTo>
                  <a:pt x="1646645" y="2191626"/>
                </a:lnTo>
                <a:lnTo>
                  <a:pt x="1646645" y="2968776"/>
                </a:lnTo>
                <a:lnTo>
                  <a:pt x="1394645" y="2968776"/>
                </a:lnTo>
                <a:lnTo>
                  <a:pt x="1394646" y="2443625"/>
                </a:lnTo>
                <a:lnTo>
                  <a:pt x="178191" y="3660080"/>
                </a:lnTo>
                <a:lnTo>
                  <a:pt x="0" y="3481889"/>
                </a:lnTo>
                <a:lnTo>
                  <a:pt x="1216457" y="2265432"/>
                </a:lnTo>
                <a:lnTo>
                  <a:pt x="691301" y="2265432"/>
                </a:lnTo>
                <a:close/>
                <a:moveTo>
                  <a:pt x="2081667" y="2013430"/>
                </a:moveTo>
                <a:lnTo>
                  <a:pt x="2259855" y="2013430"/>
                </a:lnTo>
                <a:lnTo>
                  <a:pt x="3037011" y="2013430"/>
                </a:lnTo>
                <a:lnTo>
                  <a:pt x="3037011" y="2265431"/>
                </a:lnTo>
                <a:lnTo>
                  <a:pt x="2511855" y="2265431"/>
                </a:lnTo>
                <a:lnTo>
                  <a:pt x="3728312" y="3481888"/>
                </a:lnTo>
                <a:lnTo>
                  <a:pt x="3550122" y="3660079"/>
                </a:lnTo>
                <a:lnTo>
                  <a:pt x="2333667" y="2443624"/>
                </a:lnTo>
                <a:lnTo>
                  <a:pt x="2333667" y="2968774"/>
                </a:lnTo>
                <a:lnTo>
                  <a:pt x="2081667" y="2968774"/>
                </a:lnTo>
                <a:lnTo>
                  <a:pt x="2081667" y="2191624"/>
                </a:lnTo>
                <a:lnTo>
                  <a:pt x="2081664" y="2191621"/>
                </a:lnTo>
                <a:lnTo>
                  <a:pt x="2081667" y="2191619"/>
                </a:lnTo>
                <a:lnTo>
                  <a:pt x="2081666" y="2013431"/>
                </a:lnTo>
                <a:lnTo>
                  <a:pt x="2081668" y="2013431"/>
                </a:lnTo>
                <a:close/>
                <a:moveTo>
                  <a:pt x="178191" y="2"/>
                </a:moveTo>
                <a:lnTo>
                  <a:pt x="1394646" y="1216456"/>
                </a:lnTo>
                <a:lnTo>
                  <a:pt x="1394645" y="691306"/>
                </a:lnTo>
                <a:lnTo>
                  <a:pt x="1646645" y="691306"/>
                </a:lnTo>
                <a:lnTo>
                  <a:pt x="1646645" y="1468456"/>
                </a:lnTo>
                <a:lnTo>
                  <a:pt x="1646648" y="1468459"/>
                </a:lnTo>
                <a:lnTo>
                  <a:pt x="1646645" y="1468462"/>
                </a:lnTo>
                <a:lnTo>
                  <a:pt x="1646646" y="1646649"/>
                </a:lnTo>
                <a:lnTo>
                  <a:pt x="1646644" y="1646649"/>
                </a:lnTo>
                <a:lnTo>
                  <a:pt x="1646645" y="1646650"/>
                </a:lnTo>
                <a:lnTo>
                  <a:pt x="1468457" y="1646650"/>
                </a:lnTo>
                <a:lnTo>
                  <a:pt x="691301" y="1646650"/>
                </a:lnTo>
                <a:lnTo>
                  <a:pt x="691301" y="1394650"/>
                </a:lnTo>
                <a:lnTo>
                  <a:pt x="1216457" y="1394650"/>
                </a:lnTo>
                <a:lnTo>
                  <a:pt x="0" y="178192"/>
                </a:lnTo>
                <a:close/>
                <a:moveTo>
                  <a:pt x="3550122" y="0"/>
                </a:moveTo>
                <a:lnTo>
                  <a:pt x="3728312" y="178191"/>
                </a:lnTo>
                <a:lnTo>
                  <a:pt x="2511855" y="1394648"/>
                </a:lnTo>
                <a:lnTo>
                  <a:pt x="3037011" y="1394648"/>
                </a:lnTo>
                <a:lnTo>
                  <a:pt x="3037011" y="1646648"/>
                </a:lnTo>
                <a:lnTo>
                  <a:pt x="2259855" y="1646648"/>
                </a:lnTo>
                <a:lnTo>
                  <a:pt x="2081667" y="1646648"/>
                </a:lnTo>
                <a:lnTo>
                  <a:pt x="2081666" y="1646648"/>
                </a:lnTo>
                <a:lnTo>
                  <a:pt x="2081667" y="1468460"/>
                </a:lnTo>
                <a:lnTo>
                  <a:pt x="2081664" y="1468458"/>
                </a:lnTo>
                <a:lnTo>
                  <a:pt x="2081667" y="1468455"/>
                </a:lnTo>
                <a:lnTo>
                  <a:pt x="2081667" y="691305"/>
                </a:lnTo>
                <a:lnTo>
                  <a:pt x="2333667" y="691305"/>
                </a:lnTo>
                <a:lnTo>
                  <a:pt x="2333667" y="121645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Freeform 75"/>
          <p:cNvSpPr>
            <a:spLocks noChangeAspect="1" noEditPoints="1"/>
          </p:cNvSpPr>
          <p:nvPr/>
        </p:nvSpPr>
        <p:spPr bwMode="auto">
          <a:xfrm>
            <a:off x="8128470" y="3246295"/>
            <a:ext cx="338259" cy="360000"/>
          </a:xfrm>
          <a:custGeom>
            <a:avLst/>
            <a:gdLst>
              <a:gd name="T0" fmla="*/ 145 w 413"/>
              <a:gd name="T1" fmla="*/ 290 h 440"/>
              <a:gd name="T2" fmla="*/ 104 w 413"/>
              <a:gd name="T3" fmla="*/ 330 h 440"/>
              <a:gd name="T4" fmla="*/ 145 w 413"/>
              <a:gd name="T5" fmla="*/ 371 h 440"/>
              <a:gd name="T6" fmla="*/ 185 w 413"/>
              <a:gd name="T7" fmla="*/ 330 h 440"/>
              <a:gd name="T8" fmla="*/ 145 w 413"/>
              <a:gd name="T9" fmla="*/ 290 h 440"/>
              <a:gd name="T10" fmla="*/ 145 w 413"/>
              <a:gd name="T11" fmla="*/ 356 h 440"/>
              <a:gd name="T12" fmla="*/ 119 w 413"/>
              <a:gd name="T13" fmla="*/ 330 h 440"/>
              <a:gd name="T14" fmla="*/ 145 w 413"/>
              <a:gd name="T15" fmla="*/ 305 h 440"/>
              <a:gd name="T16" fmla="*/ 171 w 413"/>
              <a:gd name="T17" fmla="*/ 330 h 440"/>
              <a:gd name="T18" fmla="*/ 145 w 413"/>
              <a:gd name="T19" fmla="*/ 356 h 440"/>
              <a:gd name="T20" fmla="*/ 222 w 413"/>
              <a:gd name="T21" fmla="*/ 358 h 440"/>
              <a:gd name="T22" fmla="*/ 182 w 413"/>
              <a:gd name="T23" fmla="*/ 399 h 440"/>
              <a:gd name="T24" fmla="*/ 222 w 413"/>
              <a:gd name="T25" fmla="*/ 440 h 440"/>
              <a:gd name="T26" fmla="*/ 263 w 413"/>
              <a:gd name="T27" fmla="*/ 399 h 440"/>
              <a:gd name="T28" fmla="*/ 222 w 413"/>
              <a:gd name="T29" fmla="*/ 358 h 440"/>
              <a:gd name="T30" fmla="*/ 222 w 413"/>
              <a:gd name="T31" fmla="*/ 425 h 440"/>
              <a:gd name="T32" fmla="*/ 197 w 413"/>
              <a:gd name="T33" fmla="*/ 399 h 440"/>
              <a:gd name="T34" fmla="*/ 222 w 413"/>
              <a:gd name="T35" fmla="*/ 373 h 440"/>
              <a:gd name="T36" fmla="*/ 248 w 413"/>
              <a:gd name="T37" fmla="*/ 399 h 440"/>
              <a:gd name="T38" fmla="*/ 222 w 413"/>
              <a:gd name="T39" fmla="*/ 425 h 440"/>
              <a:gd name="T40" fmla="*/ 339 w 413"/>
              <a:gd name="T41" fmla="*/ 0 h 440"/>
              <a:gd name="T42" fmla="*/ 74 w 413"/>
              <a:gd name="T43" fmla="*/ 0 h 440"/>
              <a:gd name="T44" fmla="*/ 0 w 413"/>
              <a:gd name="T45" fmla="*/ 74 h 440"/>
              <a:gd name="T46" fmla="*/ 0 w 413"/>
              <a:gd name="T47" fmla="*/ 204 h 440"/>
              <a:gd name="T48" fmla="*/ 74 w 413"/>
              <a:gd name="T49" fmla="*/ 278 h 440"/>
              <a:gd name="T50" fmla="*/ 339 w 413"/>
              <a:gd name="T51" fmla="*/ 278 h 440"/>
              <a:gd name="T52" fmla="*/ 413 w 413"/>
              <a:gd name="T53" fmla="*/ 204 h 440"/>
              <a:gd name="T54" fmla="*/ 413 w 413"/>
              <a:gd name="T55" fmla="*/ 74 h 440"/>
              <a:gd name="T56" fmla="*/ 339 w 413"/>
              <a:gd name="T57" fmla="*/ 0 h 440"/>
              <a:gd name="T58" fmla="*/ 398 w 413"/>
              <a:gd name="T59" fmla="*/ 204 h 440"/>
              <a:gd name="T60" fmla="*/ 339 w 413"/>
              <a:gd name="T61" fmla="*/ 263 h 440"/>
              <a:gd name="T62" fmla="*/ 74 w 413"/>
              <a:gd name="T63" fmla="*/ 263 h 440"/>
              <a:gd name="T64" fmla="*/ 14 w 413"/>
              <a:gd name="T65" fmla="*/ 204 h 440"/>
              <a:gd name="T66" fmla="*/ 14 w 413"/>
              <a:gd name="T67" fmla="*/ 74 h 440"/>
              <a:gd name="T68" fmla="*/ 74 w 413"/>
              <a:gd name="T69" fmla="*/ 15 h 440"/>
              <a:gd name="T70" fmla="*/ 339 w 413"/>
              <a:gd name="T71" fmla="*/ 15 h 440"/>
              <a:gd name="T72" fmla="*/ 398 w 413"/>
              <a:gd name="T73" fmla="*/ 74 h 440"/>
              <a:gd name="T74" fmla="*/ 398 w 413"/>
              <a:gd name="T75" fmla="*/ 204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13" h="440">
                <a:moveTo>
                  <a:pt x="145" y="290"/>
                </a:moveTo>
                <a:cubicBezTo>
                  <a:pt x="122" y="290"/>
                  <a:pt x="104" y="308"/>
                  <a:pt x="104" y="330"/>
                </a:cubicBezTo>
                <a:cubicBezTo>
                  <a:pt x="104" y="353"/>
                  <a:pt x="122" y="371"/>
                  <a:pt x="145" y="371"/>
                </a:cubicBezTo>
                <a:cubicBezTo>
                  <a:pt x="167" y="371"/>
                  <a:pt x="185" y="353"/>
                  <a:pt x="185" y="330"/>
                </a:cubicBezTo>
                <a:cubicBezTo>
                  <a:pt x="185" y="308"/>
                  <a:pt x="167" y="290"/>
                  <a:pt x="145" y="290"/>
                </a:cubicBezTo>
                <a:close/>
                <a:moveTo>
                  <a:pt x="145" y="356"/>
                </a:moveTo>
                <a:cubicBezTo>
                  <a:pt x="131" y="356"/>
                  <a:pt x="119" y="345"/>
                  <a:pt x="119" y="330"/>
                </a:cubicBezTo>
                <a:cubicBezTo>
                  <a:pt x="119" y="316"/>
                  <a:pt x="131" y="305"/>
                  <a:pt x="145" y="305"/>
                </a:cubicBezTo>
                <a:cubicBezTo>
                  <a:pt x="159" y="305"/>
                  <a:pt x="171" y="316"/>
                  <a:pt x="171" y="330"/>
                </a:cubicBezTo>
                <a:cubicBezTo>
                  <a:pt x="171" y="345"/>
                  <a:pt x="159" y="356"/>
                  <a:pt x="145" y="356"/>
                </a:cubicBezTo>
                <a:close/>
                <a:moveTo>
                  <a:pt x="222" y="358"/>
                </a:moveTo>
                <a:cubicBezTo>
                  <a:pt x="200" y="358"/>
                  <a:pt x="182" y="377"/>
                  <a:pt x="182" y="399"/>
                </a:cubicBezTo>
                <a:cubicBezTo>
                  <a:pt x="182" y="421"/>
                  <a:pt x="200" y="440"/>
                  <a:pt x="222" y="440"/>
                </a:cubicBezTo>
                <a:cubicBezTo>
                  <a:pt x="245" y="440"/>
                  <a:pt x="263" y="421"/>
                  <a:pt x="263" y="399"/>
                </a:cubicBezTo>
                <a:cubicBezTo>
                  <a:pt x="263" y="377"/>
                  <a:pt x="245" y="358"/>
                  <a:pt x="222" y="358"/>
                </a:cubicBezTo>
                <a:close/>
                <a:moveTo>
                  <a:pt x="222" y="425"/>
                </a:moveTo>
                <a:cubicBezTo>
                  <a:pt x="208" y="425"/>
                  <a:pt x="197" y="413"/>
                  <a:pt x="197" y="399"/>
                </a:cubicBezTo>
                <a:cubicBezTo>
                  <a:pt x="197" y="385"/>
                  <a:pt x="208" y="373"/>
                  <a:pt x="222" y="373"/>
                </a:cubicBezTo>
                <a:cubicBezTo>
                  <a:pt x="237" y="373"/>
                  <a:pt x="248" y="385"/>
                  <a:pt x="248" y="399"/>
                </a:cubicBezTo>
                <a:cubicBezTo>
                  <a:pt x="248" y="413"/>
                  <a:pt x="237" y="425"/>
                  <a:pt x="222" y="425"/>
                </a:cubicBezTo>
                <a:close/>
                <a:moveTo>
                  <a:pt x="339" y="0"/>
                </a:moveTo>
                <a:cubicBezTo>
                  <a:pt x="74" y="0"/>
                  <a:pt x="74" y="0"/>
                  <a:pt x="74" y="0"/>
                </a:cubicBezTo>
                <a:cubicBezTo>
                  <a:pt x="33" y="0"/>
                  <a:pt x="0" y="33"/>
                  <a:pt x="0" y="74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245"/>
                  <a:pt x="33" y="278"/>
                  <a:pt x="74" y="278"/>
                </a:cubicBezTo>
                <a:cubicBezTo>
                  <a:pt x="339" y="278"/>
                  <a:pt x="339" y="278"/>
                  <a:pt x="339" y="278"/>
                </a:cubicBezTo>
                <a:cubicBezTo>
                  <a:pt x="380" y="278"/>
                  <a:pt x="413" y="245"/>
                  <a:pt x="413" y="204"/>
                </a:cubicBezTo>
                <a:cubicBezTo>
                  <a:pt x="413" y="74"/>
                  <a:pt x="413" y="74"/>
                  <a:pt x="413" y="74"/>
                </a:cubicBezTo>
                <a:cubicBezTo>
                  <a:pt x="413" y="33"/>
                  <a:pt x="380" y="0"/>
                  <a:pt x="339" y="0"/>
                </a:cubicBezTo>
                <a:close/>
                <a:moveTo>
                  <a:pt x="398" y="204"/>
                </a:moveTo>
                <a:cubicBezTo>
                  <a:pt x="398" y="237"/>
                  <a:pt x="372" y="263"/>
                  <a:pt x="339" y="263"/>
                </a:cubicBezTo>
                <a:cubicBezTo>
                  <a:pt x="74" y="263"/>
                  <a:pt x="74" y="263"/>
                  <a:pt x="74" y="263"/>
                </a:cubicBezTo>
                <a:cubicBezTo>
                  <a:pt x="41" y="263"/>
                  <a:pt x="14" y="237"/>
                  <a:pt x="14" y="204"/>
                </a:cubicBezTo>
                <a:cubicBezTo>
                  <a:pt x="14" y="74"/>
                  <a:pt x="14" y="74"/>
                  <a:pt x="14" y="74"/>
                </a:cubicBezTo>
                <a:cubicBezTo>
                  <a:pt x="14" y="41"/>
                  <a:pt x="41" y="15"/>
                  <a:pt x="74" y="15"/>
                </a:cubicBezTo>
                <a:cubicBezTo>
                  <a:pt x="339" y="15"/>
                  <a:pt x="339" y="15"/>
                  <a:pt x="339" y="15"/>
                </a:cubicBezTo>
                <a:cubicBezTo>
                  <a:pt x="372" y="15"/>
                  <a:pt x="398" y="41"/>
                  <a:pt x="398" y="74"/>
                </a:cubicBezTo>
                <a:lnTo>
                  <a:pt x="398" y="2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71" tIns="34286" rIns="68571" bIns="34286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05379" y="1157277"/>
            <a:ext cx="2954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cs typeface="+mn-ea"/>
                <a:sym typeface="+mn-lt"/>
              </a:rPr>
              <a:t>CONTENT</a:t>
            </a:r>
            <a:endParaRPr lang="zh-CN" altLang="en-US" sz="3600" b="1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60935" y="1293368"/>
            <a:ext cx="764498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  <p:bldP spid="11" grpId="0"/>
      <p:bldP spid="14" grpId="0"/>
      <p:bldP spid="17" grpId="0"/>
      <p:bldP spid="20" grpId="0" animBg="1"/>
      <p:bldP spid="21" grpId="0" animBg="1"/>
      <p:bldP spid="22" grpId="0" animBg="1"/>
      <p:bldP spid="23" grpId="0" animBg="1"/>
      <p:bldP spid="18" grpId="0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847537"/>
            <a:ext cx="12192000" cy="316292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4623" y="3381337"/>
            <a:ext cx="11042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pc="600" dirty="0">
                <a:solidFill>
                  <a:schemeClr val="bg1"/>
                </a:solidFill>
                <a:cs typeface="+mn-ea"/>
                <a:sym typeface="+mn-lt"/>
              </a:rPr>
              <a:t>THANK YOU FOR YOUR CRITICISM AND ADVICE</a:t>
            </a:r>
            <a:endParaRPr lang="zh-CN" altLang="en-US" sz="20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96613" y="4137355"/>
            <a:ext cx="252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答辩人：宋柯楠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23666" y="2429076"/>
            <a:ext cx="9944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spc="600" dirty="0">
                <a:solidFill>
                  <a:schemeClr val="bg1"/>
                </a:solidFill>
                <a:cs typeface="+mn-ea"/>
                <a:sym typeface="+mn-lt"/>
              </a:rPr>
              <a:t>感谢您的批评与指教</a:t>
            </a:r>
          </a:p>
        </p:txBody>
      </p:sp>
      <p:sp>
        <p:nvSpPr>
          <p:cNvPr id="14" name="任意多边形 13"/>
          <p:cNvSpPr>
            <a:spLocks noChangeAspect="1"/>
          </p:cNvSpPr>
          <p:nvPr/>
        </p:nvSpPr>
        <p:spPr>
          <a:xfrm>
            <a:off x="4616276" y="4142021"/>
            <a:ext cx="373247" cy="360000"/>
          </a:xfrm>
          <a:custGeom>
            <a:avLst/>
            <a:gdLst>
              <a:gd name="connsiteX0" fmla="*/ 2980072 w 3788229"/>
              <a:gd name="connsiteY0" fmla="*/ 2739384 h 3653784"/>
              <a:gd name="connsiteX1" fmla="*/ 3196072 w 3788229"/>
              <a:gd name="connsiteY1" fmla="*/ 3653784 h 3653784"/>
              <a:gd name="connsiteX2" fmla="*/ 2764072 w 3788229"/>
              <a:gd name="connsiteY2" fmla="*/ 3653784 h 3653784"/>
              <a:gd name="connsiteX3" fmla="*/ 2980071 w 3788229"/>
              <a:gd name="connsiteY3" fmla="*/ 2439230 h 3653784"/>
              <a:gd name="connsiteX4" fmla="*/ 3079350 w 3788229"/>
              <a:gd name="connsiteY4" fmla="*/ 2538509 h 3653784"/>
              <a:gd name="connsiteX5" fmla="*/ 2980071 w 3788229"/>
              <a:gd name="connsiteY5" fmla="*/ 2637788 h 3653784"/>
              <a:gd name="connsiteX6" fmla="*/ 2880792 w 3788229"/>
              <a:gd name="connsiteY6" fmla="*/ 2538509 h 3653784"/>
              <a:gd name="connsiteX7" fmla="*/ 2980071 w 3788229"/>
              <a:gd name="connsiteY7" fmla="*/ 2439230 h 3653784"/>
              <a:gd name="connsiteX8" fmla="*/ 3338287 w 3788229"/>
              <a:gd name="connsiteY8" fmla="*/ 1211948 h 3653784"/>
              <a:gd name="connsiteX9" fmla="*/ 3338287 w 3788229"/>
              <a:gd name="connsiteY9" fmla="*/ 2086440 h 3653784"/>
              <a:gd name="connsiteX10" fmla="*/ 3039944 w 3788229"/>
              <a:gd name="connsiteY10" fmla="*/ 2219119 h 3653784"/>
              <a:gd name="connsiteX11" fmla="*/ 3039944 w 3788229"/>
              <a:gd name="connsiteY11" fmla="*/ 1344627 h 3653784"/>
              <a:gd name="connsiteX12" fmla="*/ 449942 w 3788229"/>
              <a:gd name="connsiteY12" fmla="*/ 1211948 h 3653784"/>
              <a:gd name="connsiteX13" fmla="*/ 1894114 w 3788229"/>
              <a:gd name="connsiteY13" fmla="*/ 1854197 h 3653784"/>
              <a:gd name="connsiteX14" fmla="*/ 2920199 w 3788229"/>
              <a:gd name="connsiteY14" fmla="*/ 1397879 h 3653784"/>
              <a:gd name="connsiteX15" fmla="*/ 2920199 w 3788229"/>
              <a:gd name="connsiteY15" fmla="*/ 2272371 h 3653784"/>
              <a:gd name="connsiteX16" fmla="*/ 1894114 w 3788229"/>
              <a:gd name="connsiteY16" fmla="*/ 2728689 h 3653784"/>
              <a:gd name="connsiteX17" fmla="*/ 449942 w 3788229"/>
              <a:gd name="connsiteY17" fmla="*/ 2086440 h 3653784"/>
              <a:gd name="connsiteX18" fmla="*/ 1894115 w 3788229"/>
              <a:gd name="connsiteY18" fmla="*/ 0 h 3653784"/>
              <a:gd name="connsiteX19" fmla="*/ 3788229 w 3788229"/>
              <a:gd name="connsiteY19" fmla="*/ 849086 h 3653784"/>
              <a:gd name="connsiteX20" fmla="*/ 2898197 w 3788229"/>
              <a:gd name="connsiteY20" fmla="*/ 1248066 h 3653784"/>
              <a:gd name="connsiteX21" fmla="*/ 2073823 w 3788229"/>
              <a:gd name="connsiteY21" fmla="*/ 857613 h 3653784"/>
              <a:gd name="connsiteX22" fmla="*/ 2075544 w 3788229"/>
              <a:gd name="connsiteY22" fmla="*/ 849086 h 3653784"/>
              <a:gd name="connsiteX23" fmla="*/ 1894115 w 3788229"/>
              <a:gd name="connsiteY23" fmla="*/ 667657 h 3653784"/>
              <a:gd name="connsiteX24" fmla="*/ 1712686 w 3788229"/>
              <a:gd name="connsiteY24" fmla="*/ 849086 h 3653784"/>
              <a:gd name="connsiteX25" fmla="*/ 1894115 w 3788229"/>
              <a:gd name="connsiteY25" fmla="*/ 1030515 h 3653784"/>
              <a:gd name="connsiteX26" fmla="*/ 2022405 w 3788229"/>
              <a:gd name="connsiteY26" fmla="*/ 977376 h 3653784"/>
              <a:gd name="connsiteX27" fmla="*/ 2028342 w 3788229"/>
              <a:gd name="connsiteY27" fmla="*/ 968569 h 3653784"/>
              <a:gd name="connsiteX28" fmla="*/ 2754477 w 3788229"/>
              <a:gd name="connsiteY28" fmla="*/ 1312493 h 3653784"/>
              <a:gd name="connsiteX29" fmla="*/ 1894115 w 3788229"/>
              <a:gd name="connsiteY29" fmla="*/ 1698172 h 3653784"/>
              <a:gd name="connsiteX30" fmla="*/ 0 w 3788229"/>
              <a:gd name="connsiteY30" fmla="*/ 849086 h 365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788229" h="3653784">
                <a:moveTo>
                  <a:pt x="2980072" y="2739384"/>
                </a:moveTo>
                <a:lnTo>
                  <a:pt x="3196072" y="3653784"/>
                </a:lnTo>
                <a:lnTo>
                  <a:pt x="2764072" y="3653784"/>
                </a:lnTo>
                <a:close/>
                <a:moveTo>
                  <a:pt x="2980071" y="2439230"/>
                </a:moveTo>
                <a:cubicBezTo>
                  <a:pt x="3034901" y="2439230"/>
                  <a:pt x="3079350" y="2483679"/>
                  <a:pt x="3079350" y="2538509"/>
                </a:cubicBezTo>
                <a:cubicBezTo>
                  <a:pt x="3079350" y="2593339"/>
                  <a:pt x="3034901" y="2637788"/>
                  <a:pt x="2980071" y="2637788"/>
                </a:cubicBezTo>
                <a:cubicBezTo>
                  <a:pt x="2925241" y="2637788"/>
                  <a:pt x="2880792" y="2593339"/>
                  <a:pt x="2880792" y="2538509"/>
                </a:cubicBezTo>
                <a:cubicBezTo>
                  <a:pt x="2880792" y="2483679"/>
                  <a:pt x="2925241" y="2439230"/>
                  <a:pt x="2980071" y="2439230"/>
                </a:cubicBezTo>
                <a:close/>
                <a:moveTo>
                  <a:pt x="3338287" y="1211948"/>
                </a:moveTo>
                <a:lnTo>
                  <a:pt x="3338287" y="2086440"/>
                </a:lnTo>
                <a:lnTo>
                  <a:pt x="3039944" y="2219119"/>
                </a:lnTo>
                <a:lnTo>
                  <a:pt x="3039944" y="1344627"/>
                </a:lnTo>
                <a:close/>
                <a:moveTo>
                  <a:pt x="449942" y="1211948"/>
                </a:moveTo>
                <a:lnTo>
                  <a:pt x="1894114" y="1854197"/>
                </a:lnTo>
                <a:lnTo>
                  <a:pt x="2920199" y="1397879"/>
                </a:lnTo>
                <a:lnTo>
                  <a:pt x="2920199" y="2272371"/>
                </a:lnTo>
                <a:lnTo>
                  <a:pt x="1894114" y="2728689"/>
                </a:lnTo>
                <a:lnTo>
                  <a:pt x="449942" y="2086440"/>
                </a:lnTo>
                <a:close/>
                <a:moveTo>
                  <a:pt x="1894115" y="0"/>
                </a:moveTo>
                <a:lnTo>
                  <a:pt x="3788229" y="849086"/>
                </a:lnTo>
                <a:lnTo>
                  <a:pt x="2898197" y="1248066"/>
                </a:lnTo>
                <a:lnTo>
                  <a:pt x="2073823" y="857613"/>
                </a:lnTo>
                <a:lnTo>
                  <a:pt x="2075544" y="849086"/>
                </a:lnTo>
                <a:cubicBezTo>
                  <a:pt x="2075544" y="748886"/>
                  <a:pt x="1994315" y="667657"/>
                  <a:pt x="1894115" y="667657"/>
                </a:cubicBezTo>
                <a:cubicBezTo>
                  <a:pt x="1793915" y="667657"/>
                  <a:pt x="1712686" y="748886"/>
                  <a:pt x="1712686" y="849086"/>
                </a:cubicBezTo>
                <a:cubicBezTo>
                  <a:pt x="1712686" y="949286"/>
                  <a:pt x="1793915" y="1030515"/>
                  <a:pt x="1894115" y="1030515"/>
                </a:cubicBezTo>
                <a:cubicBezTo>
                  <a:pt x="1944215" y="1030515"/>
                  <a:pt x="1989573" y="1010208"/>
                  <a:pt x="2022405" y="977376"/>
                </a:cubicBezTo>
                <a:lnTo>
                  <a:pt x="2028342" y="968569"/>
                </a:lnTo>
                <a:lnTo>
                  <a:pt x="2754477" y="1312493"/>
                </a:lnTo>
                <a:lnTo>
                  <a:pt x="1894115" y="1698172"/>
                </a:lnTo>
                <a:lnTo>
                  <a:pt x="0" y="8490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3" grpId="0"/>
      <p:bldP spid="10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1472612" y="4457801"/>
            <a:ext cx="1310526" cy="341632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担任职务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2875718" y="4457801"/>
            <a:ext cx="1310526" cy="341632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主要工作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成员介绍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PART 01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团队成员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3849104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17"/>
          <p:cNvCxnSpPr>
            <a:cxnSpLocks/>
            <a:endCxn id="10" idx="0"/>
          </p:cNvCxnSpPr>
          <p:nvPr/>
        </p:nvCxnSpPr>
        <p:spPr>
          <a:xfrm>
            <a:off x="1403675" y="3038932"/>
            <a:ext cx="0" cy="73399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9"/>
          <p:cNvCxnSpPr>
            <a:cxnSpLocks/>
            <a:stCxn id="11" idx="4"/>
          </p:cNvCxnSpPr>
          <p:nvPr/>
        </p:nvCxnSpPr>
        <p:spPr>
          <a:xfrm>
            <a:off x="2957141" y="3924054"/>
            <a:ext cx="4011" cy="79192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20"/>
          <p:cNvCxnSpPr>
            <a:cxnSpLocks/>
            <a:stCxn id="14" idx="4"/>
          </p:cNvCxnSpPr>
          <p:nvPr/>
        </p:nvCxnSpPr>
        <p:spPr>
          <a:xfrm>
            <a:off x="6064073" y="3924054"/>
            <a:ext cx="4329" cy="79192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2"/>
          <p:cNvCxnSpPr>
            <a:cxnSpLocks/>
            <a:endCxn id="12" idx="0"/>
          </p:cNvCxnSpPr>
          <p:nvPr/>
        </p:nvCxnSpPr>
        <p:spPr>
          <a:xfrm>
            <a:off x="7616476" y="3038932"/>
            <a:ext cx="1063" cy="73399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3"/>
          <p:cNvCxnSpPr>
            <a:cxnSpLocks/>
            <a:endCxn id="13" idx="0"/>
          </p:cNvCxnSpPr>
          <p:nvPr/>
        </p:nvCxnSpPr>
        <p:spPr>
          <a:xfrm flipH="1">
            <a:off x="4510607" y="3038932"/>
            <a:ext cx="1649" cy="73399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25"/>
          <p:cNvSpPr>
            <a:spLocks noChangeAspect="1"/>
          </p:cNvSpPr>
          <p:nvPr/>
        </p:nvSpPr>
        <p:spPr>
          <a:xfrm>
            <a:off x="1328110" y="3772924"/>
            <a:ext cx="151130" cy="1511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350" dirty="0">
                <a:solidFill>
                  <a:srgbClr val="26A6CF"/>
                </a:solidFill>
                <a:cs typeface="+mn-ea"/>
                <a:sym typeface="+mn-lt"/>
              </a:rPr>
              <a:t> </a:t>
            </a:r>
            <a:endParaRPr lang="en-US" sz="1350" dirty="0">
              <a:solidFill>
                <a:srgbClr val="26A6CF"/>
              </a:solidFill>
              <a:cs typeface="+mn-ea"/>
              <a:sym typeface="+mn-lt"/>
            </a:endParaRPr>
          </a:p>
        </p:txBody>
      </p:sp>
      <p:sp>
        <p:nvSpPr>
          <p:cNvPr id="11" name="Oval 26"/>
          <p:cNvSpPr>
            <a:spLocks noChangeAspect="1"/>
          </p:cNvSpPr>
          <p:nvPr/>
        </p:nvSpPr>
        <p:spPr>
          <a:xfrm>
            <a:off x="2881576" y="3772924"/>
            <a:ext cx="151130" cy="1511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6A6CF"/>
              </a:solidFill>
              <a:cs typeface="+mn-ea"/>
              <a:sym typeface="+mn-lt"/>
            </a:endParaRPr>
          </a:p>
        </p:txBody>
      </p:sp>
      <p:sp>
        <p:nvSpPr>
          <p:cNvPr id="12" name="Oval 27"/>
          <p:cNvSpPr>
            <a:spLocks noChangeAspect="1"/>
          </p:cNvSpPr>
          <p:nvPr/>
        </p:nvSpPr>
        <p:spPr>
          <a:xfrm>
            <a:off x="7541974" y="3772924"/>
            <a:ext cx="151130" cy="1511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6A6CF"/>
              </a:solidFill>
              <a:cs typeface="+mn-ea"/>
              <a:sym typeface="+mn-lt"/>
            </a:endParaRPr>
          </a:p>
        </p:txBody>
      </p:sp>
      <p:sp>
        <p:nvSpPr>
          <p:cNvPr id="13" name="Oval 28"/>
          <p:cNvSpPr>
            <a:spLocks noChangeAspect="1"/>
          </p:cNvSpPr>
          <p:nvPr/>
        </p:nvSpPr>
        <p:spPr>
          <a:xfrm>
            <a:off x="4435042" y="3772924"/>
            <a:ext cx="151130" cy="1511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6A6CF"/>
              </a:solidFill>
              <a:cs typeface="+mn-ea"/>
              <a:sym typeface="+mn-lt"/>
            </a:endParaRPr>
          </a:p>
        </p:txBody>
      </p:sp>
      <p:sp>
        <p:nvSpPr>
          <p:cNvPr id="14" name="Oval 29"/>
          <p:cNvSpPr>
            <a:spLocks noChangeAspect="1"/>
          </p:cNvSpPr>
          <p:nvPr/>
        </p:nvSpPr>
        <p:spPr>
          <a:xfrm>
            <a:off x="5988508" y="3772924"/>
            <a:ext cx="151130" cy="1511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6A6CF"/>
              </a:solidFill>
              <a:cs typeface="+mn-ea"/>
              <a:sym typeface="+mn-lt"/>
            </a:endParaRPr>
          </a:p>
        </p:txBody>
      </p:sp>
      <p:sp>
        <p:nvSpPr>
          <p:cNvPr id="22" name="Freeform 5"/>
          <p:cNvSpPr>
            <a:spLocks noEditPoints="1"/>
          </p:cNvSpPr>
          <p:nvPr/>
        </p:nvSpPr>
        <p:spPr bwMode="auto">
          <a:xfrm>
            <a:off x="7478124" y="2469785"/>
            <a:ext cx="276704" cy="339694"/>
          </a:xfrm>
          <a:custGeom>
            <a:avLst/>
            <a:gdLst>
              <a:gd name="T0" fmla="*/ 88 w 104"/>
              <a:gd name="T1" fmla="*/ 80 h 128"/>
              <a:gd name="T2" fmla="*/ 100 w 104"/>
              <a:gd name="T3" fmla="*/ 48 h 128"/>
              <a:gd name="T4" fmla="*/ 52 w 104"/>
              <a:gd name="T5" fmla="*/ 0 h 128"/>
              <a:gd name="T6" fmla="*/ 4 w 104"/>
              <a:gd name="T7" fmla="*/ 48 h 128"/>
              <a:gd name="T8" fmla="*/ 16 w 104"/>
              <a:gd name="T9" fmla="*/ 80 h 128"/>
              <a:gd name="T10" fmla="*/ 0 w 104"/>
              <a:gd name="T11" fmla="*/ 108 h 128"/>
              <a:gd name="T12" fmla="*/ 21 w 104"/>
              <a:gd name="T13" fmla="*/ 111 h 128"/>
              <a:gd name="T14" fmla="*/ 34 w 104"/>
              <a:gd name="T15" fmla="*/ 128 h 128"/>
              <a:gd name="T16" fmla="*/ 52 w 104"/>
              <a:gd name="T17" fmla="*/ 97 h 128"/>
              <a:gd name="T18" fmla="*/ 70 w 104"/>
              <a:gd name="T19" fmla="*/ 128 h 128"/>
              <a:gd name="T20" fmla="*/ 83 w 104"/>
              <a:gd name="T21" fmla="*/ 111 h 128"/>
              <a:gd name="T22" fmla="*/ 104 w 104"/>
              <a:gd name="T23" fmla="*/ 108 h 128"/>
              <a:gd name="T24" fmla="*/ 88 w 104"/>
              <a:gd name="T25" fmla="*/ 80 h 128"/>
              <a:gd name="T26" fmla="*/ 32 w 104"/>
              <a:gd name="T27" fmla="*/ 116 h 128"/>
              <a:gd name="T28" fmla="*/ 26 w 104"/>
              <a:gd name="T29" fmla="*/ 103 h 128"/>
              <a:gd name="T30" fmla="*/ 12 w 104"/>
              <a:gd name="T31" fmla="*/ 104 h 128"/>
              <a:gd name="T32" fmla="*/ 22 w 104"/>
              <a:gd name="T33" fmla="*/ 85 h 128"/>
              <a:gd name="T34" fmla="*/ 44 w 104"/>
              <a:gd name="T35" fmla="*/ 95 h 128"/>
              <a:gd name="T36" fmla="*/ 32 w 104"/>
              <a:gd name="T37" fmla="*/ 116 h 128"/>
              <a:gd name="T38" fmla="*/ 12 w 104"/>
              <a:gd name="T39" fmla="*/ 48 h 128"/>
              <a:gd name="T40" fmla="*/ 52 w 104"/>
              <a:gd name="T41" fmla="*/ 8 h 128"/>
              <a:gd name="T42" fmla="*/ 92 w 104"/>
              <a:gd name="T43" fmla="*/ 48 h 128"/>
              <a:gd name="T44" fmla="*/ 52 w 104"/>
              <a:gd name="T45" fmla="*/ 88 h 128"/>
              <a:gd name="T46" fmla="*/ 12 w 104"/>
              <a:gd name="T47" fmla="*/ 48 h 128"/>
              <a:gd name="T48" fmla="*/ 78 w 104"/>
              <a:gd name="T49" fmla="*/ 103 h 128"/>
              <a:gd name="T50" fmla="*/ 72 w 104"/>
              <a:gd name="T51" fmla="*/ 116 h 128"/>
              <a:gd name="T52" fmla="*/ 60 w 104"/>
              <a:gd name="T53" fmla="*/ 95 h 128"/>
              <a:gd name="T54" fmla="*/ 82 w 104"/>
              <a:gd name="T55" fmla="*/ 85 h 128"/>
              <a:gd name="T56" fmla="*/ 92 w 104"/>
              <a:gd name="T57" fmla="*/ 104 h 128"/>
              <a:gd name="T58" fmla="*/ 78 w 104"/>
              <a:gd name="T59" fmla="*/ 103 h 128"/>
              <a:gd name="T60" fmla="*/ 52 w 104"/>
              <a:gd name="T61" fmla="*/ 20 h 128"/>
              <a:gd name="T62" fmla="*/ 24 w 104"/>
              <a:gd name="T63" fmla="*/ 48 h 128"/>
              <a:gd name="T64" fmla="*/ 52 w 104"/>
              <a:gd name="T65" fmla="*/ 76 h 128"/>
              <a:gd name="T66" fmla="*/ 80 w 104"/>
              <a:gd name="T67" fmla="*/ 48 h 128"/>
              <a:gd name="T68" fmla="*/ 52 w 104"/>
              <a:gd name="T69" fmla="*/ 20 h 128"/>
              <a:gd name="T70" fmla="*/ 52 w 104"/>
              <a:gd name="T71" fmla="*/ 68 h 128"/>
              <a:gd name="T72" fmla="*/ 32 w 104"/>
              <a:gd name="T73" fmla="*/ 48 h 128"/>
              <a:gd name="T74" fmla="*/ 52 w 104"/>
              <a:gd name="T75" fmla="*/ 28 h 128"/>
              <a:gd name="T76" fmla="*/ 72 w 104"/>
              <a:gd name="T77" fmla="*/ 48 h 128"/>
              <a:gd name="T78" fmla="*/ 52 w 104"/>
              <a:gd name="T79" fmla="*/ 6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4" h="128">
                <a:moveTo>
                  <a:pt x="88" y="80"/>
                </a:moveTo>
                <a:cubicBezTo>
                  <a:pt x="95" y="71"/>
                  <a:pt x="100" y="60"/>
                  <a:pt x="100" y="48"/>
                </a:cubicBezTo>
                <a:cubicBezTo>
                  <a:pt x="100" y="21"/>
                  <a:pt x="79" y="0"/>
                  <a:pt x="52" y="0"/>
                </a:cubicBezTo>
                <a:cubicBezTo>
                  <a:pt x="25" y="0"/>
                  <a:pt x="4" y="21"/>
                  <a:pt x="4" y="48"/>
                </a:cubicBezTo>
                <a:cubicBezTo>
                  <a:pt x="4" y="60"/>
                  <a:pt x="9" y="71"/>
                  <a:pt x="16" y="80"/>
                </a:cubicBezTo>
                <a:cubicBezTo>
                  <a:pt x="9" y="93"/>
                  <a:pt x="0" y="108"/>
                  <a:pt x="0" y="108"/>
                </a:cubicBezTo>
                <a:cubicBezTo>
                  <a:pt x="21" y="111"/>
                  <a:pt x="21" y="111"/>
                  <a:pt x="21" y="111"/>
                </a:cubicBezTo>
                <a:cubicBezTo>
                  <a:pt x="34" y="128"/>
                  <a:pt x="34" y="128"/>
                  <a:pt x="34" y="128"/>
                </a:cubicBezTo>
                <a:cubicBezTo>
                  <a:pt x="34" y="128"/>
                  <a:pt x="44" y="111"/>
                  <a:pt x="52" y="97"/>
                </a:cubicBezTo>
                <a:cubicBezTo>
                  <a:pt x="60" y="111"/>
                  <a:pt x="70" y="128"/>
                  <a:pt x="70" y="128"/>
                </a:cubicBezTo>
                <a:cubicBezTo>
                  <a:pt x="83" y="111"/>
                  <a:pt x="83" y="111"/>
                  <a:pt x="83" y="111"/>
                </a:cubicBezTo>
                <a:cubicBezTo>
                  <a:pt x="104" y="108"/>
                  <a:pt x="104" y="108"/>
                  <a:pt x="104" y="108"/>
                </a:cubicBezTo>
                <a:cubicBezTo>
                  <a:pt x="104" y="108"/>
                  <a:pt x="95" y="93"/>
                  <a:pt x="88" y="80"/>
                </a:cubicBezTo>
                <a:close/>
                <a:moveTo>
                  <a:pt x="32" y="116"/>
                </a:moveTo>
                <a:cubicBezTo>
                  <a:pt x="26" y="103"/>
                  <a:pt x="26" y="103"/>
                  <a:pt x="26" y="103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2" y="104"/>
                  <a:pt x="17" y="95"/>
                  <a:pt x="22" y="85"/>
                </a:cubicBezTo>
                <a:cubicBezTo>
                  <a:pt x="28" y="90"/>
                  <a:pt x="35" y="94"/>
                  <a:pt x="44" y="95"/>
                </a:cubicBezTo>
                <a:cubicBezTo>
                  <a:pt x="38" y="105"/>
                  <a:pt x="32" y="116"/>
                  <a:pt x="32" y="116"/>
                </a:cubicBezTo>
                <a:close/>
                <a:moveTo>
                  <a:pt x="12" y="48"/>
                </a:moveTo>
                <a:cubicBezTo>
                  <a:pt x="12" y="26"/>
                  <a:pt x="30" y="8"/>
                  <a:pt x="52" y="8"/>
                </a:cubicBezTo>
                <a:cubicBezTo>
                  <a:pt x="74" y="8"/>
                  <a:pt x="92" y="26"/>
                  <a:pt x="92" y="48"/>
                </a:cubicBezTo>
                <a:cubicBezTo>
                  <a:pt x="92" y="70"/>
                  <a:pt x="74" y="88"/>
                  <a:pt x="52" y="88"/>
                </a:cubicBezTo>
                <a:cubicBezTo>
                  <a:pt x="30" y="88"/>
                  <a:pt x="12" y="70"/>
                  <a:pt x="12" y="48"/>
                </a:cubicBezTo>
                <a:close/>
                <a:moveTo>
                  <a:pt x="78" y="103"/>
                </a:moveTo>
                <a:cubicBezTo>
                  <a:pt x="72" y="116"/>
                  <a:pt x="72" y="116"/>
                  <a:pt x="72" y="116"/>
                </a:cubicBezTo>
                <a:cubicBezTo>
                  <a:pt x="72" y="116"/>
                  <a:pt x="66" y="105"/>
                  <a:pt x="60" y="95"/>
                </a:cubicBezTo>
                <a:cubicBezTo>
                  <a:pt x="69" y="94"/>
                  <a:pt x="76" y="90"/>
                  <a:pt x="82" y="85"/>
                </a:cubicBezTo>
                <a:cubicBezTo>
                  <a:pt x="87" y="95"/>
                  <a:pt x="92" y="104"/>
                  <a:pt x="92" y="104"/>
                </a:cubicBezTo>
                <a:lnTo>
                  <a:pt x="78" y="103"/>
                </a:lnTo>
                <a:close/>
                <a:moveTo>
                  <a:pt x="52" y="20"/>
                </a:moveTo>
                <a:cubicBezTo>
                  <a:pt x="37" y="20"/>
                  <a:pt x="24" y="33"/>
                  <a:pt x="24" y="48"/>
                </a:cubicBezTo>
                <a:cubicBezTo>
                  <a:pt x="24" y="63"/>
                  <a:pt x="37" y="76"/>
                  <a:pt x="52" y="76"/>
                </a:cubicBezTo>
                <a:cubicBezTo>
                  <a:pt x="67" y="76"/>
                  <a:pt x="80" y="63"/>
                  <a:pt x="80" y="48"/>
                </a:cubicBezTo>
                <a:cubicBezTo>
                  <a:pt x="80" y="33"/>
                  <a:pt x="67" y="20"/>
                  <a:pt x="52" y="20"/>
                </a:cubicBezTo>
                <a:close/>
                <a:moveTo>
                  <a:pt x="52" y="68"/>
                </a:moveTo>
                <a:cubicBezTo>
                  <a:pt x="41" y="68"/>
                  <a:pt x="32" y="59"/>
                  <a:pt x="32" y="48"/>
                </a:cubicBezTo>
                <a:cubicBezTo>
                  <a:pt x="32" y="37"/>
                  <a:pt x="41" y="28"/>
                  <a:pt x="52" y="28"/>
                </a:cubicBezTo>
                <a:cubicBezTo>
                  <a:pt x="63" y="28"/>
                  <a:pt x="72" y="37"/>
                  <a:pt x="72" y="48"/>
                </a:cubicBezTo>
                <a:cubicBezTo>
                  <a:pt x="72" y="59"/>
                  <a:pt x="63" y="68"/>
                  <a:pt x="52" y="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3" name="Freeform 6"/>
          <p:cNvSpPr>
            <a:spLocks noEditPoints="1"/>
          </p:cNvSpPr>
          <p:nvPr/>
        </p:nvSpPr>
        <p:spPr bwMode="auto">
          <a:xfrm>
            <a:off x="5918802" y="4945432"/>
            <a:ext cx="299200" cy="339693"/>
          </a:xfrm>
          <a:custGeom>
            <a:avLst/>
            <a:gdLst>
              <a:gd name="T0" fmla="*/ 60 w 112"/>
              <a:gd name="T1" fmla="*/ 61 h 128"/>
              <a:gd name="T2" fmla="*/ 60 w 112"/>
              <a:gd name="T3" fmla="*/ 40 h 128"/>
              <a:gd name="T4" fmla="*/ 56 w 112"/>
              <a:gd name="T5" fmla="*/ 36 h 128"/>
              <a:gd name="T6" fmla="*/ 52 w 112"/>
              <a:gd name="T7" fmla="*/ 40 h 128"/>
              <a:gd name="T8" fmla="*/ 52 w 112"/>
              <a:gd name="T9" fmla="*/ 61 h 128"/>
              <a:gd name="T10" fmla="*/ 44 w 112"/>
              <a:gd name="T11" fmla="*/ 72 h 128"/>
              <a:gd name="T12" fmla="*/ 56 w 112"/>
              <a:gd name="T13" fmla="*/ 84 h 128"/>
              <a:gd name="T14" fmla="*/ 68 w 112"/>
              <a:gd name="T15" fmla="*/ 72 h 128"/>
              <a:gd name="T16" fmla="*/ 60 w 112"/>
              <a:gd name="T17" fmla="*/ 61 h 128"/>
              <a:gd name="T18" fmla="*/ 60 w 112"/>
              <a:gd name="T19" fmla="*/ 16 h 128"/>
              <a:gd name="T20" fmla="*/ 60 w 112"/>
              <a:gd name="T21" fmla="*/ 8 h 128"/>
              <a:gd name="T22" fmla="*/ 72 w 112"/>
              <a:gd name="T23" fmla="*/ 8 h 128"/>
              <a:gd name="T24" fmla="*/ 76 w 112"/>
              <a:gd name="T25" fmla="*/ 4 h 128"/>
              <a:gd name="T26" fmla="*/ 72 w 112"/>
              <a:gd name="T27" fmla="*/ 0 h 128"/>
              <a:gd name="T28" fmla="*/ 40 w 112"/>
              <a:gd name="T29" fmla="*/ 0 h 128"/>
              <a:gd name="T30" fmla="*/ 36 w 112"/>
              <a:gd name="T31" fmla="*/ 4 h 128"/>
              <a:gd name="T32" fmla="*/ 40 w 112"/>
              <a:gd name="T33" fmla="*/ 8 h 128"/>
              <a:gd name="T34" fmla="*/ 52 w 112"/>
              <a:gd name="T35" fmla="*/ 8 h 128"/>
              <a:gd name="T36" fmla="*/ 52 w 112"/>
              <a:gd name="T37" fmla="*/ 16 h 128"/>
              <a:gd name="T38" fmla="*/ 0 w 112"/>
              <a:gd name="T39" fmla="*/ 72 h 128"/>
              <a:gd name="T40" fmla="*/ 56 w 112"/>
              <a:gd name="T41" fmla="*/ 128 h 128"/>
              <a:gd name="T42" fmla="*/ 112 w 112"/>
              <a:gd name="T43" fmla="*/ 72 h 128"/>
              <a:gd name="T44" fmla="*/ 60 w 112"/>
              <a:gd name="T45" fmla="*/ 16 h 128"/>
              <a:gd name="T46" fmla="*/ 56 w 112"/>
              <a:gd name="T47" fmla="*/ 120 h 128"/>
              <a:gd name="T48" fmla="*/ 8 w 112"/>
              <a:gd name="T49" fmla="*/ 72 h 128"/>
              <a:gd name="T50" fmla="*/ 56 w 112"/>
              <a:gd name="T51" fmla="*/ 24 h 128"/>
              <a:gd name="T52" fmla="*/ 104 w 112"/>
              <a:gd name="T53" fmla="*/ 72 h 128"/>
              <a:gd name="T54" fmla="*/ 56 w 112"/>
              <a:gd name="T55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2" h="128">
                <a:moveTo>
                  <a:pt x="60" y="61"/>
                </a:moveTo>
                <a:cubicBezTo>
                  <a:pt x="60" y="40"/>
                  <a:pt x="60" y="40"/>
                  <a:pt x="60" y="40"/>
                </a:cubicBezTo>
                <a:cubicBezTo>
                  <a:pt x="60" y="38"/>
                  <a:pt x="58" y="36"/>
                  <a:pt x="56" y="36"/>
                </a:cubicBezTo>
                <a:cubicBezTo>
                  <a:pt x="54" y="36"/>
                  <a:pt x="52" y="38"/>
                  <a:pt x="52" y="40"/>
                </a:cubicBezTo>
                <a:cubicBezTo>
                  <a:pt x="52" y="61"/>
                  <a:pt x="52" y="61"/>
                  <a:pt x="52" y="61"/>
                </a:cubicBezTo>
                <a:cubicBezTo>
                  <a:pt x="47" y="62"/>
                  <a:pt x="44" y="67"/>
                  <a:pt x="44" y="72"/>
                </a:cubicBezTo>
                <a:cubicBezTo>
                  <a:pt x="44" y="79"/>
                  <a:pt x="49" y="84"/>
                  <a:pt x="56" y="84"/>
                </a:cubicBezTo>
                <a:cubicBezTo>
                  <a:pt x="63" y="84"/>
                  <a:pt x="68" y="79"/>
                  <a:pt x="68" y="72"/>
                </a:cubicBezTo>
                <a:cubicBezTo>
                  <a:pt x="68" y="67"/>
                  <a:pt x="65" y="62"/>
                  <a:pt x="60" y="61"/>
                </a:cubicBezTo>
                <a:close/>
                <a:moveTo>
                  <a:pt x="60" y="16"/>
                </a:moveTo>
                <a:cubicBezTo>
                  <a:pt x="60" y="8"/>
                  <a:pt x="60" y="8"/>
                  <a:pt x="60" y="8"/>
                </a:cubicBezTo>
                <a:cubicBezTo>
                  <a:pt x="72" y="8"/>
                  <a:pt x="72" y="8"/>
                  <a:pt x="72" y="8"/>
                </a:cubicBezTo>
                <a:cubicBezTo>
                  <a:pt x="74" y="8"/>
                  <a:pt x="76" y="6"/>
                  <a:pt x="76" y="4"/>
                </a:cubicBezTo>
                <a:cubicBezTo>
                  <a:pt x="76" y="2"/>
                  <a:pt x="74" y="0"/>
                  <a:pt x="72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8" y="0"/>
                  <a:pt x="36" y="2"/>
                  <a:pt x="36" y="4"/>
                </a:cubicBezTo>
                <a:cubicBezTo>
                  <a:pt x="36" y="6"/>
                  <a:pt x="38" y="8"/>
                  <a:pt x="40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52" y="16"/>
                  <a:pt x="52" y="16"/>
                  <a:pt x="52" y="16"/>
                </a:cubicBezTo>
                <a:cubicBezTo>
                  <a:pt x="23" y="18"/>
                  <a:pt x="0" y="42"/>
                  <a:pt x="0" y="72"/>
                </a:cubicBezTo>
                <a:cubicBezTo>
                  <a:pt x="0" y="103"/>
                  <a:pt x="25" y="128"/>
                  <a:pt x="56" y="128"/>
                </a:cubicBezTo>
                <a:cubicBezTo>
                  <a:pt x="87" y="128"/>
                  <a:pt x="112" y="103"/>
                  <a:pt x="112" y="72"/>
                </a:cubicBezTo>
                <a:cubicBezTo>
                  <a:pt x="112" y="42"/>
                  <a:pt x="89" y="18"/>
                  <a:pt x="60" y="16"/>
                </a:cubicBezTo>
                <a:close/>
                <a:moveTo>
                  <a:pt x="56" y="120"/>
                </a:moveTo>
                <a:cubicBezTo>
                  <a:pt x="29" y="120"/>
                  <a:pt x="8" y="99"/>
                  <a:pt x="8" y="72"/>
                </a:cubicBezTo>
                <a:cubicBezTo>
                  <a:pt x="8" y="45"/>
                  <a:pt x="29" y="24"/>
                  <a:pt x="56" y="24"/>
                </a:cubicBezTo>
                <a:cubicBezTo>
                  <a:pt x="83" y="24"/>
                  <a:pt x="104" y="45"/>
                  <a:pt x="104" y="72"/>
                </a:cubicBezTo>
                <a:cubicBezTo>
                  <a:pt x="104" y="99"/>
                  <a:pt x="83" y="120"/>
                  <a:pt x="56" y="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4" name="Freeform 7"/>
          <p:cNvSpPr>
            <a:spLocks noEditPoints="1"/>
          </p:cNvSpPr>
          <p:nvPr/>
        </p:nvSpPr>
        <p:spPr bwMode="auto">
          <a:xfrm>
            <a:off x="9000594" y="4944869"/>
            <a:ext cx="340818" cy="340818"/>
          </a:xfrm>
          <a:custGeom>
            <a:avLst/>
            <a:gdLst>
              <a:gd name="T0" fmla="*/ 104 w 128"/>
              <a:gd name="T1" fmla="*/ 16 h 128"/>
              <a:gd name="T2" fmla="*/ 104 w 128"/>
              <a:gd name="T3" fmla="*/ 8 h 128"/>
              <a:gd name="T4" fmla="*/ 96 w 128"/>
              <a:gd name="T5" fmla="*/ 0 h 128"/>
              <a:gd name="T6" fmla="*/ 32 w 128"/>
              <a:gd name="T7" fmla="*/ 0 h 128"/>
              <a:gd name="T8" fmla="*/ 24 w 128"/>
              <a:gd name="T9" fmla="*/ 8 h 128"/>
              <a:gd name="T10" fmla="*/ 24 w 128"/>
              <a:gd name="T11" fmla="*/ 16 h 128"/>
              <a:gd name="T12" fmla="*/ 0 w 128"/>
              <a:gd name="T13" fmla="*/ 42 h 128"/>
              <a:gd name="T14" fmla="*/ 24 w 128"/>
              <a:gd name="T15" fmla="*/ 68 h 128"/>
              <a:gd name="T16" fmla="*/ 25 w 128"/>
              <a:gd name="T17" fmla="*/ 68 h 128"/>
              <a:gd name="T18" fmla="*/ 60 w 128"/>
              <a:gd name="T19" fmla="*/ 100 h 128"/>
              <a:gd name="T20" fmla="*/ 60 w 128"/>
              <a:gd name="T21" fmla="*/ 120 h 128"/>
              <a:gd name="T22" fmla="*/ 44 w 128"/>
              <a:gd name="T23" fmla="*/ 120 h 128"/>
              <a:gd name="T24" fmla="*/ 40 w 128"/>
              <a:gd name="T25" fmla="*/ 124 h 128"/>
              <a:gd name="T26" fmla="*/ 44 w 128"/>
              <a:gd name="T27" fmla="*/ 128 h 128"/>
              <a:gd name="T28" fmla="*/ 84 w 128"/>
              <a:gd name="T29" fmla="*/ 128 h 128"/>
              <a:gd name="T30" fmla="*/ 88 w 128"/>
              <a:gd name="T31" fmla="*/ 124 h 128"/>
              <a:gd name="T32" fmla="*/ 84 w 128"/>
              <a:gd name="T33" fmla="*/ 120 h 128"/>
              <a:gd name="T34" fmla="*/ 68 w 128"/>
              <a:gd name="T35" fmla="*/ 120 h 128"/>
              <a:gd name="T36" fmla="*/ 68 w 128"/>
              <a:gd name="T37" fmla="*/ 100 h 128"/>
              <a:gd name="T38" fmla="*/ 103 w 128"/>
              <a:gd name="T39" fmla="*/ 68 h 128"/>
              <a:gd name="T40" fmla="*/ 104 w 128"/>
              <a:gd name="T41" fmla="*/ 68 h 128"/>
              <a:gd name="T42" fmla="*/ 128 w 128"/>
              <a:gd name="T43" fmla="*/ 42 h 128"/>
              <a:gd name="T44" fmla="*/ 104 w 128"/>
              <a:gd name="T45" fmla="*/ 16 h 128"/>
              <a:gd name="T46" fmla="*/ 24 w 128"/>
              <a:gd name="T47" fmla="*/ 60 h 128"/>
              <a:gd name="T48" fmla="*/ 8 w 128"/>
              <a:gd name="T49" fmla="*/ 42 h 128"/>
              <a:gd name="T50" fmla="*/ 24 w 128"/>
              <a:gd name="T51" fmla="*/ 24 h 128"/>
              <a:gd name="T52" fmla="*/ 24 w 128"/>
              <a:gd name="T53" fmla="*/ 60 h 128"/>
              <a:gd name="T54" fmla="*/ 96 w 128"/>
              <a:gd name="T55" fmla="*/ 59 h 128"/>
              <a:gd name="T56" fmla="*/ 64 w 128"/>
              <a:gd name="T57" fmla="*/ 92 h 128"/>
              <a:gd name="T58" fmla="*/ 32 w 128"/>
              <a:gd name="T59" fmla="*/ 59 h 128"/>
              <a:gd name="T60" fmla="*/ 32 w 128"/>
              <a:gd name="T61" fmla="*/ 16 h 128"/>
              <a:gd name="T62" fmla="*/ 40 w 128"/>
              <a:gd name="T63" fmla="*/ 8 h 128"/>
              <a:gd name="T64" fmla="*/ 88 w 128"/>
              <a:gd name="T65" fmla="*/ 8 h 128"/>
              <a:gd name="T66" fmla="*/ 96 w 128"/>
              <a:gd name="T67" fmla="*/ 16 h 128"/>
              <a:gd name="T68" fmla="*/ 96 w 128"/>
              <a:gd name="T69" fmla="*/ 59 h 128"/>
              <a:gd name="T70" fmla="*/ 104 w 128"/>
              <a:gd name="T71" fmla="*/ 60 h 128"/>
              <a:gd name="T72" fmla="*/ 104 w 128"/>
              <a:gd name="T73" fmla="*/ 24 h 128"/>
              <a:gd name="T74" fmla="*/ 120 w 128"/>
              <a:gd name="T75" fmla="*/ 42 h 128"/>
              <a:gd name="T76" fmla="*/ 104 w 128"/>
              <a:gd name="T77" fmla="*/ 6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128">
                <a:moveTo>
                  <a:pt x="104" y="16"/>
                </a:moveTo>
                <a:cubicBezTo>
                  <a:pt x="104" y="8"/>
                  <a:pt x="104" y="8"/>
                  <a:pt x="104" y="8"/>
                </a:cubicBezTo>
                <a:cubicBezTo>
                  <a:pt x="104" y="4"/>
                  <a:pt x="100" y="0"/>
                  <a:pt x="96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4" y="4"/>
                  <a:pt x="24" y="8"/>
                </a:cubicBezTo>
                <a:cubicBezTo>
                  <a:pt x="24" y="16"/>
                  <a:pt x="24" y="16"/>
                  <a:pt x="24" y="16"/>
                </a:cubicBezTo>
                <a:cubicBezTo>
                  <a:pt x="11" y="16"/>
                  <a:pt x="0" y="28"/>
                  <a:pt x="0" y="42"/>
                </a:cubicBezTo>
                <a:cubicBezTo>
                  <a:pt x="0" y="56"/>
                  <a:pt x="11" y="68"/>
                  <a:pt x="24" y="68"/>
                </a:cubicBezTo>
                <a:cubicBezTo>
                  <a:pt x="24" y="68"/>
                  <a:pt x="25" y="68"/>
                  <a:pt x="25" y="68"/>
                </a:cubicBezTo>
                <a:cubicBezTo>
                  <a:pt x="28" y="85"/>
                  <a:pt x="42" y="98"/>
                  <a:pt x="60" y="10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44" y="120"/>
                  <a:pt x="44" y="120"/>
                  <a:pt x="44" y="120"/>
                </a:cubicBezTo>
                <a:cubicBezTo>
                  <a:pt x="42" y="120"/>
                  <a:pt x="40" y="122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84" y="128"/>
                  <a:pt x="84" y="128"/>
                  <a:pt x="84" y="128"/>
                </a:cubicBezTo>
                <a:cubicBezTo>
                  <a:pt x="86" y="128"/>
                  <a:pt x="88" y="126"/>
                  <a:pt x="88" y="124"/>
                </a:cubicBezTo>
                <a:cubicBezTo>
                  <a:pt x="88" y="122"/>
                  <a:pt x="86" y="120"/>
                  <a:pt x="84" y="120"/>
                </a:cubicBezTo>
                <a:cubicBezTo>
                  <a:pt x="68" y="120"/>
                  <a:pt x="68" y="120"/>
                  <a:pt x="68" y="120"/>
                </a:cubicBezTo>
                <a:cubicBezTo>
                  <a:pt x="68" y="100"/>
                  <a:pt x="68" y="100"/>
                  <a:pt x="68" y="100"/>
                </a:cubicBezTo>
                <a:cubicBezTo>
                  <a:pt x="86" y="98"/>
                  <a:pt x="100" y="85"/>
                  <a:pt x="103" y="68"/>
                </a:cubicBezTo>
                <a:cubicBezTo>
                  <a:pt x="103" y="68"/>
                  <a:pt x="104" y="68"/>
                  <a:pt x="104" y="68"/>
                </a:cubicBezTo>
                <a:cubicBezTo>
                  <a:pt x="117" y="68"/>
                  <a:pt x="128" y="56"/>
                  <a:pt x="128" y="42"/>
                </a:cubicBezTo>
                <a:cubicBezTo>
                  <a:pt x="128" y="28"/>
                  <a:pt x="117" y="16"/>
                  <a:pt x="104" y="16"/>
                </a:cubicBezTo>
                <a:close/>
                <a:moveTo>
                  <a:pt x="24" y="60"/>
                </a:moveTo>
                <a:cubicBezTo>
                  <a:pt x="15" y="60"/>
                  <a:pt x="8" y="52"/>
                  <a:pt x="8" y="42"/>
                </a:cubicBezTo>
                <a:cubicBezTo>
                  <a:pt x="8" y="32"/>
                  <a:pt x="15" y="24"/>
                  <a:pt x="24" y="24"/>
                </a:cubicBezTo>
                <a:lnTo>
                  <a:pt x="24" y="60"/>
                </a:lnTo>
                <a:close/>
                <a:moveTo>
                  <a:pt x="96" y="59"/>
                </a:moveTo>
                <a:cubicBezTo>
                  <a:pt x="96" y="77"/>
                  <a:pt x="82" y="92"/>
                  <a:pt x="64" y="92"/>
                </a:cubicBezTo>
                <a:cubicBezTo>
                  <a:pt x="46" y="92"/>
                  <a:pt x="32" y="77"/>
                  <a:pt x="32" y="59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lnTo>
                  <a:pt x="96" y="59"/>
                </a:lnTo>
                <a:close/>
                <a:moveTo>
                  <a:pt x="104" y="60"/>
                </a:moveTo>
                <a:cubicBezTo>
                  <a:pt x="104" y="24"/>
                  <a:pt x="104" y="24"/>
                  <a:pt x="104" y="24"/>
                </a:cubicBezTo>
                <a:cubicBezTo>
                  <a:pt x="113" y="24"/>
                  <a:pt x="120" y="32"/>
                  <a:pt x="120" y="42"/>
                </a:cubicBezTo>
                <a:cubicBezTo>
                  <a:pt x="120" y="52"/>
                  <a:pt x="113" y="60"/>
                  <a:pt x="104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5" name="Freeform 9"/>
          <p:cNvSpPr>
            <a:spLocks noEditPoints="1"/>
          </p:cNvSpPr>
          <p:nvPr/>
        </p:nvSpPr>
        <p:spPr bwMode="auto">
          <a:xfrm>
            <a:off x="2790743" y="4955555"/>
            <a:ext cx="340818" cy="319446"/>
          </a:xfrm>
          <a:custGeom>
            <a:avLst/>
            <a:gdLst>
              <a:gd name="T0" fmla="*/ 100 w 128"/>
              <a:gd name="T1" fmla="*/ 40 h 120"/>
              <a:gd name="T2" fmla="*/ 28 w 128"/>
              <a:gd name="T3" fmla="*/ 40 h 120"/>
              <a:gd name="T4" fmla="*/ 24 w 128"/>
              <a:gd name="T5" fmla="*/ 44 h 120"/>
              <a:gd name="T6" fmla="*/ 28 w 128"/>
              <a:gd name="T7" fmla="*/ 48 h 120"/>
              <a:gd name="T8" fmla="*/ 100 w 128"/>
              <a:gd name="T9" fmla="*/ 48 h 120"/>
              <a:gd name="T10" fmla="*/ 104 w 128"/>
              <a:gd name="T11" fmla="*/ 44 h 120"/>
              <a:gd name="T12" fmla="*/ 100 w 128"/>
              <a:gd name="T13" fmla="*/ 40 h 120"/>
              <a:gd name="T14" fmla="*/ 72 w 128"/>
              <a:gd name="T15" fmla="*/ 56 h 120"/>
              <a:gd name="T16" fmla="*/ 28 w 128"/>
              <a:gd name="T17" fmla="*/ 56 h 120"/>
              <a:gd name="T18" fmla="*/ 24 w 128"/>
              <a:gd name="T19" fmla="*/ 60 h 120"/>
              <a:gd name="T20" fmla="*/ 28 w 128"/>
              <a:gd name="T21" fmla="*/ 64 h 120"/>
              <a:gd name="T22" fmla="*/ 72 w 128"/>
              <a:gd name="T23" fmla="*/ 64 h 120"/>
              <a:gd name="T24" fmla="*/ 76 w 128"/>
              <a:gd name="T25" fmla="*/ 60 h 120"/>
              <a:gd name="T26" fmla="*/ 72 w 128"/>
              <a:gd name="T27" fmla="*/ 56 h 120"/>
              <a:gd name="T28" fmla="*/ 100 w 128"/>
              <a:gd name="T29" fmla="*/ 24 h 120"/>
              <a:gd name="T30" fmla="*/ 28 w 128"/>
              <a:gd name="T31" fmla="*/ 24 h 120"/>
              <a:gd name="T32" fmla="*/ 24 w 128"/>
              <a:gd name="T33" fmla="*/ 28 h 120"/>
              <a:gd name="T34" fmla="*/ 28 w 128"/>
              <a:gd name="T35" fmla="*/ 32 h 120"/>
              <a:gd name="T36" fmla="*/ 100 w 128"/>
              <a:gd name="T37" fmla="*/ 32 h 120"/>
              <a:gd name="T38" fmla="*/ 104 w 128"/>
              <a:gd name="T39" fmla="*/ 28 h 120"/>
              <a:gd name="T40" fmla="*/ 100 w 128"/>
              <a:gd name="T41" fmla="*/ 24 h 120"/>
              <a:gd name="T42" fmla="*/ 116 w 128"/>
              <a:gd name="T43" fmla="*/ 0 h 120"/>
              <a:gd name="T44" fmla="*/ 12 w 128"/>
              <a:gd name="T45" fmla="*/ 0 h 120"/>
              <a:gd name="T46" fmla="*/ 0 w 128"/>
              <a:gd name="T47" fmla="*/ 12 h 120"/>
              <a:gd name="T48" fmla="*/ 0 w 128"/>
              <a:gd name="T49" fmla="*/ 80 h 120"/>
              <a:gd name="T50" fmla="*/ 12 w 128"/>
              <a:gd name="T51" fmla="*/ 92 h 120"/>
              <a:gd name="T52" fmla="*/ 28 w 128"/>
              <a:gd name="T53" fmla="*/ 92 h 120"/>
              <a:gd name="T54" fmla="*/ 28 w 128"/>
              <a:gd name="T55" fmla="*/ 109 h 120"/>
              <a:gd name="T56" fmla="*/ 44 w 128"/>
              <a:gd name="T57" fmla="*/ 114 h 120"/>
              <a:gd name="T58" fmla="*/ 68 w 128"/>
              <a:gd name="T59" fmla="*/ 92 h 120"/>
              <a:gd name="T60" fmla="*/ 116 w 128"/>
              <a:gd name="T61" fmla="*/ 92 h 120"/>
              <a:gd name="T62" fmla="*/ 128 w 128"/>
              <a:gd name="T63" fmla="*/ 80 h 120"/>
              <a:gd name="T64" fmla="*/ 128 w 128"/>
              <a:gd name="T65" fmla="*/ 12 h 120"/>
              <a:gd name="T66" fmla="*/ 116 w 128"/>
              <a:gd name="T67" fmla="*/ 0 h 120"/>
              <a:gd name="T68" fmla="*/ 120 w 128"/>
              <a:gd name="T69" fmla="*/ 76 h 120"/>
              <a:gd name="T70" fmla="*/ 112 w 128"/>
              <a:gd name="T71" fmla="*/ 84 h 120"/>
              <a:gd name="T72" fmla="*/ 66 w 128"/>
              <a:gd name="T73" fmla="*/ 84 h 120"/>
              <a:gd name="T74" fmla="*/ 39 w 128"/>
              <a:gd name="T75" fmla="*/ 108 h 120"/>
              <a:gd name="T76" fmla="*/ 36 w 128"/>
              <a:gd name="T77" fmla="*/ 92 h 120"/>
              <a:gd name="T78" fmla="*/ 36 w 128"/>
              <a:gd name="T79" fmla="*/ 92 h 120"/>
              <a:gd name="T80" fmla="*/ 36 w 128"/>
              <a:gd name="T81" fmla="*/ 84 h 120"/>
              <a:gd name="T82" fmla="*/ 16 w 128"/>
              <a:gd name="T83" fmla="*/ 84 h 120"/>
              <a:gd name="T84" fmla="*/ 8 w 128"/>
              <a:gd name="T85" fmla="*/ 76 h 120"/>
              <a:gd name="T86" fmla="*/ 8 w 128"/>
              <a:gd name="T87" fmla="*/ 16 h 120"/>
              <a:gd name="T88" fmla="*/ 16 w 128"/>
              <a:gd name="T89" fmla="*/ 8 h 120"/>
              <a:gd name="T90" fmla="*/ 112 w 128"/>
              <a:gd name="T91" fmla="*/ 8 h 120"/>
              <a:gd name="T92" fmla="*/ 120 w 128"/>
              <a:gd name="T93" fmla="*/ 16 h 120"/>
              <a:gd name="T94" fmla="*/ 120 w 128"/>
              <a:gd name="T95" fmla="*/ 7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8" h="120">
                <a:moveTo>
                  <a:pt x="100" y="40"/>
                </a:moveTo>
                <a:cubicBezTo>
                  <a:pt x="28" y="40"/>
                  <a:pt x="28" y="40"/>
                  <a:pt x="28" y="40"/>
                </a:cubicBezTo>
                <a:cubicBezTo>
                  <a:pt x="26" y="40"/>
                  <a:pt x="24" y="42"/>
                  <a:pt x="24" y="44"/>
                </a:cubicBezTo>
                <a:cubicBezTo>
                  <a:pt x="24" y="46"/>
                  <a:pt x="26" y="48"/>
                  <a:pt x="28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102" y="48"/>
                  <a:pt x="104" y="46"/>
                  <a:pt x="104" y="44"/>
                </a:cubicBezTo>
                <a:cubicBezTo>
                  <a:pt x="104" y="42"/>
                  <a:pt x="102" y="40"/>
                  <a:pt x="100" y="40"/>
                </a:cubicBezTo>
                <a:close/>
                <a:moveTo>
                  <a:pt x="72" y="56"/>
                </a:moveTo>
                <a:cubicBezTo>
                  <a:pt x="28" y="56"/>
                  <a:pt x="28" y="56"/>
                  <a:pt x="28" y="56"/>
                </a:cubicBezTo>
                <a:cubicBezTo>
                  <a:pt x="26" y="56"/>
                  <a:pt x="24" y="58"/>
                  <a:pt x="24" y="60"/>
                </a:cubicBezTo>
                <a:cubicBezTo>
                  <a:pt x="24" y="62"/>
                  <a:pt x="26" y="64"/>
                  <a:pt x="28" y="64"/>
                </a:cubicBezTo>
                <a:cubicBezTo>
                  <a:pt x="72" y="64"/>
                  <a:pt x="72" y="64"/>
                  <a:pt x="72" y="64"/>
                </a:cubicBezTo>
                <a:cubicBezTo>
                  <a:pt x="74" y="64"/>
                  <a:pt x="76" y="62"/>
                  <a:pt x="76" y="60"/>
                </a:cubicBezTo>
                <a:cubicBezTo>
                  <a:pt x="76" y="58"/>
                  <a:pt x="74" y="56"/>
                  <a:pt x="72" y="56"/>
                </a:cubicBezTo>
                <a:close/>
                <a:moveTo>
                  <a:pt x="100" y="24"/>
                </a:moveTo>
                <a:cubicBezTo>
                  <a:pt x="28" y="24"/>
                  <a:pt x="28" y="24"/>
                  <a:pt x="28" y="24"/>
                </a:cubicBezTo>
                <a:cubicBezTo>
                  <a:pt x="26" y="24"/>
                  <a:pt x="24" y="26"/>
                  <a:pt x="24" y="28"/>
                </a:cubicBezTo>
                <a:cubicBezTo>
                  <a:pt x="24" y="30"/>
                  <a:pt x="26" y="32"/>
                  <a:pt x="28" y="32"/>
                </a:cubicBezTo>
                <a:cubicBezTo>
                  <a:pt x="100" y="32"/>
                  <a:pt x="100" y="32"/>
                  <a:pt x="100" y="32"/>
                </a:cubicBezTo>
                <a:cubicBezTo>
                  <a:pt x="102" y="32"/>
                  <a:pt x="104" y="30"/>
                  <a:pt x="104" y="28"/>
                </a:cubicBezTo>
                <a:cubicBezTo>
                  <a:pt x="104" y="26"/>
                  <a:pt x="102" y="24"/>
                  <a:pt x="100" y="24"/>
                </a:cubicBezTo>
                <a:close/>
                <a:moveTo>
                  <a:pt x="116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7"/>
                  <a:pt x="5" y="92"/>
                  <a:pt x="12" y="92"/>
                </a:cubicBezTo>
                <a:cubicBezTo>
                  <a:pt x="28" y="92"/>
                  <a:pt x="28" y="92"/>
                  <a:pt x="28" y="92"/>
                </a:cubicBezTo>
                <a:cubicBezTo>
                  <a:pt x="28" y="109"/>
                  <a:pt x="28" y="109"/>
                  <a:pt x="28" y="109"/>
                </a:cubicBezTo>
                <a:cubicBezTo>
                  <a:pt x="29" y="114"/>
                  <a:pt x="35" y="120"/>
                  <a:pt x="44" y="114"/>
                </a:cubicBezTo>
                <a:cubicBezTo>
                  <a:pt x="68" y="92"/>
                  <a:pt x="68" y="92"/>
                  <a:pt x="68" y="92"/>
                </a:cubicBezTo>
                <a:cubicBezTo>
                  <a:pt x="116" y="92"/>
                  <a:pt x="116" y="92"/>
                  <a:pt x="116" y="92"/>
                </a:cubicBezTo>
                <a:cubicBezTo>
                  <a:pt x="123" y="92"/>
                  <a:pt x="128" y="87"/>
                  <a:pt x="128" y="80"/>
                </a:cubicBezTo>
                <a:cubicBezTo>
                  <a:pt x="128" y="12"/>
                  <a:pt x="128" y="12"/>
                  <a:pt x="128" y="12"/>
                </a:cubicBezTo>
                <a:cubicBezTo>
                  <a:pt x="128" y="5"/>
                  <a:pt x="123" y="0"/>
                  <a:pt x="116" y="0"/>
                </a:cubicBezTo>
                <a:close/>
                <a:moveTo>
                  <a:pt x="120" y="76"/>
                </a:moveTo>
                <a:cubicBezTo>
                  <a:pt x="120" y="80"/>
                  <a:pt x="116" y="84"/>
                  <a:pt x="112" y="84"/>
                </a:cubicBezTo>
                <a:cubicBezTo>
                  <a:pt x="66" y="84"/>
                  <a:pt x="66" y="84"/>
                  <a:pt x="66" y="84"/>
                </a:cubicBezTo>
                <a:cubicBezTo>
                  <a:pt x="39" y="108"/>
                  <a:pt x="39" y="108"/>
                  <a:pt x="39" y="108"/>
                </a:cubicBezTo>
                <a:cubicBezTo>
                  <a:pt x="35" y="113"/>
                  <a:pt x="36" y="99"/>
                  <a:pt x="36" y="92"/>
                </a:cubicBezTo>
                <a:cubicBezTo>
                  <a:pt x="36" y="92"/>
                  <a:pt x="36" y="92"/>
                  <a:pt x="36" y="92"/>
                </a:cubicBezTo>
                <a:cubicBezTo>
                  <a:pt x="36" y="84"/>
                  <a:pt x="36" y="84"/>
                  <a:pt x="36" y="84"/>
                </a:cubicBezTo>
                <a:cubicBezTo>
                  <a:pt x="16" y="84"/>
                  <a:pt x="16" y="84"/>
                  <a:pt x="16" y="84"/>
                </a:cubicBezTo>
                <a:cubicBezTo>
                  <a:pt x="12" y="84"/>
                  <a:pt x="8" y="80"/>
                  <a:pt x="8" y="7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16" y="8"/>
                  <a:pt x="120" y="12"/>
                  <a:pt x="120" y="16"/>
                </a:cubicBezTo>
                <a:lnTo>
                  <a:pt x="120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6" name="Freeform 10"/>
          <p:cNvSpPr>
            <a:spLocks noEditPoints="1"/>
          </p:cNvSpPr>
          <p:nvPr/>
        </p:nvSpPr>
        <p:spPr bwMode="auto">
          <a:xfrm>
            <a:off x="1265323" y="2469223"/>
            <a:ext cx="276704" cy="340819"/>
          </a:xfrm>
          <a:custGeom>
            <a:avLst/>
            <a:gdLst>
              <a:gd name="T0" fmla="*/ 52 w 104"/>
              <a:gd name="T1" fmla="*/ 72 h 128"/>
              <a:gd name="T2" fmla="*/ 36 w 104"/>
              <a:gd name="T3" fmla="*/ 88 h 128"/>
              <a:gd name="T4" fmla="*/ 52 w 104"/>
              <a:gd name="T5" fmla="*/ 104 h 128"/>
              <a:gd name="T6" fmla="*/ 68 w 104"/>
              <a:gd name="T7" fmla="*/ 88 h 128"/>
              <a:gd name="T8" fmla="*/ 52 w 104"/>
              <a:gd name="T9" fmla="*/ 72 h 128"/>
              <a:gd name="T10" fmla="*/ 52 w 104"/>
              <a:gd name="T11" fmla="*/ 96 h 128"/>
              <a:gd name="T12" fmla="*/ 44 w 104"/>
              <a:gd name="T13" fmla="*/ 88 h 128"/>
              <a:gd name="T14" fmla="*/ 52 w 104"/>
              <a:gd name="T15" fmla="*/ 80 h 128"/>
              <a:gd name="T16" fmla="*/ 60 w 104"/>
              <a:gd name="T17" fmla="*/ 88 h 128"/>
              <a:gd name="T18" fmla="*/ 52 w 104"/>
              <a:gd name="T19" fmla="*/ 96 h 128"/>
              <a:gd name="T20" fmla="*/ 92 w 104"/>
              <a:gd name="T21" fmla="*/ 48 h 128"/>
              <a:gd name="T22" fmla="*/ 24 w 104"/>
              <a:gd name="T23" fmla="*/ 48 h 128"/>
              <a:gd name="T24" fmla="*/ 24 w 104"/>
              <a:gd name="T25" fmla="*/ 36 h 128"/>
              <a:gd name="T26" fmla="*/ 52 w 104"/>
              <a:gd name="T27" fmla="*/ 8 h 128"/>
              <a:gd name="T28" fmla="*/ 80 w 104"/>
              <a:gd name="T29" fmla="*/ 32 h 128"/>
              <a:gd name="T30" fmla="*/ 88 w 104"/>
              <a:gd name="T31" fmla="*/ 32 h 128"/>
              <a:gd name="T32" fmla="*/ 52 w 104"/>
              <a:gd name="T33" fmla="*/ 0 h 128"/>
              <a:gd name="T34" fmla="*/ 16 w 104"/>
              <a:gd name="T35" fmla="*/ 36 h 128"/>
              <a:gd name="T36" fmla="*/ 16 w 104"/>
              <a:gd name="T37" fmla="*/ 48 h 128"/>
              <a:gd name="T38" fmla="*/ 12 w 104"/>
              <a:gd name="T39" fmla="*/ 48 h 128"/>
              <a:gd name="T40" fmla="*/ 0 w 104"/>
              <a:gd name="T41" fmla="*/ 60 h 128"/>
              <a:gd name="T42" fmla="*/ 0 w 104"/>
              <a:gd name="T43" fmla="*/ 116 h 128"/>
              <a:gd name="T44" fmla="*/ 12 w 104"/>
              <a:gd name="T45" fmla="*/ 128 h 128"/>
              <a:gd name="T46" fmla="*/ 92 w 104"/>
              <a:gd name="T47" fmla="*/ 128 h 128"/>
              <a:gd name="T48" fmla="*/ 104 w 104"/>
              <a:gd name="T49" fmla="*/ 116 h 128"/>
              <a:gd name="T50" fmla="*/ 104 w 104"/>
              <a:gd name="T51" fmla="*/ 60 h 128"/>
              <a:gd name="T52" fmla="*/ 92 w 104"/>
              <a:gd name="T53" fmla="*/ 48 h 128"/>
              <a:gd name="T54" fmla="*/ 96 w 104"/>
              <a:gd name="T55" fmla="*/ 112 h 128"/>
              <a:gd name="T56" fmla="*/ 88 w 104"/>
              <a:gd name="T57" fmla="*/ 120 h 128"/>
              <a:gd name="T58" fmla="*/ 16 w 104"/>
              <a:gd name="T59" fmla="*/ 120 h 128"/>
              <a:gd name="T60" fmla="*/ 8 w 104"/>
              <a:gd name="T61" fmla="*/ 112 h 128"/>
              <a:gd name="T62" fmla="*/ 8 w 104"/>
              <a:gd name="T63" fmla="*/ 64 h 128"/>
              <a:gd name="T64" fmla="*/ 16 w 104"/>
              <a:gd name="T65" fmla="*/ 56 h 128"/>
              <a:gd name="T66" fmla="*/ 88 w 104"/>
              <a:gd name="T67" fmla="*/ 56 h 128"/>
              <a:gd name="T68" fmla="*/ 96 w 104"/>
              <a:gd name="T69" fmla="*/ 64 h 128"/>
              <a:gd name="T70" fmla="*/ 96 w 104"/>
              <a:gd name="T71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4" h="128">
                <a:moveTo>
                  <a:pt x="52" y="72"/>
                </a:moveTo>
                <a:cubicBezTo>
                  <a:pt x="43" y="72"/>
                  <a:pt x="36" y="79"/>
                  <a:pt x="36" y="88"/>
                </a:cubicBezTo>
                <a:cubicBezTo>
                  <a:pt x="36" y="97"/>
                  <a:pt x="43" y="104"/>
                  <a:pt x="52" y="104"/>
                </a:cubicBezTo>
                <a:cubicBezTo>
                  <a:pt x="61" y="104"/>
                  <a:pt x="68" y="97"/>
                  <a:pt x="68" y="88"/>
                </a:cubicBezTo>
                <a:cubicBezTo>
                  <a:pt x="68" y="79"/>
                  <a:pt x="61" y="72"/>
                  <a:pt x="52" y="72"/>
                </a:cubicBezTo>
                <a:close/>
                <a:moveTo>
                  <a:pt x="52" y="96"/>
                </a:moveTo>
                <a:cubicBezTo>
                  <a:pt x="48" y="96"/>
                  <a:pt x="44" y="92"/>
                  <a:pt x="44" y="88"/>
                </a:cubicBezTo>
                <a:cubicBezTo>
                  <a:pt x="44" y="84"/>
                  <a:pt x="48" y="80"/>
                  <a:pt x="52" y="80"/>
                </a:cubicBezTo>
                <a:cubicBezTo>
                  <a:pt x="56" y="80"/>
                  <a:pt x="60" y="84"/>
                  <a:pt x="60" y="88"/>
                </a:cubicBezTo>
                <a:cubicBezTo>
                  <a:pt x="60" y="92"/>
                  <a:pt x="56" y="96"/>
                  <a:pt x="52" y="96"/>
                </a:cubicBezTo>
                <a:close/>
                <a:moveTo>
                  <a:pt x="92" y="48"/>
                </a:moveTo>
                <a:cubicBezTo>
                  <a:pt x="24" y="48"/>
                  <a:pt x="24" y="48"/>
                  <a:pt x="24" y="48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21"/>
                  <a:pt x="37" y="8"/>
                  <a:pt x="52" y="8"/>
                </a:cubicBezTo>
                <a:cubicBezTo>
                  <a:pt x="66" y="8"/>
                  <a:pt x="78" y="18"/>
                  <a:pt x="80" y="32"/>
                </a:cubicBezTo>
                <a:cubicBezTo>
                  <a:pt x="88" y="32"/>
                  <a:pt x="88" y="32"/>
                  <a:pt x="88" y="32"/>
                </a:cubicBezTo>
                <a:cubicBezTo>
                  <a:pt x="86" y="14"/>
                  <a:pt x="71" y="0"/>
                  <a:pt x="52" y="0"/>
                </a:cubicBezTo>
                <a:cubicBezTo>
                  <a:pt x="32" y="0"/>
                  <a:pt x="16" y="16"/>
                  <a:pt x="16" y="36"/>
                </a:cubicBezTo>
                <a:cubicBezTo>
                  <a:pt x="16" y="48"/>
                  <a:pt x="16" y="48"/>
                  <a:pt x="16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5" y="48"/>
                  <a:pt x="0" y="53"/>
                  <a:pt x="0" y="60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3"/>
                  <a:pt x="5" y="128"/>
                  <a:pt x="12" y="128"/>
                </a:cubicBezTo>
                <a:cubicBezTo>
                  <a:pt x="92" y="128"/>
                  <a:pt x="92" y="128"/>
                  <a:pt x="92" y="128"/>
                </a:cubicBezTo>
                <a:cubicBezTo>
                  <a:pt x="99" y="128"/>
                  <a:pt x="104" y="123"/>
                  <a:pt x="104" y="116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104" y="53"/>
                  <a:pt x="99" y="48"/>
                  <a:pt x="92" y="48"/>
                </a:cubicBezTo>
                <a:close/>
                <a:moveTo>
                  <a:pt x="96" y="112"/>
                </a:moveTo>
                <a:cubicBezTo>
                  <a:pt x="96" y="116"/>
                  <a:pt x="92" y="120"/>
                  <a:pt x="88" y="120"/>
                </a:cubicBezTo>
                <a:cubicBezTo>
                  <a:pt x="16" y="120"/>
                  <a:pt x="16" y="120"/>
                  <a:pt x="16" y="120"/>
                </a:cubicBezTo>
                <a:cubicBezTo>
                  <a:pt x="12" y="120"/>
                  <a:pt x="8" y="116"/>
                  <a:pt x="8" y="112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60"/>
                  <a:pt x="12" y="56"/>
                  <a:pt x="16" y="56"/>
                </a:cubicBezTo>
                <a:cubicBezTo>
                  <a:pt x="88" y="56"/>
                  <a:pt x="88" y="56"/>
                  <a:pt x="88" y="56"/>
                </a:cubicBezTo>
                <a:cubicBezTo>
                  <a:pt x="92" y="56"/>
                  <a:pt x="96" y="60"/>
                  <a:pt x="96" y="64"/>
                </a:cubicBezTo>
                <a:lnTo>
                  <a:pt x="96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7" name="Freeform 11"/>
          <p:cNvSpPr>
            <a:spLocks noEditPoints="1"/>
          </p:cNvSpPr>
          <p:nvPr/>
        </p:nvSpPr>
        <p:spPr bwMode="auto">
          <a:xfrm>
            <a:off x="4342410" y="2469223"/>
            <a:ext cx="339693" cy="340818"/>
          </a:xfrm>
          <a:custGeom>
            <a:avLst/>
            <a:gdLst>
              <a:gd name="T0" fmla="*/ 64 w 128"/>
              <a:gd name="T1" fmla="*/ 0 h 128"/>
              <a:gd name="T2" fmla="*/ 0 w 128"/>
              <a:gd name="T3" fmla="*/ 64 h 128"/>
              <a:gd name="T4" fmla="*/ 64 w 128"/>
              <a:gd name="T5" fmla="*/ 128 h 128"/>
              <a:gd name="T6" fmla="*/ 128 w 128"/>
              <a:gd name="T7" fmla="*/ 64 h 128"/>
              <a:gd name="T8" fmla="*/ 64 w 128"/>
              <a:gd name="T9" fmla="*/ 0 h 128"/>
              <a:gd name="T10" fmla="*/ 64 w 128"/>
              <a:gd name="T11" fmla="*/ 120 h 128"/>
              <a:gd name="T12" fmla="*/ 8 w 128"/>
              <a:gd name="T13" fmla="*/ 64 h 128"/>
              <a:gd name="T14" fmla="*/ 64 w 128"/>
              <a:gd name="T15" fmla="*/ 8 h 128"/>
              <a:gd name="T16" fmla="*/ 120 w 128"/>
              <a:gd name="T17" fmla="*/ 64 h 128"/>
              <a:gd name="T18" fmla="*/ 64 w 128"/>
              <a:gd name="T19" fmla="*/ 120 h 128"/>
              <a:gd name="T20" fmla="*/ 85 w 128"/>
              <a:gd name="T21" fmla="*/ 49 h 128"/>
              <a:gd name="T22" fmla="*/ 60 w 128"/>
              <a:gd name="T23" fmla="*/ 75 h 128"/>
              <a:gd name="T24" fmla="*/ 47 w 128"/>
              <a:gd name="T25" fmla="*/ 61 h 128"/>
              <a:gd name="T26" fmla="*/ 41 w 128"/>
              <a:gd name="T27" fmla="*/ 61 h 128"/>
              <a:gd name="T28" fmla="*/ 41 w 128"/>
              <a:gd name="T29" fmla="*/ 67 h 128"/>
              <a:gd name="T30" fmla="*/ 57 w 128"/>
              <a:gd name="T31" fmla="*/ 82 h 128"/>
              <a:gd name="T32" fmla="*/ 57 w 128"/>
              <a:gd name="T33" fmla="*/ 83 h 128"/>
              <a:gd name="T34" fmla="*/ 60 w 128"/>
              <a:gd name="T35" fmla="*/ 84 h 128"/>
              <a:gd name="T36" fmla="*/ 63 w 128"/>
              <a:gd name="T37" fmla="*/ 83 h 128"/>
              <a:gd name="T38" fmla="*/ 63 w 128"/>
              <a:gd name="T39" fmla="*/ 82 h 128"/>
              <a:gd name="T40" fmla="*/ 91 w 128"/>
              <a:gd name="T41" fmla="*/ 55 h 128"/>
              <a:gd name="T42" fmla="*/ 91 w 128"/>
              <a:gd name="T43" fmla="*/ 49 h 128"/>
              <a:gd name="T44" fmla="*/ 85 w 128"/>
              <a:gd name="T45" fmla="*/ 4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99"/>
                  <a:pt x="29" y="128"/>
                  <a:pt x="64" y="128"/>
                </a:cubicBezTo>
                <a:cubicBezTo>
                  <a:pt x="99" y="128"/>
                  <a:pt x="128" y="99"/>
                  <a:pt x="128" y="64"/>
                </a:cubicBezTo>
                <a:cubicBezTo>
                  <a:pt x="128" y="29"/>
                  <a:pt x="99" y="0"/>
                  <a:pt x="64" y="0"/>
                </a:cubicBezTo>
                <a:close/>
                <a:moveTo>
                  <a:pt x="64" y="120"/>
                </a:moveTo>
                <a:cubicBezTo>
                  <a:pt x="33" y="120"/>
                  <a:pt x="8" y="95"/>
                  <a:pt x="8" y="64"/>
                </a:cubicBezTo>
                <a:cubicBezTo>
                  <a:pt x="8" y="33"/>
                  <a:pt x="33" y="8"/>
                  <a:pt x="64" y="8"/>
                </a:cubicBezTo>
                <a:cubicBezTo>
                  <a:pt x="95" y="8"/>
                  <a:pt x="120" y="33"/>
                  <a:pt x="120" y="64"/>
                </a:cubicBezTo>
                <a:cubicBezTo>
                  <a:pt x="120" y="95"/>
                  <a:pt x="95" y="120"/>
                  <a:pt x="64" y="120"/>
                </a:cubicBezTo>
                <a:close/>
                <a:moveTo>
                  <a:pt x="85" y="49"/>
                </a:moveTo>
                <a:cubicBezTo>
                  <a:pt x="60" y="75"/>
                  <a:pt x="60" y="75"/>
                  <a:pt x="60" y="75"/>
                </a:cubicBezTo>
                <a:cubicBezTo>
                  <a:pt x="47" y="61"/>
                  <a:pt x="47" y="61"/>
                  <a:pt x="47" y="61"/>
                </a:cubicBezTo>
                <a:cubicBezTo>
                  <a:pt x="45" y="60"/>
                  <a:pt x="43" y="60"/>
                  <a:pt x="41" y="61"/>
                </a:cubicBezTo>
                <a:cubicBezTo>
                  <a:pt x="40" y="63"/>
                  <a:pt x="40" y="65"/>
                  <a:pt x="41" y="67"/>
                </a:cubicBezTo>
                <a:cubicBezTo>
                  <a:pt x="57" y="82"/>
                  <a:pt x="57" y="82"/>
                  <a:pt x="57" y="82"/>
                </a:cubicBezTo>
                <a:cubicBezTo>
                  <a:pt x="57" y="82"/>
                  <a:pt x="57" y="83"/>
                  <a:pt x="57" y="83"/>
                </a:cubicBezTo>
                <a:cubicBezTo>
                  <a:pt x="58" y="84"/>
                  <a:pt x="59" y="84"/>
                  <a:pt x="60" y="84"/>
                </a:cubicBezTo>
                <a:cubicBezTo>
                  <a:pt x="61" y="84"/>
                  <a:pt x="62" y="84"/>
                  <a:pt x="63" y="83"/>
                </a:cubicBezTo>
                <a:cubicBezTo>
                  <a:pt x="63" y="83"/>
                  <a:pt x="63" y="82"/>
                  <a:pt x="63" y="82"/>
                </a:cubicBezTo>
                <a:cubicBezTo>
                  <a:pt x="91" y="55"/>
                  <a:pt x="91" y="55"/>
                  <a:pt x="91" y="55"/>
                </a:cubicBezTo>
                <a:cubicBezTo>
                  <a:pt x="92" y="53"/>
                  <a:pt x="92" y="51"/>
                  <a:pt x="91" y="49"/>
                </a:cubicBezTo>
                <a:cubicBezTo>
                  <a:pt x="89" y="48"/>
                  <a:pt x="87" y="48"/>
                  <a:pt x="85" y="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8" name="TextBox 17"/>
          <p:cNvSpPr txBox="1"/>
          <p:nvPr/>
        </p:nvSpPr>
        <p:spPr>
          <a:xfrm>
            <a:off x="2216405" y="19334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青组长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29" name="TextBox 18"/>
          <p:cNvSpPr txBox="1"/>
          <p:nvPr/>
        </p:nvSpPr>
        <p:spPr>
          <a:xfrm>
            <a:off x="1846168" y="2579751"/>
            <a:ext cx="20510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排行榜模块编码，后期页面美化，修复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bug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30" name="TextBox 17"/>
          <p:cNvSpPr txBox="1"/>
          <p:nvPr/>
        </p:nvSpPr>
        <p:spPr>
          <a:xfrm>
            <a:off x="3612546" y="45998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方技术官</a:t>
            </a:r>
          </a:p>
        </p:txBody>
      </p:sp>
      <p:sp>
        <p:nvSpPr>
          <p:cNvPr id="31" name="TextBox 18"/>
          <p:cNvSpPr txBox="1"/>
          <p:nvPr/>
        </p:nvSpPr>
        <p:spPr>
          <a:xfrm>
            <a:off x="3420405" y="5013385"/>
            <a:ext cx="20510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石头剪刀布的游戏功能，架构上采取方法调用。</a:t>
            </a:r>
          </a:p>
        </p:txBody>
      </p:sp>
      <p:sp>
        <p:nvSpPr>
          <p:cNvPr id="32" name="TextBox 17"/>
          <p:cNvSpPr txBox="1"/>
          <p:nvPr/>
        </p:nvSpPr>
        <p:spPr>
          <a:xfrm>
            <a:off x="5220898" y="1945131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伍副组长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4" name="TextBox 17"/>
          <p:cNvSpPr txBox="1"/>
          <p:nvPr/>
        </p:nvSpPr>
        <p:spPr>
          <a:xfrm>
            <a:off x="6736214" y="45998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康经理</a:t>
            </a:r>
          </a:p>
        </p:txBody>
      </p:sp>
      <p:sp>
        <p:nvSpPr>
          <p:cNvPr id="35" name="TextBox 18"/>
          <p:cNvSpPr txBox="1"/>
          <p:nvPr/>
        </p:nvSpPr>
        <p:spPr>
          <a:xfrm>
            <a:off x="6571676" y="5013385"/>
            <a:ext cx="205100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负责产品的设定，做了需求文档、产品原型图、产品流程图，在项目的编程中负责写了数学题小游戏。</a:t>
            </a:r>
          </a:p>
        </p:txBody>
      </p:sp>
      <p:sp>
        <p:nvSpPr>
          <p:cNvPr id="36" name="TextBox 17"/>
          <p:cNvSpPr txBox="1"/>
          <p:nvPr/>
        </p:nvSpPr>
        <p:spPr>
          <a:xfrm>
            <a:off x="8370431" y="19368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蓝信息官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7" name="TextBox 18"/>
          <p:cNvSpPr txBox="1"/>
          <p:nvPr/>
        </p:nvSpPr>
        <p:spPr>
          <a:xfrm>
            <a:off x="8105527" y="2579751"/>
            <a:ext cx="208675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主要负责胜利界面，结算界面，虫洞陷阱和投骰子部分的代码。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574A3C5B-3E04-C479-4DEF-73CBB56D2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22" y="1963324"/>
            <a:ext cx="1080000" cy="10800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78BCE1A0-73D5-70B8-EAC1-B4F33BE8C5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754" y="1946700"/>
            <a:ext cx="1080000" cy="10800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809C9002-E19E-65AF-5008-439D330FD0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593" y="1963324"/>
            <a:ext cx="1080000" cy="10800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79427BE-FBA0-BB11-7F6D-2A3817A7BD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297" y="4714500"/>
            <a:ext cx="1080000" cy="1088043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F2696851-317D-0819-9DEF-1D0F739A4D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29" y="4718521"/>
            <a:ext cx="1080000" cy="1080000"/>
          </a:xfrm>
          <a:prstGeom prst="rect">
            <a:avLst/>
          </a:prstGeom>
        </p:spPr>
      </p:pic>
      <p:sp>
        <p:nvSpPr>
          <p:cNvPr id="7" name="TextBox 18">
            <a:extLst>
              <a:ext uri="{FF2B5EF4-FFF2-40B4-BE49-F238E27FC236}">
                <a16:creationId xmlns:a16="http://schemas.microsoft.com/office/drawing/2014/main" id="{4CF7F120-2931-801A-1DB8-815E212AA682}"/>
              </a:ext>
            </a:extLst>
          </p:cNvPr>
          <p:cNvSpPr txBox="1"/>
          <p:nvPr/>
        </p:nvSpPr>
        <p:spPr>
          <a:xfrm>
            <a:off x="5008025" y="2570477"/>
            <a:ext cx="20510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负责游戏主要进行页面编码，衔接其他模块，以及猜字谜和脑筋急转弯小游戏。</a:t>
            </a:r>
          </a:p>
        </p:txBody>
      </p:sp>
    </p:spTree>
    <p:extLst>
      <p:ext uri="{BB962C8B-B14F-4D97-AF65-F5344CB8AC3E}">
        <p14:creationId xmlns:p14="http://schemas.microsoft.com/office/powerpoint/2010/main" val="7738865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团队成员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3849104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17"/>
          <p:cNvCxnSpPr>
            <a:cxnSpLocks/>
            <a:endCxn id="10" idx="0"/>
          </p:cNvCxnSpPr>
          <p:nvPr/>
        </p:nvCxnSpPr>
        <p:spPr>
          <a:xfrm>
            <a:off x="1403675" y="3038932"/>
            <a:ext cx="0" cy="73399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9"/>
          <p:cNvCxnSpPr>
            <a:cxnSpLocks/>
            <a:stCxn id="11" idx="4"/>
          </p:cNvCxnSpPr>
          <p:nvPr/>
        </p:nvCxnSpPr>
        <p:spPr>
          <a:xfrm>
            <a:off x="2957141" y="3924054"/>
            <a:ext cx="4011" cy="79192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20"/>
          <p:cNvCxnSpPr>
            <a:cxnSpLocks/>
            <a:stCxn id="14" idx="4"/>
          </p:cNvCxnSpPr>
          <p:nvPr/>
        </p:nvCxnSpPr>
        <p:spPr>
          <a:xfrm>
            <a:off x="6064073" y="3924054"/>
            <a:ext cx="4329" cy="79192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2"/>
          <p:cNvCxnSpPr>
            <a:cxnSpLocks/>
            <a:endCxn id="12" idx="0"/>
          </p:cNvCxnSpPr>
          <p:nvPr/>
        </p:nvCxnSpPr>
        <p:spPr>
          <a:xfrm>
            <a:off x="7616476" y="3038932"/>
            <a:ext cx="1063" cy="73399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3"/>
          <p:cNvCxnSpPr>
            <a:cxnSpLocks/>
            <a:endCxn id="13" idx="0"/>
          </p:cNvCxnSpPr>
          <p:nvPr/>
        </p:nvCxnSpPr>
        <p:spPr>
          <a:xfrm flipH="1">
            <a:off x="4510607" y="3038932"/>
            <a:ext cx="1649" cy="73399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25"/>
          <p:cNvSpPr>
            <a:spLocks noChangeAspect="1"/>
          </p:cNvSpPr>
          <p:nvPr/>
        </p:nvSpPr>
        <p:spPr>
          <a:xfrm>
            <a:off x="1328110" y="3772924"/>
            <a:ext cx="151130" cy="1511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350" dirty="0">
                <a:solidFill>
                  <a:srgbClr val="26A6CF"/>
                </a:solidFill>
                <a:cs typeface="+mn-ea"/>
                <a:sym typeface="+mn-lt"/>
              </a:rPr>
              <a:t> </a:t>
            </a:r>
            <a:endParaRPr lang="en-US" sz="1350" dirty="0">
              <a:solidFill>
                <a:srgbClr val="26A6CF"/>
              </a:solidFill>
              <a:cs typeface="+mn-ea"/>
              <a:sym typeface="+mn-lt"/>
            </a:endParaRPr>
          </a:p>
        </p:txBody>
      </p:sp>
      <p:sp>
        <p:nvSpPr>
          <p:cNvPr id="11" name="Oval 26"/>
          <p:cNvSpPr>
            <a:spLocks noChangeAspect="1"/>
          </p:cNvSpPr>
          <p:nvPr/>
        </p:nvSpPr>
        <p:spPr>
          <a:xfrm>
            <a:off x="2881576" y="3772924"/>
            <a:ext cx="151130" cy="1511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6A6CF"/>
              </a:solidFill>
              <a:cs typeface="+mn-ea"/>
              <a:sym typeface="+mn-lt"/>
            </a:endParaRPr>
          </a:p>
        </p:txBody>
      </p:sp>
      <p:sp>
        <p:nvSpPr>
          <p:cNvPr id="12" name="Oval 27"/>
          <p:cNvSpPr>
            <a:spLocks noChangeAspect="1"/>
          </p:cNvSpPr>
          <p:nvPr/>
        </p:nvSpPr>
        <p:spPr>
          <a:xfrm>
            <a:off x="7541974" y="3772924"/>
            <a:ext cx="151130" cy="1511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6A6CF"/>
              </a:solidFill>
              <a:cs typeface="+mn-ea"/>
              <a:sym typeface="+mn-lt"/>
            </a:endParaRPr>
          </a:p>
        </p:txBody>
      </p:sp>
      <p:sp>
        <p:nvSpPr>
          <p:cNvPr id="13" name="Oval 28"/>
          <p:cNvSpPr>
            <a:spLocks noChangeAspect="1"/>
          </p:cNvSpPr>
          <p:nvPr/>
        </p:nvSpPr>
        <p:spPr>
          <a:xfrm>
            <a:off x="4435042" y="3772924"/>
            <a:ext cx="151130" cy="1511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6A6CF"/>
              </a:solidFill>
              <a:cs typeface="+mn-ea"/>
              <a:sym typeface="+mn-lt"/>
            </a:endParaRPr>
          </a:p>
        </p:txBody>
      </p:sp>
      <p:sp>
        <p:nvSpPr>
          <p:cNvPr id="14" name="Oval 29"/>
          <p:cNvSpPr>
            <a:spLocks noChangeAspect="1"/>
          </p:cNvSpPr>
          <p:nvPr/>
        </p:nvSpPr>
        <p:spPr>
          <a:xfrm>
            <a:off x="5988508" y="3772924"/>
            <a:ext cx="151130" cy="1511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6A6CF"/>
              </a:solidFill>
              <a:cs typeface="+mn-ea"/>
              <a:sym typeface="+mn-lt"/>
            </a:endParaRPr>
          </a:p>
        </p:txBody>
      </p:sp>
      <p:sp>
        <p:nvSpPr>
          <p:cNvPr id="22" name="Freeform 5"/>
          <p:cNvSpPr>
            <a:spLocks noEditPoints="1"/>
          </p:cNvSpPr>
          <p:nvPr/>
        </p:nvSpPr>
        <p:spPr bwMode="auto">
          <a:xfrm>
            <a:off x="7478124" y="2469785"/>
            <a:ext cx="276704" cy="339694"/>
          </a:xfrm>
          <a:custGeom>
            <a:avLst/>
            <a:gdLst>
              <a:gd name="T0" fmla="*/ 88 w 104"/>
              <a:gd name="T1" fmla="*/ 80 h 128"/>
              <a:gd name="T2" fmla="*/ 100 w 104"/>
              <a:gd name="T3" fmla="*/ 48 h 128"/>
              <a:gd name="T4" fmla="*/ 52 w 104"/>
              <a:gd name="T5" fmla="*/ 0 h 128"/>
              <a:gd name="T6" fmla="*/ 4 w 104"/>
              <a:gd name="T7" fmla="*/ 48 h 128"/>
              <a:gd name="T8" fmla="*/ 16 w 104"/>
              <a:gd name="T9" fmla="*/ 80 h 128"/>
              <a:gd name="T10" fmla="*/ 0 w 104"/>
              <a:gd name="T11" fmla="*/ 108 h 128"/>
              <a:gd name="T12" fmla="*/ 21 w 104"/>
              <a:gd name="T13" fmla="*/ 111 h 128"/>
              <a:gd name="T14" fmla="*/ 34 w 104"/>
              <a:gd name="T15" fmla="*/ 128 h 128"/>
              <a:gd name="T16" fmla="*/ 52 w 104"/>
              <a:gd name="T17" fmla="*/ 97 h 128"/>
              <a:gd name="T18" fmla="*/ 70 w 104"/>
              <a:gd name="T19" fmla="*/ 128 h 128"/>
              <a:gd name="T20" fmla="*/ 83 w 104"/>
              <a:gd name="T21" fmla="*/ 111 h 128"/>
              <a:gd name="T22" fmla="*/ 104 w 104"/>
              <a:gd name="T23" fmla="*/ 108 h 128"/>
              <a:gd name="T24" fmla="*/ 88 w 104"/>
              <a:gd name="T25" fmla="*/ 80 h 128"/>
              <a:gd name="T26" fmla="*/ 32 w 104"/>
              <a:gd name="T27" fmla="*/ 116 h 128"/>
              <a:gd name="T28" fmla="*/ 26 w 104"/>
              <a:gd name="T29" fmla="*/ 103 h 128"/>
              <a:gd name="T30" fmla="*/ 12 w 104"/>
              <a:gd name="T31" fmla="*/ 104 h 128"/>
              <a:gd name="T32" fmla="*/ 22 w 104"/>
              <a:gd name="T33" fmla="*/ 85 h 128"/>
              <a:gd name="T34" fmla="*/ 44 w 104"/>
              <a:gd name="T35" fmla="*/ 95 h 128"/>
              <a:gd name="T36" fmla="*/ 32 w 104"/>
              <a:gd name="T37" fmla="*/ 116 h 128"/>
              <a:gd name="T38" fmla="*/ 12 w 104"/>
              <a:gd name="T39" fmla="*/ 48 h 128"/>
              <a:gd name="T40" fmla="*/ 52 w 104"/>
              <a:gd name="T41" fmla="*/ 8 h 128"/>
              <a:gd name="T42" fmla="*/ 92 w 104"/>
              <a:gd name="T43" fmla="*/ 48 h 128"/>
              <a:gd name="T44" fmla="*/ 52 w 104"/>
              <a:gd name="T45" fmla="*/ 88 h 128"/>
              <a:gd name="T46" fmla="*/ 12 w 104"/>
              <a:gd name="T47" fmla="*/ 48 h 128"/>
              <a:gd name="T48" fmla="*/ 78 w 104"/>
              <a:gd name="T49" fmla="*/ 103 h 128"/>
              <a:gd name="T50" fmla="*/ 72 w 104"/>
              <a:gd name="T51" fmla="*/ 116 h 128"/>
              <a:gd name="T52" fmla="*/ 60 w 104"/>
              <a:gd name="T53" fmla="*/ 95 h 128"/>
              <a:gd name="T54" fmla="*/ 82 w 104"/>
              <a:gd name="T55" fmla="*/ 85 h 128"/>
              <a:gd name="T56" fmla="*/ 92 w 104"/>
              <a:gd name="T57" fmla="*/ 104 h 128"/>
              <a:gd name="T58" fmla="*/ 78 w 104"/>
              <a:gd name="T59" fmla="*/ 103 h 128"/>
              <a:gd name="T60" fmla="*/ 52 w 104"/>
              <a:gd name="T61" fmla="*/ 20 h 128"/>
              <a:gd name="T62" fmla="*/ 24 w 104"/>
              <a:gd name="T63" fmla="*/ 48 h 128"/>
              <a:gd name="T64" fmla="*/ 52 w 104"/>
              <a:gd name="T65" fmla="*/ 76 h 128"/>
              <a:gd name="T66" fmla="*/ 80 w 104"/>
              <a:gd name="T67" fmla="*/ 48 h 128"/>
              <a:gd name="T68" fmla="*/ 52 w 104"/>
              <a:gd name="T69" fmla="*/ 20 h 128"/>
              <a:gd name="T70" fmla="*/ 52 w 104"/>
              <a:gd name="T71" fmla="*/ 68 h 128"/>
              <a:gd name="T72" fmla="*/ 32 w 104"/>
              <a:gd name="T73" fmla="*/ 48 h 128"/>
              <a:gd name="T74" fmla="*/ 52 w 104"/>
              <a:gd name="T75" fmla="*/ 28 h 128"/>
              <a:gd name="T76" fmla="*/ 72 w 104"/>
              <a:gd name="T77" fmla="*/ 48 h 128"/>
              <a:gd name="T78" fmla="*/ 52 w 104"/>
              <a:gd name="T79" fmla="*/ 6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4" h="128">
                <a:moveTo>
                  <a:pt x="88" y="80"/>
                </a:moveTo>
                <a:cubicBezTo>
                  <a:pt x="95" y="71"/>
                  <a:pt x="100" y="60"/>
                  <a:pt x="100" y="48"/>
                </a:cubicBezTo>
                <a:cubicBezTo>
                  <a:pt x="100" y="21"/>
                  <a:pt x="79" y="0"/>
                  <a:pt x="52" y="0"/>
                </a:cubicBezTo>
                <a:cubicBezTo>
                  <a:pt x="25" y="0"/>
                  <a:pt x="4" y="21"/>
                  <a:pt x="4" y="48"/>
                </a:cubicBezTo>
                <a:cubicBezTo>
                  <a:pt x="4" y="60"/>
                  <a:pt x="9" y="71"/>
                  <a:pt x="16" y="80"/>
                </a:cubicBezTo>
                <a:cubicBezTo>
                  <a:pt x="9" y="93"/>
                  <a:pt x="0" y="108"/>
                  <a:pt x="0" y="108"/>
                </a:cubicBezTo>
                <a:cubicBezTo>
                  <a:pt x="21" y="111"/>
                  <a:pt x="21" y="111"/>
                  <a:pt x="21" y="111"/>
                </a:cubicBezTo>
                <a:cubicBezTo>
                  <a:pt x="34" y="128"/>
                  <a:pt x="34" y="128"/>
                  <a:pt x="34" y="128"/>
                </a:cubicBezTo>
                <a:cubicBezTo>
                  <a:pt x="34" y="128"/>
                  <a:pt x="44" y="111"/>
                  <a:pt x="52" y="97"/>
                </a:cubicBezTo>
                <a:cubicBezTo>
                  <a:pt x="60" y="111"/>
                  <a:pt x="70" y="128"/>
                  <a:pt x="70" y="128"/>
                </a:cubicBezTo>
                <a:cubicBezTo>
                  <a:pt x="83" y="111"/>
                  <a:pt x="83" y="111"/>
                  <a:pt x="83" y="111"/>
                </a:cubicBezTo>
                <a:cubicBezTo>
                  <a:pt x="104" y="108"/>
                  <a:pt x="104" y="108"/>
                  <a:pt x="104" y="108"/>
                </a:cubicBezTo>
                <a:cubicBezTo>
                  <a:pt x="104" y="108"/>
                  <a:pt x="95" y="93"/>
                  <a:pt x="88" y="80"/>
                </a:cubicBezTo>
                <a:close/>
                <a:moveTo>
                  <a:pt x="32" y="116"/>
                </a:moveTo>
                <a:cubicBezTo>
                  <a:pt x="26" y="103"/>
                  <a:pt x="26" y="103"/>
                  <a:pt x="26" y="103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2" y="104"/>
                  <a:pt x="17" y="95"/>
                  <a:pt x="22" y="85"/>
                </a:cubicBezTo>
                <a:cubicBezTo>
                  <a:pt x="28" y="90"/>
                  <a:pt x="35" y="94"/>
                  <a:pt x="44" y="95"/>
                </a:cubicBezTo>
                <a:cubicBezTo>
                  <a:pt x="38" y="105"/>
                  <a:pt x="32" y="116"/>
                  <a:pt x="32" y="116"/>
                </a:cubicBezTo>
                <a:close/>
                <a:moveTo>
                  <a:pt x="12" y="48"/>
                </a:moveTo>
                <a:cubicBezTo>
                  <a:pt x="12" y="26"/>
                  <a:pt x="30" y="8"/>
                  <a:pt x="52" y="8"/>
                </a:cubicBezTo>
                <a:cubicBezTo>
                  <a:pt x="74" y="8"/>
                  <a:pt x="92" y="26"/>
                  <a:pt x="92" y="48"/>
                </a:cubicBezTo>
                <a:cubicBezTo>
                  <a:pt x="92" y="70"/>
                  <a:pt x="74" y="88"/>
                  <a:pt x="52" y="88"/>
                </a:cubicBezTo>
                <a:cubicBezTo>
                  <a:pt x="30" y="88"/>
                  <a:pt x="12" y="70"/>
                  <a:pt x="12" y="48"/>
                </a:cubicBezTo>
                <a:close/>
                <a:moveTo>
                  <a:pt x="78" y="103"/>
                </a:moveTo>
                <a:cubicBezTo>
                  <a:pt x="72" y="116"/>
                  <a:pt x="72" y="116"/>
                  <a:pt x="72" y="116"/>
                </a:cubicBezTo>
                <a:cubicBezTo>
                  <a:pt x="72" y="116"/>
                  <a:pt x="66" y="105"/>
                  <a:pt x="60" y="95"/>
                </a:cubicBezTo>
                <a:cubicBezTo>
                  <a:pt x="69" y="94"/>
                  <a:pt x="76" y="90"/>
                  <a:pt x="82" y="85"/>
                </a:cubicBezTo>
                <a:cubicBezTo>
                  <a:pt x="87" y="95"/>
                  <a:pt x="92" y="104"/>
                  <a:pt x="92" y="104"/>
                </a:cubicBezTo>
                <a:lnTo>
                  <a:pt x="78" y="103"/>
                </a:lnTo>
                <a:close/>
                <a:moveTo>
                  <a:pt x="52" y="20"/>
                </a:moveTo>
                <a:cubicBezTo>
                  <a:pt x="37" y="20"/>
                  <a:pt x="24" y="33"/>
                  <a:pt x="24" y="48"/>
                </a:cubicBezTo>
                <a:cubicBezTo>
                  <a:pt x="24" y="63"/>
                  <a:pt x="37" y="76"/>
                  <a:pt x="52" y="76"/>
                </a:cubicBezTo>
                <a:cubicBezTo>
                  <a:pt x="67" y="76"/>
                  <a:pt x="80" y="63"/>
                  <a:pt x="80" y="48"/>
                </a:cubicBezTo>
                <a:cubicBezTo>
                  <a:pt x="80" y="33"/>
                  <a:pt x="67" y="20"/>
                  <a:pt x="52" y="20"/>
                </a:cubicBezTo>
                <a:close/>
                <a:moveTo>
                  <a:pt x="52" y="68"/>
                </a:moveTo>
                <a:cubicBezTo>
                  <a:pt x="41" y="68"/>
                  <a:pt x="32" y="59"/>
                  <a:pt x="32" y="48"/>
                </a:cubicBezTo>
                <a:cubicBezTo>
                  <a:pt x="32" y="37"/>
                  <a:pt x="41" y="28"/>
                  <a:pt x="52" y="28"/>
                </a:cubicBezTo>
                <a:cubicBezTo>
                  <a:pt x="63" y="28"/>
                  <a:pt x="72" y="37"/>
                  <a:pt x="72" y="48"/>
                </a:cubicBezTo>
                <a:cubicBezTo>
                  <a:pt x="72" y="59"/>
                  <a:pt x="63" y="68"/>
                  <a:pt x="52" y="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3" name="Freeform 6"/>
          <p:cNvSpPr>
            <a:spLocks noEditPoints="1"/>
          </p:cNvSpPr>
          <p:nvPr/>
        </p:nvSpPr>
        <p:spPr bwMode="auto">
          <a:xfrm>
            <a:off x="5918802" y="4945432"/>
            <a:ext cx="299200" cy="339693"/>
          </a:xfrm>
          <a:custGeom>
            <a:avLst/>
            <a:gdLst>
              <a:gd name="T0" fmla="*/ 60 w 112"/>
              <a:gd name="T1" fmla="*/ 61 h 128"/>
              <a:gd name="T2" fmla="*/ 60 w 112"/>
              <a:gd name="T3" fmla="*/ 40 h 128"/>
              <a:gd name="T4" fmla="*/ 56 w 112"/>
              <a:gd name="T5" fmla="*/ 36 h 128"/>
              <a:gd name="T6" fmla="*/ 52 w 112"/>
              <a:gd name="T7" fmla="*/ 40 h 128"/>
              <a:gd name="T8" fmla="*/ 52 w 112"/>
              <a:gd name="T9" fmla="*/ 61 h 128"/>
              <a:gd name="T10" fmla="*/ 44 w 112"/>
              <a:gd name="T11" fmla="*/ 72 h 128"/>
              <a:gd name="T12" fmla="*/ 56 w 112"/>
              <a:gd name="T13" fmla="*/ 84 h 128"/>
              <a:gd name="T14" fmla="*/ 68 w 112"/>
              <a:gd name="T15" fmla="*/ 72 h 128"/>
              <a:gd name="T16" fmla="*/ 60 w 112"/>
              <a:gd name="T17" fmla="*/ 61 h 128"/>
              <a:gd name="T18" fmla="*/ 60 w 112"/>
              <a:gd name="T19" fmla="*/ 16 h 128"/>
              <a:gd name="T20" fmla="*/ 60 w 112"/>
              <a:gd name="T21" fmla="*/ 8 h 128"/>
              <a:gd name="T22" fmla="*/ 72 w 112"/>
              <a:gd name="T23" fmla="*/ 8 h 128"/>
              <a:gd name="T24" fmla="*/ 76 w 112"/>
              <a:gd name="T25" fmla="*/ 4 h 128"/>
              <a:gd name="T26" fmla="*/ 72 w 112"/>
              <a:gd name="T27" fmla="*/ 0 h 128"/>
              <a:gd name="T28" fmla="*/ 40 w 112"/>
              <a:gd name="T29" fmla="*/ 0 h 128"/>
              <a:gd name="T30" fmla="*/ 36 w 112"/>
              <a:gd name="T31" fmla="*/ 4 h 128"/>
              <a:gd name="T32" fmla="*/ 40 w 112"/>
              <a:gd name="T33" fmla="*/ 8 h 128"/>
              <a:gd name="T34" fmla="*/ 52 w 112"/>
              <a:gd name="T35" fmla="*/ 8 h 128"/>
              <a:gd name="T36" fmla="*/ 52 w 112"/>
              <a:gd name="T37" fmla="*/ 16 h 128"/>
              <a:gd name="T38" fmla="*/ 0 w 112"/>
              <a:gd name="T39" fmla="*/ 72 h 128"/>
              <a:gd name="T40" fmla="*/ 56 w 112"/>
              <a:gd name="T41" fmla="*/ 128 h 128"/>
              <a:gd name="T42" fmla="*/ 112 w 112"/>
              <a:gd name="T43" fmla="*/ 72 h 128"/>
              <a:gd name="T44" fmla="*/ 60 w 112"/>
              <a:gd name="T45" fmla="*/ 16 h 128"/>
              <a:gd name="T46" fmla="*/ 56 w 112"/>
              <a:gd name="T47" fmla="*/ 120 h 128"/>
              <a:gd name="T48" fmla="*/ 8 w 112"/>
              <a:gd name="T49" fmla="*/ 72 h 128"/>
              <a:gd name="T50" fmla="*/ 56 w 112"/>
              <a:gd name="T51" fmla="*/ 24 h 128"/>
              <a:gd name="T52" fmla="*/ 104 w 112"/>
              <a:gd name="T53" fmla="*/ 72 h 128"/>
              <a:gd name="T54" fmla="*/ 56 w 112"/>
              <a:gd name="T55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2" h="128">
                <a:moveTo>
                  <a:pt x="60" y="61"/>
                </a:moveTo>
                <a:cubicBezTo>
                  <a:pt x="60" y="40"/>
                  <a:pt x="60" y="40"/>
                  <a:pt x="60" y="40"/>
                </a:cubicBezTo>
                <a:cubicBezTo>
                  <a:pt x="60" y="38"/>
                  <a:pt x="58" y="36"/>
                  <a:pt x="56" y="36"/>
                </a:cubicBezTo>
                <a:cubicBezTo>
                  <a:pt x="54" y="36"/>
                  <a:pt x="52" y="38"/>
                  <a:pt x="52" y="40"/>
                </a:cubicBezTo>
                <a:cubicBezTo>
                  <a:pt x="52" y="61"/>
                  <a:pt x="52" y="61"/>
                  <a:pt x="52" y="61"/>
                </a:cubicBezTo>
                <a:cubicBezTo>
                  <a:pt x="47" y="62"/>
                  <a:pt x="44" y="67"/>
                  <a:pt x="44" y="72"/>
                </a:cubicBezTo>
                <a:cubicBezTo>
                  <a:pt x="44" y="79"/>
                  <a:pt x="49" y="84"/>
                  <a:pt x="56" y="84"/>
                </a:cubicBezTo>
                <a:cubicBezTo>
                  <a:pt x="63" y="84"/>
                  <a:pt x="68" y="79"/>
                  <a:pt x="68" y="72"/>
                </a:cubicBezTo>
                <a:cubicBezTo>
                  <a:pt x="68" y="67"/>
                  <a:pt x="65" y="62"/>
                  <a:pt x="60" y="61"/>
                </a:cubicBezTo>
                <a:close/>
                <a:moveTo>
                  <a:pt x="60" y="16"/>
                </a:moveTo>
                <a:cubicBezTo>
                  <a:pt x="60" y="8"/>
                  <a:pt x="60" y="8"/>
                  <a:pt x="60" y="8"/>
                </a:cubicBezTo>
                <a:cubicBezTo>
                  <a:pt x="72" y="8"/>
                  <a:pt x="72" y="8"/>
                  <a:pt x="72" y="8"/>
                </a:cubicBezTo>
                <a:cubicBezTo>
                  <a:pt x="74" y="8"/>
                  <a:pt x="76" y="6"/>
                  <a:pt x="76" y="4"/>
                </a:cubicBezTo>
                <a:cubicBezTo>
                  <a:pt x="76" y="2"/>
                  <a:pt x="74" y="0"/>
                  <a:pt x="72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8" y="0"/>
                  <a:pt x="36" y="2"/>
                  <a:pt x="36" y="4"/>
                </a:cubicBezTo>
                <a:cubicBezTo>
                  <a:pt x="36" y="6"/>
                  <a:pt x="38" y="8"/>
                  <a:pt x="40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52" y="16"/>
                  <a:pt x="52" y="16"/>
                  <a:pt x="52" y="16"/>
                </a:cubicBezTo>
                <a:cubicBezTo>
                  <a:pt x="23" y="18"/>
                  <a:pt x="0" y="42"/>
                  <a:pt x="0" y="72"/>
                </a:cubicBezTo>
                <a:cubicBezTo>
                  <a:pt x="0" y="103"/>
                  <a:pt x="25" y="128"/>
                  <a:pt x="56" y="128"/>
                </a:cubicBezTo>
                <a:cubicBezTo>
                  <a:pt x="87" y="128"/>
                  <a:pt x="112" y="103"/>
                  <a:pt x="112" y="72"/>
                </a:cubicBezTo>
                <a:cubicBezTo>
                  <a:pt x="112" y="42"/>
                  <a:pt x="89" y="18"/>
                  <a:pt x="60" y="16"/>
                </a:cubicBezTo>
                <a:close/>
                <a:moveTo>
                  <a:pt x="56" y="120"/>
                </a:moveTo>
                <a:cubicBezTo>
                  <a:pt x="29" y="120"/>
                  <a:pt x="8" y="99"/>
                  <a:pt x="8" y="72"/>
                </a:cubicBezTo>
                <a:cubicBezTo>
                  <a:pt x="8" y="45"/>
                  <a:pt x="29" y="24"/>
                  <a:pt x="56" y="24"/>
                </a:cubicBezTo>
                <a:cubicBezTo>
                  <a:pt x="83" y="24"/>
                  <a:pt x="104" y="45"/>
                  <a:pt x="104" y="72"/>
                </a:cubicBezTo>
                <a:cubicBezTo>
                  <a:pt x="104" y="99"/>
                  <a:pt x="83" y="120"/>
                  <a:pt x="56" y="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4" name="Freeform 7"/>
          <p:cNvSpPr>
            <a:spLocks noEditPoints="1"/>
          </p:cNvSpPr>
          <p:nvPr/>
        </p:nvSpPr>
        <p:spPr bwMode="auto">
          <a:xfrm>
            <a:off x="9000594" y="4944869"/>
            <a:ext cx="340818" cy="340818"/>
          </a:xfrm>
          <a:custGeom>
            <a:avLst/>
            <a:gdLst>
              <a:gd name="T0" fmla="*/ 104 w 128"/>
              <a:gd name="T1" fmla="*/ 16 h 128"/>
              <a:gd name="T2" fmla="*/ 104 w 128"/>
              <a:gd name="T3" fmla="*/ 8 h 128"/>
              <a:gd name="T4" fmla="*/ 96 w 128"/>
              <a:gd name="T5" fmla="*/ 0 h 128"/>
              <a:gd name="T6" fmla="*/ 32 w 128"/>
              <a:gd name="T7" fmla="*/ 0 h 128"/>
              <a:gd name="T8" fmla="*/ 24 w 128"/>
              <a:gd name="T9" fmla="*/ 8 h 128"/>
              <a:gd name="T10" fmla="*/ 24 w 128"/>
              <a:gd name="T11" fmla="*/ 16 h 128"/>
              <a:gd name="T12" fmla="*/ 0 w 128"/>
              <a:gd name="T13" fmla="*/ 42 h 128"/>
              <a:gd name="T14" fmla="*/ 24 w 128"/>
              <a:gd name="T15" fmla="*/ 68 h 128"/>
              <a:gd name="T16" fmla="*/ 25 w 128"/>
              <a:gd name="T17" fmla="*/ 68 h 128"/>
              <a:gd name="T18" fmla="*/ 60 w 128"/>
              <a:gd name="T19" fmla="*/ 100 h 128"/>
              <a:gd name="T20" fmla="*/ 60 w 128"/>
              <a:gd name="T21" fmla="*/ 120 h 128"/>
              <a:gd name="T22" fmla="*/ 44 w 128"/>
              <a:gd name="T23" fmla="*/ 120 h 128"/>
              <a:gd name="T24" fmla="*/ 40 w 128"/>
              <a:gd name="T25" fmla="*/ 124 h 128"/>
              <a:gd name="T26" fmla="*/ 44 w 128"/>
              <a:gd name="T27" fmla="*/ 128 h 128"/>
              <a:gd name="T28" fmla="*/ 84 w 128"/>
              <a:gd name="T29" fmla="*/ 128 h 128"/>
              <a:gd name="T30" fmla="*/ 88 w 128"/>
              <a:gd name="T31" fmla="*/ 124 h 128"/>
              <a:gd name="T32" fmla="*/ 84 w 128"/>
              <a:gd name="T33" fmla="*/ 120 h 128"/>
              <a:gd name="T34" fmla="*/ 68 w 128"/>
              <a:gd name="T35" fmla="*/ 120 h 128"/>
              <a:gd name="T36" fmla="*/ 68 w 128"/>
              <a:gd name="T37" fmla="*/ 100 h 128"/>
              <a:gd name="T38" fmla="*/ 103 w 128"/>
              <a:gd name="T39" fmla="*/ 68 h 128"/>
              <a:gd name="T40" fmla="*/ 104 w 128"/>
              <a:gd name="T41" fmla="*/ 68 h 128"/>
              <a:gd name="T42" fmla="*/ 128 w 128"/>
              <a:gd name="T43" fmla="*/ 42 h 128"/>
              <a:gd name="T44" fmla="*/ 104 w 128"/>
              <a:gd name="T45" fmla="*/ 16 h 128"/>
              <a:gd name="T46" fmla="*/ 24 w 128"/>
              <a:gd name="T47" fmla="*/ 60 h 128"/>
              <a:gd name="T48" fmla="*/ 8 w 128"/>
              <a:gd name="T49" fmla="*/ 42 h 128"/>
              <a:gd name="T50" fmla="*/ 24 w 128"/>
              <a:gd name="T51" fmla="*/ 24 h 128"/>
              <a:gd name="T52" fmla="*/ 24 w 128"/>
              <a:gd name="T53" fmla="*/ 60 h 128"/>
              <a:gd name="T54" fmla="*/ 96 w 128"/>
              <a:gd name="T55" fmla="*/ 59 h 128"/>
              <a:gd name="T56" fmla="*/ 64 w 128"/>
              <a:gd name="T57" fmla="*/ 92 h 128"/>
              <a:gd name="T58" fmla="*/ 32 w 128"/>
              <a:gd name="T59" fmla="*/ 59 h 128"/>
              <a:gd name="T60" fmla="*/ 32 w 128"/>
              <a:gd name="T61" fmla="*/ 16 h 128"/>
              <a:gd name="T62" fmla="*/ 40 w 128"/>
              <a:gd name="T63" fmla="*/ 8 h 128"/>
              <a:gd name="T64" fmla="*/ 88 w 128"/>
              <a:gd name="T65" fmla="*/ 8 h 128"/>
              <a:gd name="T66" fmla="*/ 96 w 128"/>
              <a:gd name="T67" fmla="*/ 16 h 128"/>
              <a:gd name="T68" fmla="*/ 96 w 128"/>
              <a:gd name="T69" fmla="*/ 59 h 128"/>
              <a:gd name="T70" fmla="*/ 104 w 128"/>
              <a:gd name="T71" fmla="*/ 60 h 128"/>
              <a:gd name="T72" fmla="*/ 104 w 128"/>
              <a:gd name="T73" fmla="*/ 24 h 128"/>
              <a:gd name="T74" fmla="*/ 120 w 128"/>
              <a:gd name="T75" fmla="*/ 42 h 128"/>
              <a:gd name="T76" fmla="*/ 104 w 128"/>
              <a:gd name="T77" fmla="*/ 6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128">
                <a:moveTo>
                  <a:pt x="104" y="16"/>
                </a:moveTo>
                <a:cubicBezTo>
                  <a:pt x="104" y="8"/>
                  <a:pt x="104" y="8"/>
                  <a:pt x="104" y="8"/>
                </a:cubicBezTo>
                <a:cubicBezTo>
                  <a:pt x="104" y="4"/>
                  <a:pt x="100" y="0"/>
                  <a:pt x="96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4" y="4"/>
                  <a:pt x="24" y="8"/>
                </a:cubicBezTo>
                <a:cubicBezTo>
                  <a:pt x="24" y="16"/>
                  <a:pt x="24" y="16"/>
                  <a:pt x="24" y="16"/>
                </a:cubicBezTo>
                <a:cubicBezTo>
                  <a:pt x="11" y="16"/>
                  <a:pt x="0" y="28"/>
                  <a:pt x="0" y="42"/>
                </a:cubicBezTo>
                <a:cubicBezTo>
                  <a:pt x="0" y="56"/>
                  <a:pt x="11" y="68"/>
                  <a:pt x="24" y="68"/>
                </a:cubicBezTo>
                <a:cubicBezTo>
                  <a:pt x="24" y="68"/>
                  <a:pt x="25" y="68"/>
                  <a:pt x="25" y="68"/>
                </a:cubicBezTo>
                <a:cubicBezTo>
                  <a:pt x="28" y="85"/>
                  <a:pt x="42" y="98"/>
                  <a:pt x="60" y="10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44" y="120"/>
                  <a:pt x="44" y="120"/>
                  <a:pt x="44" y="120"/>
                </a:cubicBezTo>
                <a:cubicBezTo>
                  <a:pt x="42" y="120"/>
                  <a:pt x="40" y="122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84" y="128"/>
                  <a:pt x="84" y="128"/>
                  <a:pt x="84" y="128"/>
                </a:cubicBezTo>
                <a:cubicBezTo>
                  <a:pt x="86" y="128"/>
                  <a:pt x="88" y="126"/>
                  <a:pt x="88" y="124"/>
                </a:cubicBezTo>
                <a:cubicBezTo>
                  <a:pt x="88" y="122"/>
                  <a:pt x="86" y="120"/>
                  <a:pt x="84" y="120"/>
                </a:cubicBezTo>
                <a:cubicBezTo>
                  <a:pt x="68" y="120"/>
                  <a:pt x="68" y="120"/>
                  <a:pt x="68" y="120"/>
                </a:cubicBezTo>
                <a:cubicBezTo>
                  <a:pt x="68" y="100"/>
                  <a:pt x="68" y="100"/>
                  <a:pt x="68" y="100"/>
                </a:cubicBezTo>
                <a:cubicBezTo>
                  <a:pt x="86" y="98"/>
                  <a:pt x="100" y="85"/>
                  <a:pt x="103" y="68"/>
                </a:cubicBezTo>
                <a:cubicBezTo>
                  <a:pt x="103" y="68"/>
                  <a:pt x="104" y="68"/>
                  <a:pt x="104" y="68"/>
                </a:cubicBezTo>
                <a:cubicBezTo>
                  <a:pt x="117" y="68"/>
                  <a:pt x="128" y="56"/>
                  <a:pt x="128" y="42"/>
                </a:cubicBezTo>
                <a:cubicBezTo>
                  <a:pt x="128" y="28"/>
                  <a:pt x="117" y="16"/>
                  <a:pt x="104" y="16"/>
                </a:cubicBezTo>
                <a:close/>
                <a:moveTo>
                  <a:pt x="24" y="60"/>
                </a:moveTo>
                <a:cubicBezTo>
                  <a:pt x="15" y="60"/>
                  <a:pt x="8" y="52"/>
                  <a:pt x="8" y="42"/>
                </a:cubicBezTo>
                <a:cubicBezTo>
                  <a:pt x="8" y="32"/>
                  <a:pt x="15" y="24"/>
                  <a:pt x="24" y="24"/>
                </a:cubicBezTo>
                <a:lnTo>
                  <a:pt x="24" y="60"/>
                </a:lnTo>
                <a:close/>
                <a:moveTo>
                  <a:pt x="96" y="59"/>
                </a:moveTo>
                <a:cubicBezTo>
                  <a:pt x="96" y="77"/>
                  <a:pt x="82" y="92"/>
                  <a:pt x="64" y="92"/>
                </a:cubicBezTo>
                <a:cubicBezTo>
                  <a:pt x="46" y="92"/>
                  <a:pt x="32" y="77"/>
                  <a:pt x="32" y="59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lnTo>
                  <a:pt x="96" y="59"/>
                </a:lnTo>
                <a:close/>
                <a:moveTo>
                  <a:pt x="104" y="60"/>
                </a:moveTo>
                <a:cubicBezTo>
                  <a:pt x="104" y="24"/>
                  <a:pt x="104" y="24"/>
                  <a:pt x="104" y="24"/>
                </a:cubicBezTo>
                <a:cubicBezTo>
                  <a:pt x="113" y="24"/>
                  <a:pt x="120" y="32"/>
                  <a:pt x="120" y="42"/>
                </a:cubicBezTo>
                <a:cubicBezTo>
                  <a:pt x="120" y="52"/>
                  <a:pt x="113" y="60"/>
                  <a:pt x="104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5" name="Freeform 9"/>
          <p:cNvSpPr>
            <a:spLocks noEditPoints="1"/>
          </p:cNvSpPr>
          <p:nvPr/>
        </p:nvSpPr>
        <p:spPr bwMode="auto">
          <a:xfrm>
            <a:off x="2790743" y="4955555"/>
            <a:ext cx="340818" cy="319446"/>
          </a:xfrm>
          <a:custGeom>
            <a:avLst/>
            <a:gdLst>
              <a:gd name="T0" fmla="*/ 100 w 128"/>
              <a:gd name="T1" fmla="*/ 40 h 120"/>
              <a:gd name="T2" fmla="*/ 28 w 128"/>
              <a:gd name="T3" fmla="*/ 40 h 120"/>
              <a:gd name="T4" fmla="*/ 24 w 128"/>
              <a:gd name="T5" fmla="*/ 44 h 120"/>
              <a:gd name="T6" fmla="*/ 28 w 128"/>
              <a:gd name="T7" fmla="*/ 48 h 120"/>
              <a:gd name="T8" fmla="*/ 100 w 128"/>
              <a:gd name="T9" fmla="*/ 48 h 120"/>
              <a:gd name="T10" fmla="*/ 104 w 128"/>
              <a:gd name="T11" fmla="*/ 44 h 120"/>
              <a:gd name="T12" fmla="*/ 100 w 128"/>
              <a:gd name="T13" fmla="*/ 40 h 120"/>
              <a:gd name="T14" fmla="*/ 72 w 128"/>
              <a:gd name="T15" fmla="*/ 56 h 120"/>
              <a:gd name="T16" fmla="*/ 28 w 128"/>
              <a:gd name="T17" fmla="*/ 56 h 120"/>
              <a:gd name="T18" fmla="*/ 24 w 128"/>
              <a:gd name="T19" fmla="*/ 60 h 120"/>
              <a:gd name="T20" fmla="*/ 28 w 128"/>
              <a:gd name="T21" fmla="*/ 64 h 120"/>
              <a:gd name="T22" fmla="*/ 72 w 128"/>
              <a:gd name="T23" fmla="*/ 64 h 120"/>
              <a:gd name="T24" fmla="*/ 76 w 128"/>
              <a:gd name="T25" fmla="*/ 60 h 120"/>
              <a:gd name="T26" fmla="*/ 72 w 128"/>
              <a:gd name="T27" fmla="*/ 56 h 120"/>
              <a:gd name="T28" fmla="*/ 100 w 128"/>
              <a:gd name="T29" fmla="*/ 24 h 120"/>
              <a:gd name="T30" fmla="*/ 28 w 128"/>
              <a:gd name="T31" fmla="*/ 24 h 120"/>
              <a:gd name="T32" fmla="*/ 24 w 128"/>
              <a:gd name="T33" fmla="*/ 28 h 120"/>
              <a:gd name="T34" fmla="*/ 28 w 128"/>
              <a:gd name="T35" fmla="*/ 32 h 120"/>
              <a:gd name="T36" fmla="*/ 100 w 128"/>
              <a:gd name="T37" fmla="*/ 32 h 120"/>
              <a:gd name="T38" fmla="*/ 104 w 128"/>
              <a:gd name="T39" fmla="*/ 28 h 120"/>
              <a:gd name="T40" fmla="*/ 100 w 128"/>
              <a:gd name="T41" fmla="*/ 24 h 120"/>
              <a:gd name="T42" fmla="*/ 116 w 128"/>
              <a:gd name="T43" fmla="*/ 0 h 120"/>
              <a:gd name="T44" fmla="*/ 12 w 128"/>
              <a:gd name="T45" fmla="*/ 0 h 120"/>
              <a:gd name="T46" fmla="*/ 0 w 128"/>
              <a:gd name="T47" fmla="*/ 12 h 120"/>
              <a:gd name="T48" fmla="*/ 0 w 128"/>
              <a:gd name="T49" fmla="*/ 80 h 120"/>
              <a:gd name="T50" fmla="*/ 12 w 128"/>
              <a:gd name="T51" fmla="*/ 92 h 120"/>
              <a:gd name="T52" fmla="*/ 28 w 128"/>
              <a:gd name="T53" fmla="*/ 92 h 120"/>
              <a:gd name="T54" fmla="*/ 28 w 128"/>
              <a:gd name="T55" fmla="*/ 109 h 120"/>
              <a:gd name="T56" fmla="*/ 44 w 128"/>
              <a:gd name="T57" fmla="*/ 114 h 120"/>
              <a:gd name="T58" fmla="*/ 68 w 128"/>
              <a:gd name="T59" fmla="*/ 92 h 120"/>
              <a:gd name="T60" fmla="*/ 116 w 128"/>
              <a:gd name="T61" fmla="*/ 92 h 120"/>
              <a:gd name="T62" fmla="*/ 128 w 128"/>
              <a:gd name="T63" fmla="*/ 80 h 120"/>
              <a:gd name="T64" fmla="*/ 128 w 128"/>
              <a:gd name="T65" fmla="*/ 12 h 120"/>
              <a:gd name="T66" fmla="*/ 116 w 128"/>
              <a:gd name="T67" fmla="*/ 0 h 120"/>
              <a:gd name="T68" fmla="*/ 120 w 128"/>
              <a:gd name="T69" fmla="*/ 76 h 120"/>
              <a:gd name="T70" fmla="*/ 112 w 128"/>
              <a:gd name="T71" fmla="*/ 84 h 120"/>
              <a:gd name="T72" fmla="*/ 66 w 128"/>
              <a:gd name="T73" fmla="*/ 84 h 120"/>
              <a:gd name="T74" fmla="*/ 39 w 128"/>
              <a:gd name="T75" fmla="*/ 108 h 120"/>
              <a:gd name="T76" fmla="*/ 36 w 128"/>
              <a:gd name="T77" fmla="*/ 92 h 120"/>
              <a:gd name="T78" fmla="*/ 36 w 128"/>
              <a:gd name="T79" fmla="*/ 92 h 120"/>
              <a:gd name="T80" fmla="*/ 36 w 128"/>
              <a:gd name="T81" fmla="*/ 84 h 120"/>
              <a:gd name="T82" fmla="*/ 16 w 128"/>
              <a:gd name="T83" fmla="*/ 84 h 120"/>
              <a:gd name="T84" fmla="*/ 8 w 128"/>
              <a:gd name="T85" fmla="*/ 76 h 120"/>
              <a:gd name="T86" fmla="*/ 8 w 128"/>
              <a:gd name="T87" fmla="*/ 16 h 120"/>
              <a:gd name="T88" fmla="*/ 16 w 128"/>
              <a:gd name="T89" fmla="*/ 8 h 120"/>
              <a:gd name="T90" fmla="*/ 112 w 128"/>
              <a:gd name="T91" fmla="*/ 8 h 120"/>
              <a:gd name="T92" fmla="*/ 120 w 128"/>
              <a:gd name="T93" fmla="*/ 16 h 120"/>
              <a:gd name="T94" fmla="*/ 120 w 128"/>
              <a:gd name="T95" fmla="*/ 7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8" h="120">
                <a:moveTo>
                  <a:pt x="100" y="40"/>
                </a:moveTo>
                <a:cubicBezTo>
                  <a:pt x="28" y="40"/>
                  <a:pt x="28" y="40"/>
                  <a:pt x="28" y="40"/>
                </a:cubicBezTo>
                <a:cubicBezTo>
                  <a:pt x="26" y="40"/>
                  <a:pt x="24" y="42"/>
                  <a:pt x="24" y="44"/>
                </a:cubicBezTo>
                <a:cubicBezTo>
                  <a:pt x="24" y="46"/>
                  <a:pt x="26" y="48"/>
                  <a:pt x="28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102" y="48"/>
                  <a:pt x="104" y="46"/>
                  <a:pt x="104" y="44"/>
                </a:cubicBezTo>
                <a:cubicBezTo>
                  <a:pt x="104" y="42"/>
                  <a:pt x="102" y="40"/>
                  <a:pt x="100" y="40"/>
                </a:cubicBezTo>
                <a:close/>
                <a:moveTo>
                  <a:pt x="72" y="56"/>
                </a:moveTo>
                <a:cubicBezTo>
                  <a:pt x="28" y="56"/>
                  <a:pt x="28" y="56"/>
                  <a:pt x="28" y="56"/>
                </a:cubicBezTo>
                <a:cubicBezTo>
                  <a:pt x="26" y="56"/>
                  <a:pt x="24" y="58"/>
                  <a:pt x="24" y="60"/>
                </a:cubicBezTo>
                <a:cubicBezTo>
                  <a:pt x="24" y="62"/>
                  <a:pt x="26" y="64"/>
                  <a:pt x="28" y="64"/>
                </a:cubicBezTo>
                <a:cubicBezTo>
                  <a:pt x="72" y="64"/>
                  <a:pt x="72" y="64"/>
                  <a:pt x="72" y="64"/>
                </a:cubicBezTo>
                <a:cubicBezTo>
                  <a:pt x="74" y="64"/>
                  <a:pt x="76" y="62"/>
                  <a:pt x="76" y="60"/>
                </a:cubicBezTo>
                <a:cubicBezTo>
                  <a:pt x="76" y="58"/>
                  <a:pt x="74" y="56"/>
                  <a:pt x="72" y="56"/>
                </a:cubicBezTo>
                <a:close/>
                <a:moveTo>
                  <a:pt x="100" y="24"/>
                </a:moveTo>
                <a:cubicBezTo>
                  <a:pt x="28" y="24"/>
                  <a:pt x="28" y="24"/>
                  <a:pt x="28" y="24"/>
                </a:cubicBezTo>
                <a:cubicBezTo>
                  <a:pt x="26" y="24"/>
                  <a:pt x="24" y="26"/>
                  <a:pt x="24" y="28"/>
                </a:cubicBezTo>
                <a:cubicBezTo>
                  <a:pt x="24" y="30"/>
                  <a:pt x="26" y="32"/>
                  <a:pt x="28" y="32"/>
                </a:cubicBezTo>
                <a:cubicBezTo>
                  <a:pt x="100" y="32"/>
                  <a:pt x="100" y="32"/>
                  <a:pt x="100" y="32"/>
                </a:cubicBezTo>
                <a:cubicBezTo>
                  <a:pt x="102" y="32"/>
                  <a:pt x="104" y="30"/>
                  <a:pt x="104" y="28"/>
                </a:cubicBezTo>
                <a:cubicBezTo>
                  <a:pt x="104" y="26"/>
                  <a:pt x="102" y="24"/>
                  <a:pt x="100" y="24"/>
                </a:cubicBezTo>
                <a:close/>
                <a:moveTo>
                  <a:pt x="116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7"/>
                  <a:pt x="5" y="92"/>
                  <a:pt x="12" y="92"/>
                </a:cubicBezTo>
                <a:cubicBezTo>
                  <a:pt x="28" y="92"/>
                  <a:pt x="28" y="92"/>
                  <a:pt x="28" y="92"/>
                </a:cubicBezTo>
                <a:cubicBezTo>
                  <a:pt x="28" y="109"/>
                  <a:pt x="28" y="109"/>
                  <a:pt x="28" y="109"/>
                </a:cubicBezTo>
                <a:cubicBezTo>
                  <a:pt x="29" y="114"/>
                  <a:pt x="35" y="120"/>
                  <a:pt x="44" y="114"/>
                </a:cubicBezTo>
                <a:cubicBezTo>
                  <a:pt x="68" y="92"/>
                  <a:pt x="68" y="92"/>
                  <a:pt x="68" y="92"/>
                </a:cubicBezTo>
                <a:cubicBezTo>
                  <a:pt x="116" y="92"/>
                  <a:pt x="116" y="92"/>
                  <a:pt x="116" y="92"/>
                </a:cubicBezTo>
                <a:cubicBezTo>
                  <a:pt x="123" y="92"/>
                  <a:pt x="128" y="87"/>
                  <a:pt x="128" y="80"/>
                </a:cubicBezTo>
                <a:cubicBezTo>
                  <a:pt x="128" y="12"/>
                  <a:pt x="128" y="12"/>
                  <a:pt x="128" y="12"/>
                </a:cubicBezTo>
                <a:cubicBezTo>
                  <a:pt x="128" y="5"/>
                  <a:pt x="123" y="0"/>
                  <a:pt x="116" y="0"/>
                </a:cubicBezTo>
                <a:close/>
                <a:moveTo>
                  <a:pt x="120" y="76"/>
                </a:moveTo>
                <a:cubicBezTo>
                  <a:pt x="120" y="80"/>
                  <a:pt x="116" y="84"/>
                  <a:pt x="112" y="84"/>
                </a:cubicBezTo>
                <a:cubicBezTo>
                  <a:pt x="66" y="84"/>
                  <a:pt x="66" y="84"/>
                  <a:pt x="66" y="84"/>
                </a:cubicBezTo>
                <a:cubicBezTo>
                  <a:pt x="39" y="108"/>
                  <a:pt x="39" y="108"/>
                  <a:pt x="39" y="108"/>
                </a:cubicBezTo>
                <a:cubicBezTo>
                  <a:pt x="35" y="113"/>
                  <a:pt x="36" y="99"/>
                  <a:pt x="36" y="92"/>
                </a:cubicBezTo>
                <a:cubicBezTo>
                  <a:pt x="36" y="92"/>
                  <a:pt x="36" y="92"/>
                  <a:pt x="36" y="92"/>
                </a:cubicBezTo>
                <a:cubicBezTo>
                  <a:pt x="36" y="84"/>
                  <a:pt x="36" y="84"/>
                  <a:pt x="36" y="84"/>
                </a:cubicBezTo>
                <a:cubicBezTo>
                  <a:pt x="16" y="84"/>
                  <a:pt x="16" y="84"/>
                  <a:pt x="16" y="84"/>
                </a:cubicBezTo>
                <a:cubicBezTo>
                  <a:pt x="12" y="84"/>
                  <a:pt x="8" y="80"/>
                  <a:pt x="8" y="7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16" y="8"/>
                  <a:pt x="120" y="12"/>
                  <a:pt x="120" y="16"/>
                </a:cubicBezTo>
                <a:lnTo>
                  <a:pt x="120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6" name="Freeform 10"/>
          <p:cNvSpPr>
            <a:spLocks noEditPoints="1"/>
          </p:cNvSpPr>
          <p:nvPr/>
        </p:nvSpPr>
        <p:spPr bwMode="auto">
          <a:xfrm>
            <a:off x="1265323" y="2469223"/>
            <a:ext cx="276704" cy="340819"/>
          </a:xfrm>
          <a:custGeom>
            <a:avLst/>
            <a:gdLst>
              <a:gd name="T0" fmla="*/ 52 w 104"/>
              <a:gd name="T1" fmla="*/ 72 h 128"/>
              <a:gd name="T2" fmla="*/ 36 w 104"/>
              <a:gd name="T3" fmla="*/ 88 h 128"/>
              <a:gd name="T4" fmla="*/ 52 w 104"/>
              <a:gd name="T5" fmla="*/ 104 h 128"/>
              <a:gd name="T6" fmla="*/ 68 w 104"/>
              <a:gd name="T7" fmla="*/ 88 h 128"/>
              <a:gd name="T8" fmla="*/ 52 w 104"/>
              <a:gd name="T9" fmla="*/ 72 h 128"/>
              <a:gd name="T10" fmla="*/ 52 w 104"/>
              <a:gd name="T11" fmla="*/ 96 h 128"/>
              <a:gd name="T12" fmla="*/ 44 w 104"/>
              <a:gd name="T13" fmla="*/ 88 h 128"/>
              <a:gd name="T14" fmla="*/ 52 w 104"/>
              <a:gd name="T15" fmla="*/ 80 h 128"/>
              <a:gd name="T16" fmla="*/ 60 w 104"/>
              <a:gd name="T17" fmla="*/ 88 h 128"/>
              <a:gd name="T18" fmla="*/ 52 w 104"/>
              <a:gd name="T19" fmla="*/ 96 h 128"/>
              <a:gd name="T20" fmla="*/ 92 w 104"/>
              <a:gd name="T21" fmla="*/ 48 h 128"/>
              <a:gd name="T22" fmla="*/ 24 w 104"/>
              <a:gd name="T23" fmla="*/ 48 h 128"/>
              <a:gd name="T24" fmla="*/ 24 w 104"/>
              <a:gd name="T25" fmla="*/ 36 h 128"/>
              <a:gd name="T26" fmla="*/ 52 w 104"/>
              <a:gd name="T27" fmla="*/ 8 h 128"/>
              <a:gd name="T28" fmla="*/ 80 w 104"/>
              <a:gd name="T29" fmla="*/ 32 h 128"/>
              <a:gd name="T30" fmla="*/ 88 w 104"/>
              <a:gd name="T31" fmla="*/ 32 h 128"/>
              <a:gd name="T32" fmla="*/ 52 w 104"/>
              <a:gd name="T33" fmla="*/ 0 h 128"/>
              <a:gd name="T34" fmla="*/ 16 w 104"/>
              <a:gd name="T35" fmla="*/ 36 h 128"/>
              <a:gd name="T36" fmla="*/ 16 w 104"/>
              <a:gd name="T37" fmla="*/ 48 h 128"/>
              <a:gd name="T38" fmla="*/ 12 w 104"/>
              <a:gd name="T39" fmla="*/ 48 h 128"/>
              <a:gd name="T40" fmla="*/ 0 w 104"/>
              <a:gd name="T41" fmla="*/ 60 h 128"/>
              <a:gd name="T42" fmla="*/ 0 w 104"/>
              <a:gd name="T43" fmla="*/ 116 h 128"/>
              <a:gd name="T44" fmla="*/ 12 w 104"/>
              <a:gd name="T45" fmla="*/ 128 h 128"/>
              <a:gd name="T46" fmla="*/ 92 w 104"/>
              <a:gd name="T47" fmla="*/ 128 h 128"/>
              <a:gd name="T48" fmla="*/ 104 w 104"/>
              <a:gd name="T49" fmla="*/ 116 h 128"/>
              <a:gd name="T50" fmla="*/ 104 w 104"/>
              <a:gd name="T51" fmla="*/ 60 h 128"/>
              <a:gd name="T52" fmla="*/ 92 w 104"/>
              <a:gd name="T53" fmla="*/ 48 h 128"/>
              <a:gd name="T54" fmla="*/ 96 w 104"/>
              <a:gd name="T55" fmla="*/ 112 h 128"/>
              <a:gd name="T56" fmla="*/ 88 w 104"/>
              <a:gd name="T57" fmla="*/ 120 h 128"/>
              <a:gd name="T58" fmla="*/ 16 w 104"/>
              <a:gd name="T59" fmla="*/ 120 h 128"/>
              <a:gd name="T60" fmla="*/ 8 w 104"/>
              <a:gd name="T61" fmla="*/ 112 h 128"/>
              <a:gd name="T62" fmla="*/ 8 w 104"/>
              <a:gd name="T63" fmla="*/ 64 h 128"/>
              <a:gd name="T64" fmla="*/ 16 w 104"/>
              <a:gd name="T65" fmla="*/ 56 h 128"/>
              <a:gd name="T66" fmla="*/ 88 w 104"/>
              <a:gd name="T67" fmla="*/ 56 h 128"/>
              <a:gd name="T68" fmla="*/ 96 w 104"/>
              <a:gd name="T69" fmla="*/ 64 h 128"/>
              <a:gd name="T70" fmla="*/ 96 w 104"/>
              <a:gd name="T71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4" h="128">
                <a:moveTo>
                  <a:pt x="52" y="72"/>
                </a:moveTo>
                <a:cubicBezTo>
                  <a:pt x="43" y="72"/>
                  <a:pt x="36" y="79"/>
                  <a:pt x="36" y="88"/>
                </a:cubicBezTo>
                <a:cubicBezTo>
                  <a:pt x="36" y="97"/>
                  <a:pt x="43" y="104"/>
                  <a:pt x="52" y="104"/>
                </a:cubicBezTo>
                <a:cubicBezTo>
                  <a:pt x="61" y="104"/>
                  <a:pt x="68" y="97"/>
                  <a:pt x="68" y="88"/>
                </a:cubicBezTo>
                <a:cubicBezTo>
                  <a:pt x="68" y="79"/>
                  <a:pt x="61" y="72"/>
                  <a:pt x="52" y="72"/>
                </a:cubicBezTo>
                <a:close/>
                <a:moveTo>
                  <a:pt x="52" y="96"/>
                </a:moveTo>
                <a:cubicBezTo>
                  <a:pt x="48" y="96"/>
                  <a:pt x="44" y="92"/>
                  <a:pt x="44" y="88"/>
                </a:cubicBezTo>
                <a:cubicBezTo>
                  <a:pt x="44" y="84"/>
                  <a:pt x="48" y="80"/>
                  <a:pt x="52" y="80"/>
                </a:cubicBezTo>
                <a:cubicBezTo>
                  <a:pt x="56" y="80"/>
                  <a:pt x="60" y="84"/>
                  <a:pt x="60" y="88"/>
                </a:cubicBezTo>
                <a:cubicBezTo>
                  <a:pt x="60" y="92"/>
                  <a:pt x="56" y="96"/>
                  <a:pt x="52" y="96"/>
                </a:cubicBezTo>
                <a:close/>
                <a:moveTo>
                  <a:pt x="92" y="48"/>
                </a:moveTo>
                <a:cubicBezTo>
                  <a:pt x="24" y="48"/>
                  <a:pt x="24" y="48"/>
                  <a:pt x="24" y="48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21"/>
                  <a:pt x="37" y="8"/>
                  <a:pt x="52" y="8"/>
                </a:cubicBezTo>
                <a:cubicBezTo>
                  <a:pt x="66" y="8"/>
                  <a:pt x="78" y="18"/>
                  <a:pt x="80" y="32"/>
                </a:cubicBezTo>
                <a:cubicBezTo>
                  <a:pt x="88" y="32"/>
                  <a:pt x="88" y="32"/>
                  <a:pt x="88" y="32"/>
                </a:cubicBezTo>
                <a:cubicBezTo>
                  <a:pt x="86" y="14"/>
                  <a:pt x="71" y="0"/>
                  <a:pt x="52" y="0"/>
                </a:cubicBezTo>
                <a:cubicBezTo>
                  <a:pt x="32" y="0"/>
                  <a:pt x="16" y="16"/>
                  <a:pt x="16" y="36"/>
                </a:cubicBezTo>
                <a:cubicBezTo>
                  <a:pt x="16" y="48"/>
                  <a:pt x="16" y="48"/>
                  <a:pt x="16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5" y="48"/>
                  <a:pt x="0" y="53"/>
                  <a:pt x="0" y="60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3"/>
                  <a:pt x="5" y="128"/>
                  <a:pt x="12" y="128"/>
                </a:cubicBezTo>
                <a:cubicBezTo>
                  <a:pt x="92" y="128"/>
                  <a:pt x="92" y="128"/>
                  <a:pt x="92" y="128"/>
                </a:cubicBezTo>
                <a:cubicBezTo>
                  <a:pt x="99" y="128"/>
                  <a:pt x="104" y="123"/>
                  <a:pt x="104" y="116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104" y="53"/>
                  <a:pt x="99" y="48"/>
                  <a:pt x="92" y="48"/>
                </a:cubicBezTo>
                <a:close/>
                <a:moveTo>
                  <a:pt x="96" y="112"/>
                </a:moveTo>
                <a:cubicBezTo>
                  <a:pt x="96" y="116"/>
                  <a:pt x="92" y="120"/>
                  <a:pt x="88" y="120"/>
                </a:cubicBezTo>
                <a:cubicBezTo>
                  <a:pt x="16" y="120"/>
                  <a:pt x="16" y="120"/>
                  <a:pt x="16" y="120"/>
                </a:cubicBezTo>
                <a:cubicBezTo>
                  <a:pt x="12" y="120"/>
                  <a:pt x="8" y="116"/>
                  <a:pt x="8" y="112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60"/>
                  <a:pt x="12" y="56"/>
                  <a:pt x="16" y="56"/>
                </a:cubicBezTo>
                <a:cubicBezTo>
                  <a:pt x="88" y="56"/>
                  <a:pt x="88" y="56"/>
                  <a:pt x="88" y="56"/>
                </a:cubicBezTo>
                <a:cubicBezTo>
                  <a:pt x="92" y="56"/>
                  <a:pt x="96" y="60"/>
                  <a:pt x="96" y="64"/>
                </a:cubicBezTo>
                <a:lnTo>
                  <a:pt x="96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7" name="Freeform 11"/>
          <p:cNvSpPr>
            <a:spLocks noEditPoints="1"/>
          </p:cNvSpPr>
          <p:nvPr/>
        </p:nvSpPr>
        <p:spPr bwMode="auto">
          <a:xfrm>
            <a:off x="4342410" y="2469223"/>
            <a:ext cx="339693" cy="340818"/>
          </a:xfrm>
          <a:custGeom>
            <a:avLst/>
            <a:gdLst>
              <a:gd name="T0" fmla="*/ 64 w 128"/>
              <a:gd name="T1" fmla="*/ 0 h 128"/>
              <a:gd name="T2" fmla="*/ 0 w 128"/>
              <a:gd name="T3" fmla="*/ 64 h 128"/>
              <a:gd name="T4" fmla="*/ 64 w 128"/>
              <a:gd name="T5" fmla="*/ 128 h 128"/>
              <a:gd name="T6" fmla="*/ 128 w 128"/>
              <a:gd name="T7" fmla="*/ 64 h 128"/>
              <a:gd name="T8" fmla="*/ 64 w 128"/>
              <a:gd name="T9" fmla="*/ 0 h 128"/>
              <a:gd name="T10" fmla="*/ 64 w 128"/>
              <a:gd name="T11" fmla="*/ 120 h 128"/>
              <a:gd name="T12" fmla="*/ 8 w 128"/>
              <a:gd name="T13" fmla="*/ 64 h 128"/>
              <a:gd name="T14" fmla="*/ 64 w 128"/>
              <a:gd name="T15" fmla="*/ 8 h 128"/>
              <a:gd name="T16" fmla="*/ 120 w 128"/>
              <a:gd name="T17" fmla="*/ 64 h 128"/>
              <a:gd name="T18" fmla="*/ 64 w 128"/>
              <a:gd name="T19" fmla="*/ 120 h 128"/>
              <a:gd name="T20" fmla="*/ 85 w 128"/>
              <a:gd name="T21" fmla="*/ 49 h 128"/>
              <a:gd name="T22" fmla="*/ 60 w 128"/>
              <a:gd name="T23" fmla="*/ 75 h 128"/>
              <a:gd name="T24" fmla="*/ 47 w 128"/>
              <a:gd name="T25" fmla="*/ 61 h 128"/>
              <a:gd name="T26" fmla="*/ 41 w 128"/>
              <a:gd name="T27" fmla="*/ 61 h 128"/>
              <a:gd name="T28" fmla="*/ 41 w 128"/>
              <a:gd name="T29" fmla="*/ 67 h 128"/>
              <a:gd name="T30" fmla="*/ 57 w 128"/>
              <a:gd name="T31" fmla="*/ 82 h 128"/>
              <a:gd name="T32" fmla="*/ 57 w 128"/>
              <a:gd name="T33" fmla="*/ 83 h 128"/>
              <a:gd name="T34" fmla="*/ 60 w 128"/>
              <a:gd name="T35" fmla="*/ 84 h 128"/>
              <a:gd name="T36" fmla="*/ 63 w 128"/>
              <a:gd name="T37" fmla="*/ 83 h 128"/>
              <a:gd name="T38" fmla="*/ 63 w 128"/>
              <a:gd name="T39" fmla="*/ 82 h 128"/>
              <a:gd name="T40" fmla="*/ 91 w 128"/>
              <a:gd name="T41" fmla="*/ 55 h 128"/>
              <a:gd name="T42" fmla="*/ 91 w 128"/>
              <a:gd name="T43" fmla="*/ 49 h 128"/>
              <a:gd name="T44" fmla="*/ 85 w 128"/>
              <a:gd name="T45" fmla="*/ 4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99"/>
                  <a:pt x="29" y="128"/>
                  <a:pt x="64" y="128"/>
                </a:cubicBezTo>
                <a:cubicBezTo>
                  <a:pt x="99" y="128"/>
                  <a:pt x="128" y="99"/>
                  <a:pt x="128" y="64"/>
                </a:cubicBezTo>
                <a:cubicBezTo>
                  <a:pt x="128" y="29"/>
                  <a:pt x="99" y="0"/>
                  <a:pt x="64" y="0"/>
                </a:cubicBezTo>
                <a:close/>
                <a:moveTo>
                  <a:pt x="64" y="120"/>
                </a:moveTo>
                <a:cubicBezTo>
                  <a:pt x="33" y="120"/>
                  <a:pt x="8" y="95"/>
                  <a:pt x="8" y="64"/>
                </a:cubicBezTo>
                <a:cubicBezTo>
                  <a:pt x="8" y="33"/>
                  <a:pt x="33" y="8"/>
                  <a:pt x="64" y="8"/>
                </a:cubicBezTo>
                <a:cubicBezTo>
                  <a:pt x="95" y="8"/>
                  <a:pt x="120" y="33"/>
                  <a:pt x="120" y="64"/>
                </a:cubicBezTo>
                <a:cubicBezTo>
                  <a:pt x="120" y="95"/>
                  <a:pt x="95" y="120"/>
                  <a:pt x="64" y="120"/>
                </a:cubicBezTo>
                <a:close/>
                <a:moveTo>
                  <a:pt x="85" y="49"/>
                </a:moveTo>
                <a:cubicBezTo>
                  <a:pt x="60" y="75"/>
                  <a:pt x="60" y="75"/>
                  <a:pt x="60" y="75"/>
                </a:cubicBezTo>
                <a:cubicBezTo>
                  <a:pt x="47" y="61"/>
                  <a:pt x="47" y="61"/>
                  <a:pt x="47" y="61"/>
                </a:cubicBezTo>
                <a:cubicBezTo>
                  <a:pt x="45" y="60"/>
                  <a:pt x="43" y="60"/>
                  <a:pt x="41" y="61"/>
                </a:cubicBezTo>
                <a:cubicBezTo>
                  <a:pt x="40" y="63"/>
                  <a:pt x="40" y="65"/>
                  <a:pt x="41" y="67"/>
                </a:cubicBezTo>
                <a:cubicBezTo>
                  <a:pt x="57" y="82"/>
                  <a:pt x="57" y="82"/>
                  <a:pt x="57" y="82"/>
                </a:cubicBezTo>
                <a:cubicBezTo>
                  <a:pt x="57" y="82"/>
                  <a:pt x="57" y="83"/>
                  <a:pt x="57" y="83"/>
                </a:cubicBezTo>
                <a:cubicBezTo>
                  <a:pt x="58" y="84"/>
                  <a:pt x="59" y="84"/>
                  <a:pt x="60" y="84"/>
                </a:cubicBezTo>
                <a:cubicBezTo>
                  <a:pt x="61" y="84"/>
                  <a:pt x="62" y="84"/>
                  <a:pt x="63" y="83"/>
                </a:cubicBezTo>
                <a:cubicBezTo>
                  <a:pt x="63" y="83"/>
                  <a:pt x="63" y="82"/>
                  <a:pt x="63" y="82"/>
                </a:cubicBezTo>
                <a:cubicBezTo>
                  <a:pt x="91" y="55"/>
                  <a:pt x="91" y="55"/>
                  <a:pt x="91" y="55"/>
                </a:cubicBezTo>
                <a:cubicBezTo>
                  <a:pt x="92" y="53"/>
                  <a:pt x="92" y="51"/>
                  <a:pt x="91" y="49"/>
                </a:cubicBezTo>
                <a:cubicBezTo>
                  <a:pt x="89" y="48"/>
                  <a:pt x="87" y="48"/>
                  <a:pt x="85" y="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8" name="TextBox 17"/>
          <p:cNvSpPr txBox="1"/>
          <p:nvPr/>
        </p:nvSpPr>
        <p:spPr>
          <a:xfrm>
            <a:off x="2216405" y="19334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李技术官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29" name="TextBox 18"/>
          <p:cNvSpPr txBox="1"/>
          <p:nvPr/>
        </p:nvSpPr>
        <p:spPr>
          <a:xfrm>
            <a:off x="1846168" y="2579751"/>
            <a:ext cx="20510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主要负责小游戏模块猜数字部分的代码实现。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TextBox 17"/>
          <p:cNvSpPr txBox="1"/>
          <p:nvPr/>
        </p:nvSpPr>
        <p:spPr>
          <a:xfrm>
            <a:off x="3603604" y="45998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童技术官</a:t>
            </a:r>
          </a:p>
        </p:txBody>
      </p:sp>
      <p:sp>
        <p:nvSpPr>
          <p:cNvPr id="31" name="TextBox 18"/>
          <p:cNvSpPr txBox="1"/>
          <p:nvPr/>
        </p:nvSpPr>
        <p:spPr>
          <a:xfrm>
            <a:off x="3420405" y="5013385"/>
            <a:ext cx="2051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负责小游戏里的随机生成鱿鱼游戏并判断对错，负责各模块代码的整合。</a:t>
            </a:r>
            <a:b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</a:br>
            <a:br>
              <a:rPr lang="zh-CN" altLang="en-US" sz="1600" dirty="0"/>
            </a:b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TextBox 17"/>
          <p:cNvSpPr txBox="1"/>
          <p:nvPr/>
        </p:nvSpPr>
        <p:spPr>
          <a:xfrm>
            <a:off x="5220898" y="19451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钱经理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3" name="TextBox 18"/>
          <p:cNvSpPr txBox="1"/>
          <p:nvPr/>
        </p:nvSpPr>
        <p:spPr>
          <a:xfrm>
            <a:off x="5000337" y="2579751"/>
            <a:ext cx="20510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通过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流实现对于用户的登录已经注册并在本地存储用户信息的功能。</a:t>
            </a:r>
          </a:p>
        </p:txBody>
      </p:sp>
      <p:sp>
        <p:nvSpPr>
          <p:cNvPr id="34" name="TextBox 17"/>
          <p:cNvSpPr txBox="1"/>
          <p:nvPr/>
        </p:nvSpPr>
        <p:spPr>
          <a:xfrm>
            <a:off x="6786861" y="45862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王监督官</a:t>
            </a:r>
          </a:p>
        </p:txBody>
      </p:sp>
      <p:sp>
        <p:nvSpPr>
          <p:cNvPr id="35" name="TextBox 18"/>
          <p:cNvSpPr txBox="1"/>
          <p:nvPr/>
        </p:nvSpPr>
        <p:spPr>
          <a:xfrm>
            <a:off x="6571676" y="5013385"/>
            <a:ext cx="205100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负责猜大小模块，以及游戏界面选择部分的代码实现，和日常队员工作进度监督。</a:t>
            </a:r>
            <a:b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</a:b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TextBox 17"/>
          <p:cNvSpPr txBox="1"/>
          <p:nvPr/>
        </p:nvSpPr>
        <p:spPr>
          <a:xfrm>
            <a:off x="8370431" y="19368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宋设计师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7" name="TextBox 18"/>
          <p:cNvSpPr txBox="1"/>
          <p:nvPr/>
        </p:nvSpPr>
        <p:spPr>
          <a:xfrm>
            <a:off x="8105528" y="2579751"/>
            <a:ext cx="20510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创造游戏的世界观，故事背景和角色设定。</a:t>
            </a:r>
          </a:p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设计游戏的整体风格和视觉元素。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1A12ACD-CAB4-8942-AA0D-4394D8D75F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75" y="1995579"/>
            <a:ext cx="1080000" cy="108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894F570-37E6-4503-6BDC-1E596F9463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359" y="1995579"/>
            <a:ext cx="1080000" cy="108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01A1772-A930-7776-8655-0CC4405FE0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476" y="1985902"/>
            <a:ext cx="1080000" cy="108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A5DD0C6-6D04-F363-23EA-40D7604576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141" y="4735001"/>
            <a:ext cx="1080000" cy="10800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BE2F783D-A0A4-1B83-5A98-D509383FB69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073" y="4718215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133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项目背景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技术基础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681931" y="4457801"/>
            <a:ext cx="1310526" cy="341632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目标用户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项目概述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PART 02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1B925536-E803-E155-189B-AD4599ECCA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核心功能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stCxn id="7" idx="6"/>
          </p:cNvCxnSpPr>
          <p:nvPr/>
        </p:nvCxnSpPr>
        <p:spPr>
          <a:xfrm>
            <a:off x="6849473" y="3660393"/>
            <a:ext cx="48090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endCxn id="7" idx="2"/>
          </p:cNvCxnSpPr>
          <p:nvPr/>
        </p:nvCxnSpPr>
        <p:spPr>
          <a:xfrm>
            <a:off x="424460" y="3660393"/>
            <a:ext cx="46970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7" idx="0"/>
          </p:cNvCxnSpPr>
          <p:nvPr/>
        </p:nvCxnSpPr>
        <p:spPr>
          <a:xfrm flipV="1">
            <a:off x="5985507" y="1446769"/>
            <a:ext cx="0" cy="13496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endCxn id="7" idx="4"/>
          </p:cNvCxnSpPr>
          <p:nvPr/>
        </p:nvCxnSpPr>
        <p:spPr>
          <a:xfrm flipH="1" flipV="1">
            <a:off x="5985507" y="4524359"/>
            <a:ext cx="2" cy="13496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121541" y="2796427"/>
            <a:ext cx="1727932" cy="1727932"/>
          </a:xfrm>
          <a:prstGeom prst="ellipse">
            <a:avLst/>
          </a:prstGeom>
          <a:solidFill>
            <a:schemeClr val="accent1"/>
          </a:solidFill>
          <a:ln w="139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洛洛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历险记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8456" y="1446768"/>
            <a:ext cx="4225195" cy="1522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项目背景</a:t>
            </a:r>
            <a:endParaRPr lang="en-US" altLang="zh-CN" sz="2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/>
              <a:t>玩家被神秘组织</a:t>
            </a:r>
            <a:r>
              <a:rPr lang="en-US" altLang="zh-CN" dirty="0"/>
              <a:t>NBT</a:t>
            </a:r>
            <a:r>
              <a:rPr lang="zh-CN" altLang="en-US" dirty="0"/>
              <a:t>选中，穿越多维宇宙，收集宇宙能量，挑战自恋霸主东东哥，拯救宇宙免于混沌。 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069716" y="2319585"/>
            <a:ext cx="288000" cy="28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292301" y="283512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73371" y="1842842"/>
            <a:ext cx="4225195" cy="1522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核心功能</a:t>
            </a:r>
            <a:endParaRPr lang="en-US" altLang="zh-CN" sz="2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用户注册与登录功能；</a:t>
            </a:r>
            <a:r>
              <a:rPr lang="zh-CN" altLang="en-US" dirty="0"/>
              <a:t>宇宙穿梭机制；随机小游戏挑战；虫洞陷阱系统；能量收集任务；</a:t>
            </a:r>
            <a:r>
              <a:rPr lang="en-US" altLang="zh-CN" dirty="0"/>
              <a:t>Boss</a:t>
            </a:r>
            <a:r>
              <a:rPr lang="zh-CN" altLang="en-US" dirty="0"/>
              <a:t>对决等。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3325" y="4263795"/>
            <a:ext cx="4225195" cy="1623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技术基础</a:t>
            </a:r>
            <a:endParaRPr lang="en-US" altLang="zh-CN" sz="2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基础语法与面向对象封装，具有良好的跨平台特性。</a:t>
            </a:r>
          </a:p>
          <a:p>
            <a:r>
              <a:rPr lang="zh-CN" altLang="en-US" dirty="0"/>
              <a:t>文件读写技术用于排行榜和用户注册登录，确保数据的安全性和一致性。</a:t>
            </a:r>
          </a:p>
        </p:txBody>
      </p:sp>
      <p:sp>
        <p:nvSpPr>
          <p:cNvPr id="13" name="椭圆 12"/>
          <p:cNvSpPr/>
          <p:nvPr/>
        </p:nvSpPr>
        <p:spPr>
          <a:xfrm>
            <a:off x="4551602" y="4397889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19412" y="4524359"/>
            <a:ext cx="4225195" cy="1176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目标用户</a:t>
            </a:r>
            <a:endParaRPr lang="en-US" altLang="zh-CN" sz="2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益智游戏爱好者；冒险游戏玩家；科幻迷。</a:t>
            </a:r>
          </a:p>
        </p:txBody>
      </p:sp>
      <p:sp>
        <p:nvSpPr>
          <p:cNvPr id="15" name="椭圆 14"/>
          <p:cNvSpPr/>
          <p:nvPr/>
        </p:nvSpPr>
        <p:spPr>
          <a:xfrm>
            <a:off x="7131413" y="4658453"/>
            <a:ext cx="288000" cy="28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20905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4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4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2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9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6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9" grpId="0" animBg="1"/>
      <p:bldP spid="10" grpId="0" animBg="1"/>
      <p:bldP spid="11" grpId="0"/>
      <p:bldP spid="12" grpId="0"/>
      <p:bldP spid="13" grpId="0" animBg="1"/>
      <p:bldP spid="14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472612" y="4333152"/>
            <a:ext cx="1381052" cy="588652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可行性分析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986973" y="4457801"/>
            <a:ext cx="1310526" cy="341632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需求文档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430808" y="4333152"/>
            <a:ext cx="1502148" cy="58865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产品原型图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066265" y="4457801"/>
            <a:ext cx="1310526" cy="341632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项目架构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开发过程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PART 03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开发过程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3849104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17"/>
          <p:cNvCxnSpPr>
            <a:stCxn id="16" idx="4"/>
            <a:endCxn id="10" idx="0"/>
          </p:cNvCxnSpPr>
          <p:nvPr/>
        </p:nvCxnSpPr>
        <p:spPr>
          <a:xfrm>
            <a:off x="1403675" y="3038932"/>
            <a:ext cx="0" cy="73399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9"/>
          <p:cNvCxnSpPr>
            <a:stCxn id="11" idx="4"/>
            <a:endCxn id="17" idx="0"/>
          </p:cNvCxnSpPr>
          <p:nvPr/>
        </p:nvCxnSpPr>
        <p:spPr>
          <a:xfrm>
            <a:off x="2957141" y="3924054"/>
            <a:ext cx="4011" cy="79192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20"/>
          <p:cNvCxnSpPr>
            <a:stCxn id="14" idx="4"/>
            <a:endCxn id="20" idx="0"/>
          </p:cNvCxnSpPr>
          <p:nvPr/>
        </p:nvCxnSpPr>
        <p:spPr>
          <a:xfrm>
            <a:off x="6064073" y="3924054"/>
            <a:ext cx="4329" cy="79192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/>
          <p:cNvCxnSpPr>
            <a:stCxn id="15" idx="4"/>
            <a:endCxn id="21" idx="0"/>
          </p:cNvCxnSpPr>
          <p:nvPr/>
        </p:nvCxnSpPr>
        <p:spPr>
          <a:xfrm>
            <a:off x="9171003" y="3924054"/>
            <a:ext cx="0" cy="79192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2"/>
          <p:cNvCxnSpPr>
            <a:stCxn id="19" idx="4"/>
            <a:endCxn id="12" idx="0"/>
          </p:cNvCxnSpPr>
          <p:nvPr/>
        </p:nvCxnSpPr>
        <p:spPr>
          <a:xfrm>
            <a:off x="7616476" y="3038932"/>
            <a:ext cx="1063" cy="73399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3"/>
          <p:cNvCxnSpPr>
            <a:stCxn id="18" idx="4"/>
            <a:endCxn id="13" idx="0"/>
          </p:cNvCxnSpPr>
          <p:nvPr/>
        </p:nvCxnSpPr>
        <p:spPr>
          <a:xfrm flipH="1">
            <a:off x="4510607" y="3038932"/>
            <a:ext cx="1649" cy="73399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25"/>
          <p:cNvSpPr>
            <a:spLocks noChangeAspect="1"/>
          </p:cNvSpPr>
          <p:nvPr/>
        </p:nvSpPr>
        <p:spPr>
          <a:xfrm>
            <a:off x="1328110" y="3772924"/>
            <a:ext cx="151130" cy="1511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350" dirty="0">
                <a:solidFill>
                  <a:srgbClr val="26A6CF"/>
                </a:solidFill>
                <a:cs typeface="+mn-ea"/>
                <a:sym typeface="+mn-lt"/>
              </a:rPr>
              <a:t> </a:t>
            </a:r>
            <a:endParaRPr lang="en-US" sz="1350" dirty="0">
              <a:solidFill>
                <a:srgbClr val="26A6CF"/>
              </a:solidFill>
              <a:cs typeface="+mn-ea"/>
              <a:sym typeface="+mn-lt"/>
            </a:endParaRPr>
          </a:p>
        </p:txBody>
      </p:sp>
      <p:sp>
        <p:nvSpPr>
          <p:cNvPr id="11" name="Oval 26"/>
          <p:cNvSpPr>
            <a:spLocks noChangeAspect="1"/>
          </p:cNvSpPr>
          <p:nvPr/>
        </p:nvSpPr>
        <p:spPr>
          <a:xfrm>
            <a:off x="2881576" y="3772924"/>
            <a:ext cx="151130" cy="1511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6A6CF"/>
              </a:solidFill>
              <a:cs typeface="+mn-ea"/>
              <a:sym typeface="+mn-lt"/>
            </a:endParaRPr>
          </a:p>
        </p:txBody>
      </p:sp>
      <p:sp>
        <p:nvSpPr>
          <p:cNvPr id="12" name="Oval 27"/>
          <p:cNvSpPr>
            <a:spLocks noChangeAspect="1"/>
          </p:cNvSpPr>
          <p:nvPr/>
        </p:nvSpPr>
        <p:spPr>
          <a:xfrm>
            <a:off x="7541974" y="3772924"/>
            <a:ext cx="151130" cy="1511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6A6CF"/>
              </a:solidFill>
              <a:cs typeface="+mn-ea"/>
              <a:sym typeface="+mn-lt"/>
            </a:endParaRPr>
          </a:p>
        </p:txBody>
      </p:sp>
      <p:sp>
        <p:nvSpPr>
          <p:cNvPr id="13" name="Oval 28"/>
          <p:cNvSpPr>
            <a:spLocks noChangeAspect="1"/>
          </p:cNvSpPr>
          <p:nvPr/>
        </p:nvSpPr>
        <p:spPr>
          <a:xfrm>
            <a:off x="4435042" y="3772924"/>
            <a:ext cx="151130" cy="1511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6A6CF"/>
              </a:solidFill>
              <a:cs typeface="+mn-ea"/>
              <a:sym typeface="+mn-lt"/>
            </a:endParaRPr>
          </a:p>
        </p:txBody>
      </p:sp>
      <p:sp>
        <p:nvSpPr>
          <p:cNvPr id="14" name="Oval 29"/>
          <p:cNvSpPr>
            <a:spLocks noChangeAspect="1"/>
          </p:cNvSpPr>
          <p:nvPr/>
        </p:nvSpPr>
        <p:spPr>
          <a:xfrm>
            <a:off x="5988508" y="3772924"/>
            <a:ext cx="151130" cy="1511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6A6CF"/>
              </a:solidFill>
              <a:cs typeface="+mn-ea"/>
              <a:sym typeface="+mn-lt"/>
            </a:endParaRPr>
          </a:p>
        </p:txBody>
      </p:sp>
      <p:sp>
        <p:nvSpPr>
          <p:cNvPr id="15" name="Oval 34"/>
          <p:cNvSpPr>
            <a:spLocks noChangeAspect="1"/>
          </p:cNvSpPr>
          <p:nvPr/>
        </p:nvSpPr>
        <p:spPr>
          <a:xfrm>
            <a:off x="9095438" y="3772924"/>
            <a:ext cx="151130" cy="1511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6A6CF"/>
              </a:solidFill>
              <a:cs typeface="+mn-ea"/>
              <a:sym typeface="+mn-lt"/>
            </a:endParaRPr>
          </a:p>
        </p:txBody>
      </p:sp>
      <p:sp>
        <p:nvSpPr>
          <p:cNvPr id="16" name="Oval 49"/>
          <p:cNvSpPr>
            <a:spLocks noChangeAspect="1"/>
          </p:cNvSpPr>
          <p:nvPr/>
        </p:nvSpPr>
        <p:spPr>
          <a:xfrm>
            <a:off x="1004374" y="2240332"/>
            <a:ext cx="798602" cy="798600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1400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7" name="Oval 50"/>
          <p:cNvSpPr>
            <a:spLocks noChangeAspect="1"/>
          </p:cNvSpPr>
          <p:nvPr/>
        </p:nvSpPr>
        <p:spPr>
          <a:xfrm>
            <a:off x="2561851" y="4715978"/>
            <a:ext cx="798602" cy="798600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1400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8" name="Oval 53"/>
          <p:cNvSpPr>
            <a:spLocks noChangeAspect="1"/>
          </p:cNvSpPr>
          <p:nvPr/>
        </p:nvSpPr>
        <p:spPr>
          <a:xfrm>
            <a:off x="4112955" y="2240332"/>
            <a:ext cx="798602" cy="798600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AU" sz="1400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9" name="Oval 55"/>
          <p:cNvSpPr>
            <a:spLocks noChangeAspect="1"/>
          </p:cNvSpPr>
          <p:nvPr/>
        </p:nvSpPr>
        <p:spPr>
          <a:xfrm>
            <a:off x="7217175" y="2240332"/>
            <a:ext cx="798602" cy="798600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AU" sz="1400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0" name="Oval 57"/>
          <p:cNvSpPr>
            <a:spLocks noChangeAspect="1"/>
          </p:cNvSpPr>
          <p:nvPr/>
        </p:nvSpPr>
        <p:spPr>
          <a:xfrm>
            <a:off x="5669101" y="4715978"/>
            <a:ext cx="798602" cy="798600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1400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1" name="Oval 59"/>
          <p:cNvSpPr>
            <a:spLocks noChangeAspect="1"/>
          </p:cNvSpPr>
          <p:nvPr/>
        </p:nvSpPr>
        <p:spPr>
          <a:xfrm>
            <a:off x="8771702" y="4715978"/>
            <a:ext cx="798602" cy="798600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1400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2" name="Freeform 5"/>
          <p:cNvSpPr>
            <a:spLocks noEditPoints="1"/>
          </p:cNvSpPr>
          <p:nvPr/>
        </p:nvSpPr>
        <p:spPr bwMode="auto">
          <a:xfrm>
            <a:off x="7478124" y="2469785"/>
            <a:ext cx="276704" cy="339694"/>
          </a:xfrm>
          <a:custGeom>
            <a:avLst/>
            <a:gdLst>
              <a:gd name="T0" fmla="*/ 88 w 104"/>
              <a:gd name="T1" fmla="*/ 80 h 128"/>
              <a:gd name="T2" fmla="*/ 100 w 104"/>
              <a:gd name="T3" fmla="*/ 48 h 128"/>
              <a:gd name="T4" fmla="*/ 52 w 104"/>
              <a:gd name="T5" fmla="*/ 0 h 128"/>
              <a:gd name="T6" fmla="*/ 4 w 104"/>
              <a:gd name="T7" fmla="*/ 48 h 128"/>
              <a:gd name="T8" fmla="*/ 16 w 104"/>
              <a:gd name="T9" fmla="*/ 80 h 128"/>
              <a:gd name="T10" fmla="*/ 0 w 104"/>
              <a:gd name="T11" fmla="*/ 108 h 128"/>
              <a:gd name="T12" fmla="*/ 21 w 104"/>
              <a:gd name="T13" fmla="*/ 111 h 128"/>
              <a:gd name="T14" fmla="*/ 34 w 104"/>
              <a:gd name="T15" fmla="*/ 128 h 128"/>
              <a:gd name="T16" fmla="*/ 52 w 104"/>
              <a:gd name="T17" fmla="*/ 97 h 128"/>
              <a:gd name="T18" fmla="*/ 70 w 104"/>
              <a:gd name="T19" fmla="*/ 128 h 128"/>
              <a:gd name="T20" fmla="*/ 83 w 104"/>
              <a:gd name="T21" fmla="*/ 111 h 128"/>
              <a:gd name="T22" fmla="*/ 104 w 104"/>
              <a:gd name="T23" fmla="*/ 108 h 128"/>
              <a:gd name="T24" fmla="*/ 88 w 104"/>
              <a:gd name="T25" fmla="*/ 80 h 128"/>
              <a:gd name="T26" fmla="*/ 32 w 104"/>
              <a:gd name="T27" fmla="*/ 116 h 128"/>
              <a:gd name="T28" fmla="*/ 26 w 104"/>
              <a:gd name="T29" fmla="*/ 103 h 128"/>
              <a:gd name="T30" fmla="*/ 12 w 104"/>
              <a:gd name="T31" fmla="*/ 104 h 128"/>
              <a:gd name="T32" fmla="*/ 22 w 104"/>
              <a:gd name="T33" fmla="*/ 85 h 128"/>
              <a:gd name="T34" fmla="*/ 44 w 104"/>
              <a:gd name="T35" fmla="*/ 95 h 128"/>
              <a:gd name="T36" fmla="*/ 32 w 104"/>
              <a:gd name="T37" fmla="*/ 116 h 128"/>
              <a:gd name="T38" fmla="*/ 12 w 104"/>
              <a:gd name="T39" fmla="*/ 48 h 128"/>
              <a:gd name="T40" fmla="*/ 52 w 104"/>
              <a:gd name="T41" fmla="*/ 8 h 128"/>
              <a:gd name="T42" fmla="*/ 92 w 104"/>
              <a:gd name="T43" fmla="*/ 48 h 128"/>
              <a:gd name="T44" fmla="*/ 52 w 104"/>
              <a:gd name="T45" fmla="*/ 88 h 128"/>
              <a:gd name="T46" fmla="*/ 12 w 104"/>
              <a:gd name="T47" fmla="*/ 48 h 128"/>
              <a:gd name="T48" fmla="*/ 78 w 104"/>
              <a:gd name="T49" fmla="*/ 103 h 128"/>
              <a:gd name="T50" fmla="*/ 72 w 104"/>
              <a:gd name="T51" fmla="*/ 116 h 128"/>
              <a:gd name="T52" fmla="*/ 60 w 104"/>
              <a:gd name="T53" fmla="*/ 95 h 128"/>
              <a:gd name="T54" fmla="*/ 82 w 104"/>
              <a:gd name="T55" fmla="*/ 85 h 128"/>
              <a:gd name="T56" fmla="*/ 92 w 104"/>
              <a:gd name="T57" fmla="*/ 104 h 128"/>
              <a:gd name="T58" fmla="*/ 78 w 104"/>
              <a:gd name="T59" fmla="*/ 103 h 128"/>
              <a:gd name="T60" fmla="*/ 52 w 104"/>
              <a:gd name="T61" fmla="*/ 20 h 128"/>
              <a:gd name="T62" fmla="*/ 24 w 104"/>
              <a:gd name="T63" fmla="*/ 48 h 128"/>
              <a:gd name="T64" fmla="*/ 52 w 104"/>
              <a:gd name="T65" fmla="*/ 76 h 128"/>
              <a:gd name="T66" fmla="*/ 80 w 104"/>
              <a:gd name="T67" fmla="*/ 48 h 128"/>
              <a:gd name="T68" fmla="*/ 52 w 104"/>
              <a:gd name="T69" fmla="*/ 20 h 128"/>
              <a:gd name="T70" fmla="*/ 52 w 104"/>
              <a:gd name="T71" fmla="*/ 68 h 128"/>
              <a:gd name="T72" fmla="*/ 32 w 104"/>
              <a:gd name="T73" fmla="*/ 48 h 128"/>
              <a:gd name="T74" fmla="*/ 52 w 104"/>
              <a:gd name="T75" fmla="*/ 28 h 128"/>
              <a:gd name="T76" fmla="*/ 72 w 104"/>
              <a:gd name="T77" fmla="*/ 48 h 128"/>
              <a:gd name="T78" fmla="*/ 52 w 104"/>
              <a:gd name="T79" fmla="*/ 6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4" h="128">
                <a:moveTo>
                  <a:pt x="88" y="80"/>
                </a:moveTo>
                <a:cubicBezTo>
                  <a:pt x="95" y="71"/>
                  <a:pt x="100" y="60"/>
                  <a:pt x="100" y="48"/>
                </a:cubicBezTo>
                <a:cubicBezTo>
                  <a:pt x="100" y="21"/>
                  <a:pt x="79" y="0"/>
                  <a:pt x="52" y="0"/>
                </a:cubicBezTo>
                <a:cubicBezTo>
                  <a:pt x="25" y="0"/>
                  <a:pt x="4" y="21"/>
                  <a:pt x="4" y="48"/>
                </a:cubicBezTo>
                <a:cubicBezTo>
                  <a:pt x="4" y="60"/>
                  <a:pt x="9" y="71"/>
                  <a:pt x="16" y="80"/>
                </a:cubicBezTo>
                <a:cubicBezTo>
                  <a:pt x="9" y="93"/>
                  <a:pt x="0" y="108"/>
                  <a:pt x="0" y="108"/>
                </a:cubicBezTo>
                <a:cubicBezTo>
                  <a:pt x="21" y="111"/>
                  <a:pt x="21" y="111"/>
                  <a:pt x="21" y="111"/>
                </a:cubicBezTo>
                <a:cubicBezTo>
                  <a:pt x="34" y="128"/>
                  <a:pt x="34" y="128"/>
                  <a:pt x="34" y="128"/>
                </a:cubicBezTo>
                <a:cubicBezTo>
                  <a:pt x="34" y="128"/>
                  <a:pt x="44" y="111"/>
                  <a:pt x="52" y="97"/>
                </a:cubicBezTo>
                <a:cubicBezTo>
                  <a:pt x="60" y="111"/>
                  <a:pt x="70" y="128"/>
                  <a:pt x="70" y="128"/>
                </a:cubicBezTo>
                <a:cubicBezTo>
                  <a:pt x="83" y="111"/>
                  <a:pt x="83" y="111"/>
                  <a:pt x="83" y="111"/>
                </a:cubicBezTo>
                <a:cubicBezTo>
                  <a:pt x="104" y="108"/>
                  <a:pt x="104" y="108"/>
                  <a:pt x="104" y="108"/>
                </a:cubicBezTo>
                <a:cubicBezTo>
                  <a:pt x="104" y="108"/>
                  <a:pt x="95" y="93"/>
                  <a:pt x="88" y="80"/>
                </a:cubicBezTo>
                <a:close/>
                <a:moveTo>
                  <a:pt x="32" y="116"/>
                </a:moveTo>
                <a:cubicBezTo>
                  <a:pt x="26" y="103"/>
                  <a:pt x="26" y="103"/>
                  <a:pt x="26" y="103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2" y="104"/>
                  <a:pt x="17" y="95"/>
                  <a:pt x="22" y="85"/>
                </a:cubicBezTo>
                <a:cubicBezTo>
                  <a:pt x="28" y="90"/>
                  <a:pt x="35" y="94"/>
                  <a:pt x="44" y="95"/>
                </a:cubicBezTo>
                <a:cubicBezTo>
                  <a:pt x="38" y="105"/>
                  <a:pt x="32" y="116"/>
                  <a:pt x="32" y="116"/>
                </a:cubicBezTo>
                <a:close/>
                <a:moveTo>
                  <a:pt x="12" y="48"/>
                </a:moveTo>
                <a:cubicBezTo>
                  <a:pt x="12" y="26"/>
                  <a:pt x="30" y="8"/>
                  <a:pt x="52" y="8"/>
                </a:cubicBezTo>
                <a:cubicBezTo>
                  <a:pt x="74" y="8"/>
                  <a:pt x="92" y="26"/>
                  <a:pt x="92" y="48"/>
                </a:cubicBezTo>
                <a:cubicBezTo>
                  <a:pt x="92" y="70"/>
                  <a:pt x="74" y="88"/>
                  <a:pt x="52" y="88"/>
                </a:cubicBezTo>
                <a:cubicBezTo>
                  <a:pt x="30" y="88"/>
                  <a:pt x="12" y="70"/>
                  <a:pt x="12" y="48"/>
                </a:cubicBezTo>
                <a:close/>
                <a:moveTo>
                  <a:pt x="78" y="103"/>
                </a:moveTo>
                <a:cubicBezTo>
                  <a:pt x="72" y="116"/>
                  <a:pt x="72" y="116"/>
                  <a:pt x="72" y="116"/>
                </a:cubicBezTo>
                <a:cubicBezTo>
                  <a:pt x="72" y="116"/>
                  <a:pt x="66" y="105"/>
                  <a:pt x="60" y="95"/>
                </a:cubicBezTo>
                <a:cubicBezTo>
                  <a:pt x="69" y="94"/>
                  <a:pt x="76" y="90"/>
                  <a:pt x="82" y="85"/>
                </a:cubicBezTo>
                <a:cubicBezTo>
                  <a:pt x="87" y="95"/>
                  <a:pt x="92" y="104"/>
                  <a:pt x="92" y="104"/>
                </a:cubicBezTo>
                <a:lnTo>
                  <a:pt x="78" y="103"/>
                </a:lnTo>
                <a:close/>
                <a:moveTo>
                  <a:pt x="52" y="20"/>
                </a:moveTo>
                <a:cubicBezTo>
                  <a:pt x="37" y="20"/>
                  <a:pt x="24" y="33"/>
                  <a:pt x="24" y="48"/>
                </a:cubicBezTo>
                <a:cubicBezTo>
                  <a:pt x="24" y="63"/>
                  <a:pt x="37" y="76"/>
                  <a:pt x="52" y="76"/>
                </a:cubicBezTo>
                <a:cubicBezTo>
                  <a:pt x="67" y="76"/>
                  <a:pt x="80" y="63"/>
                  <a:pt x="80" y="48"/>
                </a:cubicBezTo>
                <a:cubicBezTo>
                  <a:pt x="80" y="33"/>
                  <a:pt x="67" y="20"/>
                  <a:pt x="52" y="20"/>
                </a:cubicBezTo>
                <a:close/>
                <a:moveTo>
                  <a:pt x="52" y="68"/>
                </a:moveTo>
                <a:cubicBezTo>
                  <a:pt x="41" y="68"/>
                  <a:pt x="32" y="59"/>
                  <a:pt x="32" y="48"/>
                </a:cubicBezTo>
                <a:cubicBezTo>
                  <a:pt x="32" y="37"/>
                  <a:pt x="41" y="28"/>
                  <a:pt x="52" y="28"/>
                </a:cubicBezTo>
                <a:cubicBezTo>
                  <a:pt x="63" y="28"/>
                  <a:pt x="72" y="37"/>
                  <a:pt x="72" y="48"/>
                </a:cubicBezTo>
                <a:cubicBezTo>
                  <a:pt x="72" y="59"/>
                  <a:pt x="63" y="68"/>
                  <a:pt x="52" y="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3" name="Freeform 6"/>
          <p:cNvSpPr>
            <a:spLocks noEditPoints="1"/>
          </p:cNvSpPr>
          <p:nvPr/>
        </p:nvSpPr>
        <p:spPr bwMode="auto">
          <a:xfrm>
            <a:off x="5918802" y="4945432"/>
            <a:ext cx="299200" cy="339693"/>
          </a:xfrm>
          <a:custGeom>
            <a:avLst/>
            <a:gdLst>
              <a:gd name="T0" fmla="*/ 60 w 112"/>
              <a:gd name="T1" fmla="*/ 61 h 128"/>
              <a:gd name="T2" fmla="*/ 60 w 112"/>
              <a:gd name="T3" fmla="*/ 40 h 128"/>
              <a:gd name="T4" fmla="*/ 56 w 112"/>
              <a:gd name="T5" fmla="*/ 36 h 128"/>
              <a:gd name="T6" fmla="*/ 52 w 112"/>
              <a:gd name="T7" fmla="*/ 40 h 128"/>
              <a:gd name="T8" fmla="*/ 52 w 112"/>
              <a:gd name="T9" fmla="*/ 61 h 128"/>
              <a:gd name="T10" fmla="*/ 44 w 112"/>
              <a:gd name="T11" fmla="*/ 72 h 128"/>
              <a:gd name="T12" fmla="*/ 56 w 112"/>
              <a:gd name="T13" fmla="*/ 84 h 128"/>
              <a:gd name="T14" fmla="*/ 68 w 112"/>
              <a:gd name="T15" fmla="*/ 72 h 128"/>
              <a:gd name="T16" fmla="*/ 60 w 112"/>
              <a:gd name="T17" fmla="*/ 61 h 128"/>
              <a:gd name="T18" fmla="*/ 60 w 112"/>
              <a:gd name="T19" fmla="*/ 16 h 128"/>
              <a:gd name="T20" fmla="*/ 60 w 112"/>
              <a:gd name="T21" fmla="*/ 8 h 128"/>
              <a:gd name="T22" fmla="*/ 72 w 112"/>
              <a:gd name="T23" fmla="*/ 8 h 128"/>
              <a:gd name="T24" fmla="*/ 76 w 112"/>
              <a:gd name="T25" fmla="*/ 4 h 128"/>
              <a:gd name="T26" fmla="*/ 72 w 112"/>
              <a:gd name="T27" fmla="*/ 0 h 128"/>
              <a:gd name="T28" fmla="*/ 40 w 112"/>
              <a:gd name="T29" fmla="*/ 0 h 128"/>
              <a:gd name="T30" fmla="*/ 36 w 112"/>
              <a:gd name="T31" fmla="*/ 4 h 128"/>
              <a:gd name="T32" fmla="*/ 40 w 112"/>
              <a:gd name="T33" fmla="*/ 8 h 128"/>
              <a:gd name="T34" fmla="*/ 52 w 112"/>
              <a:gd name="T35" fmla="*/ 8 h 128"/>
              <a:gd name="T36" fmla="*/ 52 w 112"/>
              <a:gd name="T37" fmla="*/ 16 h 128"/>
              <a:gd name="T38" fmla="*/ 0 w 112"/>
              <a:gd name="T39" fmla="*/ 72 h 128"/>
              <a:gd name="T40" fmla="*/ 56 w 112"/>
              <a:gd name="T41" fmla="*/ 128 h 128"/>
              <a:gd name="T42" fmla="*/ 112 w 112"/>
              <a:gd name="T43" fmla="*/ 72 h 128"/>
              <a:gd name="T44" fmla="*/ 60 w 112"/>
              <a:gd name="T45" fmla="*/ 16 h 128"/>
              <a:gd name="T46" fmla="*/ 56 w 112"/>
              <a:gd name="T47" fmla="*/ 120 h 128"/>
              <a:gd name="T48" fmla="*/ 8 w 112"/>
              <a:gd name="T49" fmla="*/ 72 h 128"/>
              <a:gd name="T50" fmla="*/ 56 w 112"/>
              <a:gd name="T51" fmla="*/ 24 h 128"/>
              <a:gd name="T52" fmla="*/ 104 w 112"/>
              <a:gd name="T53" fmla="*/ 72 h 128"/>
              <a:gd name="T54" fmla="*/ 56 w 112"/>
              <a:gd name="T55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2" h="128">
                <a:moveTo>
                  <a:pt x="60" y="61"/>
                </a:moveTo>
                <a:cubicBezTo>
                  <a:pt x="60" y="40"/>
                  <a:pt x="60" y="40"/>
                  <a:pt x="60" y="40"/>
                </a:cubicBezTo>
                <a:cubicBezTo>
                  <a:pt x="60" y="38"/>
                  <a:pt x="58" y="36"/>
                  <a:pt x="56" y="36"/>
                </a:cubicBezTo>
                <a:cubicBezTo>
                  <a:pt x="54" y="36"/>
                  <a:pt x="52" y="38"/>
                  <a:pt x="52" y="40"/>
                </a:cubicBezTo>
                <a:cubicBezTo>
                  <a:pt x="52" y="61"/>
                  <a:pt x="52" y="61"/>
                  <a:pt x="52" y="61"/>
                </a:cubicBezTo>
                <a:cubicBezTo>
                  <a:pt x="47" y="62"/>
                  <a:pt x="44" y="67"/>
                  <a:pt x="44" y="72"/>
                </a:cubicBezTo>
                <a:cubicBezTo>
                  <a:pt x="44" y="79"/>
                  <a:pt x="49" y="84"/>
                  <a:pt x="56" y="84"/>
                </a:cubicBezTo>
                <a:cubicBezTo>
                  <a:pt x="63" y="84"/>
                  <a:pt x="68" y="79"/>
                  <a:pt x="68" y="72"/>
                </a:cubicBezTo>
                <a:cubicBezTo>
                  <a:pt x="68" y="67"/>
                  <a:pt x="65" y="62"/>
                  <a:pt x="60" y="61"/>
                </a:cubicBezTo>
                <a:close/>
                <a:moveTo>
                  <a:pt x="60" y="16"/>
                </a:moveTo>
                <a:cubicBezTo>
                  <a:pt x="60" y="8"/>
                  <a:pt x="60" y="8"/>
                  <a:pt x="60" y="8"/>
                </a:cubicBezTo>
                <a:cubicBezTo>
                  <a:pt x="72" y="8"/>
                  <a:pt x="72" y="8"/>
                  <a:pt x="72" y="8"/>
                </a:cubicBezTo>
                <a:cubicBezTo>
                  <a:pt x="74" y="8"/>
                  <a:pt x="76" y="6"/>
                  <a:pt x="76" y="4"/>
                </a:cubicBezTo>
                <a:cubicBezTo>
                  <a:pt x="76" y="2"/>
                  <a:pt x="74" y="0"/>
                  <a:pt x="72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8" y="0"/>
                  <a:pt x="36" y="2"/>
                  <a:pt x="36" y="4"/>
                </a:cubicBezTo>
                <a:cubicBezTo>
                  <a:pt x="36" y="6"/>
                  <a:pt x="38" y="8"/>
                  <a:pt x="40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52" y="16"/>
                  <a:pt x="52" y="16"/>
                  <a:pt x="52" y="16"/>
                </a:cubicBezTo>
                <a:cubicBezTo>
                  <a:pt x="23" y="18"/>
                  <a:pt x="0" y="42"/>
                  <a:pt x="0" y="72"/>
                </a:cubicBezTo>
                <a:cubicBezTo>
                  <a:pt x="0" y="103"/>
                  <a:pt x="25" y="128"/>
                  <a:pt x="56" y="128"/>
                </a:cubicBezTo>
                <a:cubicBezTo>
                  <a:pt x="87" y="128"/>
                  <a:pt x="112" y="103"/>
                  <a:pt x="112" y="72"/>
                </a:cubicBezTo>
                <a:cubicBezTo>
                  <a:pt x="112" y="42"/>
                  <a:pt x="89" y="18"/>
                  <a:pt x="60" y="16"/>
                </a:cubicBezTo>
                <a:close/>
                <a:moveTo>
                  <a:pt x="56" y="120"/>
                </a:moveTo>
                <a:cubicBezTo>
                  <a:pt x="29" y="120"/>
                  <a:pt x="8" y="99"/>
                  <a:pt x="8" y="72"/>
                </a:cubicBezTo>
                <a:cubicBezTo>
                  <a:pt x="8" y="45"/>
                  <a:pt x="29" y="24"/>
                  <a:pt x="56" y="24"/>
                </a:cubicBezTo>
                <a:cubicBezTo>
                  <a:pt x="83" y="24"/>
                  <a:pt x="104" y="45"/>
                  <a:pt x="104" y="72"/>
                </a:cubicBezTo>
                <a:cubicBezTo>
                  <a:pt x="104" y="99"/>
                  <a:pt x="83" y="120"/>
                  <a:pt x="56" y="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4" name="Freeform 7"/>
          <p:cNvSpPr>
            <a:spLocks noEditPoints="1"/>
          </p:cNvSpPr>
          <p:nvPr/>
        </p:nvSpPr>
        <p:spPr bwMode="auto">
          <a:xfrm>
            <a:off x="9000594" y="4944869"/>
            <a:ext cx="340818" cy="340818"/>
          </a:xfrm>
          <a:custGeom>
            <a:avLst/>
            <a:gdLst>
              <a:gd name="T0" fmla="*/ 104 w 128"/>
              <a:gd name="T1" fmla="*/ 16 h 128"/>
              <a:gd name="T2" fmla="*/ 104 w 128"/>
              <a:gd name="T3" fmla="*/ 8 h 128"/>
              <a:gd name="T4" fmla="*/ 96 w 128"/>
              <a:gd name="T5" fmla="*/ 0 h 128"/>
              <a:gd name="T6" fmla="*/ 32 w 128"/>
              <a:gd name="T7" fmla="*/ 0 h 128"/>
              <a:gd name="T8" fmla="*/ 24 w 128"/>
              <a:gd name="T9" fmla="*/ 8 h 128"/>
              <a:gd name="T10" fmla="*/ 24 w 128"/>
              <a:gd name="T11" fmla="*/ 16 h 128"/>
              <a:gd name="T12" fmla="*/ 0 w 128"/>
              <a:gd name="T13" fmla="*/ 42 h 128"/>
              <a:gd name="T14" fmla="*/ 24 w 128"/>
              <a:gd name="T15" fmla="*/ 68 h 128"/>
              <a:gd name="T16" fmla="*/ 25 w 128"/>
              <a:gd name="T17" fmla="*/ 68 h 128"/>
              <a:gd name="T18" fmla="*/ 60 w 128"/>
              <a:gd name="T19" fmla="*/ 100 h 128"/>
              <a:gd name="T20" fmla="*/ 60 w 128"/>
              <a:gd name="T21" fmla="*/ 120 h 128"/>
              <a:gd name="T22" fmla="*/ 44 w 128"/>
              <a:gd name="T23" fmla="*/ 120 h 128"/>
              <a:gd name="T24" fmla="*/ 40 w 128"/>
              <a:gd name="T25" fmla="*/ 124 h 128"/>
              <a:gd name="T26" fmla="*/ 44 w 128"/>
              <a:gd name="T27" fmla="*/ 128 h 128"/>
              <a:gd name="T28" fmla="*/ 84 w 128"/>
              <a:gd name="T29" fmla="*/ 128 h 128"/>
              <a:gd name="T30" fmla="*/ 88 w 128"/>
              <a:gd name="T31" fmla="*/ 124 h 128"/>
              <a:gd name="T32" fmla="*/ 84 w 128"/>
              <a:gd name="T33" fmla="*/ 120 h 128"/>
              <a:gd name="T34" fmla="*/ 68 w 128"/>
              <a:gd name="T35" fmla="*/ 120 h 128"/>
              <a:gd name="T36" fmla="*/ 68 w 128"/>
              <a:gd name="T37" fmla="*/ 100 h 128"/>
              <a:gd name="T38" fmla="*/ 103 w 128"/>
              <a:gd name="T39" fmla="*/ 68 h 128"/>
              <a:gd name="T40" fmla="*/ 104 w 128"/>
              <a:gd name="T41" fmla="*/ 68 h 128"/>
              <a:gd name="T42" fmla="*/ 128 w 128"/>
              <a:gd name="T43" fmla="*/ 42 h 128"/>
              <a:gd name="T44" fmla="*/ 104 w 128"/>
              <a:gd name="T45" fmla="*/ 16 h 128"/>
              <a:gd name="T46" fmla="*/ 24 w 128"/>
              <a:gd name="T47" fmla="*/ 60 h 128"/>
              <a:gd name="T48" fmla="*/ 8 w 128"/>
              <a:gd name="T49" fmla="*/ 42 h 128"/>
              <a:gd name="T50" fmla="*/ 24 w 128"/>
              <a:gd name="T51" fmla="*/ 24 h 128"/>
              <a:gd name="T52" fmla="*/ 24 w 128"/>
              <a:gd name="T53" fmla="*/ 60 h 128"/>
              <a:gd name="T54" fmla="*/ 96 w 128"/>
              <a:gd name="T55" fmla="*/ 59 h 128"/>
              <a:gd name="T56" fmla="*/ 64 w 128"/>
              <a:gd name="T57" fmla="*/ 92 h 128"/>
              <a:gd name="T58" fmla="*/ 32 w 128"/>
              <a:gd name="T59" fmla="*/ 59 h 128"/>
              <a:gd name="T60" fmla="*/ 32 w 128"/>
              <a:gd name="T61" fmla="*/ 16 h 128"/>
              <a:gd name="T62" fmla="*/ 40 w 128"/>
              <a:gd name="T63" fmla="*/ 8 h 128"/>
              <a:gd name="T64" fmla="*/ 88 w 128"/>
              <a:gd name="T65" fmla="*/ 8 h 128"/>
              <a:gd name="T66" fmla="*/ 96 w 128"/>
              <a:gd name="T67" fmla="*/ 16 h 128"/>
              <a:gd name="T68" fmla="*/ 96 w 128"/>
              <a:gd name="T69" fmla="*/ 59 h 128"/>
              <a:gd name="T70" fmla="*/ 104 w 128"/>
              <a:gd name="T71" fmla="*/ 60 h 128"/>
              <a:gd name="T72" fmla="*/ 104 w 128"/>
              <a:gd name="T73" fmla="*/ 24 h 128"/>
              <a:gd name="T74" fmla="*/ 120 w 128"/>
              <a:gd name="T75" fmla="*/ 42 h 128"/>
              <a:gd name="T76" fmla="*/ 104 w 128"/>
              <a:gd name="T77" fmla="*/ 6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128">
                <a:moveTo>
                  <a:pt x="104" y="16"/>
                </a:moveTo>
                <a:cubicBezTo>
                  <a:pt x="104" y="8"/>
                  <a:pt x="104" y="8"/>
                  <a:pt x="104" y="8"/>
                </a:cubicBezTo>
                <a:cubicBezTo>
                  <a:pt x="104" y="4"/>
                  <a:pt x="100" y="0"/>
                  <a:pt x="96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4" y="4"/>
                  <a:pt x="24" y="8"/>
                </a:cubicBezTo>
                <a:cubicBezTo>
                  <a:pt x="24" y="16"/>
                  <a:pt x="24" y="16"/>
                  <a:pt x="24" y="16"/>
                </a:cubicBezTo>
                <a:cubicBezTo>
                  <a:pt x="11" y="16"/>
                  <a:pt x="0" y="28"/>
                  <a:pt x="0" y="42"/>
                </a:cubicBezTo>
                <a:cubicBezTo>
                  <a:pt x="0" y="56"/>
                  <a:pt x="11" y="68"/>
                  <a:pt x="24" y="68"/>
                </a:cubicBezTo>
                <a:cubicBezTo>
                  <a:pt x="24" y="68"/>
                  <a:pt x="25" y="68"/>
                  <a:pt x="25" y="68"/>
                </a:cubicBezTo>
                <a:cubicBezTo>
                  <a:pt x="28" y="85"/>
                  <a:pt x="42" y="98"/>
                  <a:pt x="60" y="10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44" y="120"/>
                  <a:pt x="44" y="120"/>
                  <a:pt x="44" y="120"/>
                </a:cubicBezTo>
                <a:cubicBezTo>
                  <a:pt x="42" y="120"/>
                  <a:pt x="40" y="122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84" y="128"/>
                  <a:pt x="84" y="128"/>
                  <a:pt x="84" y="128"/>
                </a:cubicBezTo>
                <a:cubicBezTo>
                  <a:pt x="86" y="128"/>
                  <a:pt x="88" y="126"/>
                  <a:pt x="88" y="124"/>
                </a:cubicBezTo>
                <a:cubicBezTo>
                  <a:pt x="88" y="122"/>
                  <a:pt x="86" y="120"/>
                  <a:pt x="84" y="120"/>
                </a:cubicBezTo>
                <a:cubicBezTo>
                  <a:pt x="68" y="120"/>
                  <a:pt x="68" y="120"/>
                  <a:pt x="68" y="120"/>
                </a:cubicBezTo>
                <a:cubicBezTo>
                  <a:pt x="68" y="100"/>
                  <a:pt x="68" y="100"/>
                  <a:pt x="68" y="100"/>
                </a:cubicBezTo>
                <a:cubicBezTo>
                  <a:pt x="86" y="98"/>
                  <a:pt x="100" y="85"/>
                  <a:pt x="103" y="68"/>
                </a:cubicBezTo>
                <a:cubicBezTo>
                  <a:pt x="103" y="68"/>
                  <a:pt x="104" y="68"/>
                  <a:pt x="104" y="68"/>
                </a:cubicBezTo>
                <a:cubicBezTo>
                  <a:pt x="117" y="68"/>
                  <a:pt x="128" y="56"/>
                  <a:pt x="128" y="42"/>
                </a:cubicBezTo>
                <a:cubicBezTo>
                  <a:pt x="128" y="28"/>
                  <a:pt x="117" y="16"/>
                  <a:pt x="104" y="16"/>
                </a:cubicBezTo>
                <a:close/>
                <a:moveTo>
                  <a:pt x="24" y="60"/>
                </a:moveTo>
                <a:cubicBezTo>
                  <a:pt x="15" y="60"/>
                  <a:pt x="8" y="52"/>
                  <a:pt x="8" y="42"/>
                </a:cubicBezTo>
                <a:cubicBezTo>
                  <a:pt x="8" y="32"/>
                  <a:pt x="15" y="24"/>
                  <a:pt x="24" y="24"/>
                </a:cubicBezTo>
                <a:lnTo>
                  <a:pt x="24" y="60"/>
                </a:lnTo>
                <a:close/>
                <a:moveTo>
                  <a:pt x="96" y="59"/>
                </a:moveTo>
                <a:cubicBezTo>
                  <a:pt x="96" y="77"/>
                  <a:pt x="82" y="92"/>
                  <a:pt x="64" y="92"/>
                </a:cubicBezTo>
                <a:cubicBezTo>
                  <a:pt x="46" y="92"/>
                  <a:pt x="32" y="77"/>
                  <a:pt x="32" y="59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lnTo>
                  <a:pt x="96" y="59"/>
                </a:lnTo>
                <a:close/>
                <a:moveTo>
                  <a:pt x="104" y="60"/>
                </a:moveTo>
                <a:cubicBezTo>
                  <a:pt x="104" y="24"/>
                  <a:pt x="104" y="24"/>
                  <a:pt x="104" y="24"/>
                </a:cubicBezTo>
                <a:cubicBezTo>
                  <a:pt x="113" y="24"/>
                  <a:pt x="120" y="32"/>
                  <a:pt x="120" y="42"/>
                </a:cubicBezTo>
                <a:cubicBezTo>
                  <a:pt x="120" y="52"/>
                  <a:pt x="113" y="60"/>
                  <a:pt x="104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5" name="Freeform 9"/>
          <p:cNvSpPr>
            <a:spLocks noEditPoints="1"/>
          </p:cNvSpPr>
          <p:nvPr/>
        </p:nvSpPr>
        <p:spPr bwMode="auto">
          <a:xfrm>
            <a:off x="2790743" y="4955555"/>
            <a:ext cx="340818" cy="319446"/>
          </a:xfrm>
          <a:custGeom>
            <a:avLst/>
            <a:gdLst>
              <a:gd name="T0" fmla="*/ 100 w 128"/>
              <a:gd name="T1" fmla="*/ 40 h 120"/>
              <a:gd name="T2" fmla="*/ 28 w 128"/>
              <a:gd name="T3" fmla="*/ 40 h 120"/>
              <a:gd name="T4" fmla="*/ 24 w 128"/>
              <a:gd name="T5" fmla="*/ 44 h 120"/>
              <a:gd name="T6" fmla="*/ 28 w 128"/>
              <a:gd name="T7" fmla="*/ 48 h 120"/>
              <a:gd name="T8" fmla="*/ 100 w 128"/>
              <a:gd name="T9" fmla="*/ 48 h 120"/>
              <a:gd name="T10" fmla="*/ 104 w 128"/>
              <a:gd name="T11" fmla="*/ 44 h 120"/>
              <a:gd name="T12" fmla="*/ 100 w 128"/>
              <a:gd name="T13" fmla="*/ 40 h 120"/>
              <a:gd name="T14" fmla="*/ 72 w 128"/>
              <a:gd name="T15" fmla="*/ 56 h 120"/>
              <a:gd name="T16" fmla="*/ 28 w 128"/>
              <a:gd name="T17" fmla="*/ 56 h 120"/>
              <a:gd name="T18" fmla="*/ 24 w 128"/>
              <a:gd name="T19" fmla="*/ 60 h 120"/>
              <a:gd name="T20" fmla="*/ 28 w 128"/>
              <a:gd name="T21" fmla="*/ 64 h 120"/>
              <a:gd name="T22" fmla="*/ 72 w 128"/>
              <a:gd name="T23" fmla="*/ 64 h 120"/>
              <a:gd name="T24" fmla="*/ 76 w 128"/>
              <a:gd name="T25" fmla="*/ 60 h 120"/>
              <a:gd name="T26" fmla="*/ 72 w 128"/>
              <a:gd name="T27" fmla="*/ 56 h 120"/>
              <a:gd name="T28" fmla="*/ 100 w 128"/>
              <a:gd name="T29" fmla="*/ 24 h 120"/>
              <a:gd name="T30" fmla="*/ 28 w 128"/>
              <a:gd name="T31" fmla="*/ 24 h 120"/>
              <a:gd name="T32" fmla="*/ 24 w 128"/>
              <a:gd name="T33" fmla="*/ 28 h 120"/>
              <a:gd name="T34" fmla="*/ 28 w 128"/>
              <a:gd name="T35" fmla="*/ 32 h 120"/>
              <a:gd name="T36" fmla="*/ 100 w 128"/>
              <a:gd name="T37" fmla="*/ 32 h 120"/>
              <a:gd name="T38" fmla="*/ 104 w 128"/>
              <a:gd name="T39" fmla="*/ 28 h 120"/>
              <a:gd name="T40" fmla="*/ 100 w 128"/>
              <a:gd name="T41" fmla="*/ 24 h 120"/>
              <a:gd name="T42" fmla="*/ 116 w 128"/>
              <a:gd name="T43" fmla="*/ 0 h 120"/>
              <a:gd name="T44" fmla="*/ 12 w 128"/>
              <a:gd name="T45" fmla="*/ 0 h 120"/>
              <a:gd name="T46" fmla="*/ 0 w 128"/>
              <a:gd name="T47" fmla="*/ 12 h 120"/>
              <a:gd name="T48" fmla="*/ 0 w 128"/>
              <a:gd name="T49" fmla="*/ 80 h 120"/>
              <a:gd name="T50" fmla="*/ 12 w 128"/>
              <a:gd name="T51" fmla="*/ 92 h 120"/>
              <a:gd name="T52" fmla="*/ 28 w 128"/>
              <a:gd name="T53" fmla="*/ 92 h 120"/>
              <a:gd name="T54" fmla="*/ 28 w 128"/>
              <a:gd name="T55" fmla="*/ 109 h 120"/>
              <a:gd name="T56" fmla="*/ 44 w 128"/>
              <a:gd name="T57" fmla="*/ 114 h 120"/>
              <a:gd name="T58" fmla="*/ 68 w 128"/>
              <a:gd name="T59" fmla="*/ 92 h 120"/>
              <a:gd name="T60" fmla="*/ 116 w 128"/>
              <a:gd name="T61" fmla="*/ 92 h 120"/>
              <a:gd name="T62" fmla="*/ 128 w 128"/>
              <a:gd name="T63" fmla="*/ 80 h 120"/>
              <a:gd name="T64" fmla="*/ 128 w 128"/>
              <a:gd name="T65" fmla="*/ 12 h 120"/>
              <a:gd name="T66" fmla="*/ 116 w 128"/>
              <a:gd name="T67" fmla="*/ 0 h 120"/>
              <a:gd name="T68" fmla="*/ 120 w 128"/>
              <a:gd name="T69" fmla="*/ 76 h 120"/>
              <a:gd name="T70" fmla="*/ 112 w 128"/>
              <a:gd name="T71" fmla="*/ 84 h 120"/>
              <a:gd name="T72" fmla="*/ 66 w 128"/>
              <a:gd name="T73" fmla="*/ 84 h 120"/>
              <a:gd name="T74" fmla="*/ 39 w 128"/>
              <a:gd name="T75" fmla="*/ 108 h 120"/>
              <a:gd name="T76" fmla="*/ 36 w 128"/>
              <a:gd name="T77" fmla="*/ 92 h 120"/>
              <a:gd name="T78" fmla="*/ 36 w 128"/>
              <a:gd name="T79" fmla="*/ 92 h 120"/>
              <a:gd name="T80" fmla="*/ 36 w 128"/>
              <a:gd name="T81" fmla="*/ 84 h 120"/>
              <a:gd name="T82" fmla="*/ 16 w 128"/>
              <a:gd name="T83" fmla="*/ 84 h 120"/>
              <a:gd name="T84" fmla="*/ 8 w 128"/>
              <a:gd name="T85" fmla="*/ 76 h 120"/>
              <a:gd name="T86" fmla="*/ 8 w 128"/>
              <a:gd name="T87" fmla="*/ 16 h 120"/>
              <a:gd name="T88" fmla="*/ 16 w 128"/>
              <a:gd name="T89" fmla="*/ 8 h 120"/>
              <a:gd name="T90" fmla="*/ 112 w 128"/>
              <a:gd name="T91" fmla="*/ 8 h 120"/>
              <a:gd name="T92" fmla="*/ 120 w 128"/>
              <a:gd name="T93" fmla="*/ 16 h 120"/>
              <a:gd name="T94" fmla="*/ 120 w 128"/>
              <a:gd name="T95" fmla="*/ 7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8" h="120">
                <a:moveTo>
                  <a:pt x="100" y="40"/>
                </a:moveTo>
                <a:cubicBezTo>
                  <a:pt x="28" y="40"/>
                  <a:pt x="28" y="40"/>
                  <a:pt x="28" y="40"/>
                </a:cubicBezTo>
                <a:cubicBezTo>
                  <a:pt x="26" y="40"/>
                  <a:pt x="24" y="42"/>
                  <a:pt x="24" y="44"/>
                </a:cubicBezTo>
                <a:cubicBezTo>
                  <a:pt x="24" y="46"/>
                  <a:pt x="26" y="48"/>
                  <a:pt x="28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102" y="48"/>
                  <a:pt x="104" y="46"/>
                  <a:pt x="104" y="44"/>
                </a:cubicBezTo>
                <a:cubicBezTo>
                  <a:pt x="104" y="42"/>
                  <a:pt x="102" y="40"/>
                  <a:pt x="100" y="40"/>
                </a:cubicBezTo>
                <a:close/>
                <a:moveTo>
                  <a:pt x="72" y="56"/>
                </a:moveTo>
                <a:cubicBezTo>
                  <a:pt x="28" y="56"/>
                  <a:pt x="28" y="56"/>
                  <a:pt x="28" y="56"/>
                </a:cubicBezTo>
                <a:cubicBezTo>
                  <a:pt x="26" y="56"/>
                  <a:pt x="24" y="58"/>
                  <a:pt x="24" y="60"/>
                </a:cubicBezTo>
                <a:cubicBezTo>
                  <a:pt x="24" y="62"/>
                  <a:pt x="26" y="64"/>
                  <a:pt x="28" y="64"/>
                </a:cubicBezTo>
                <a:cubicBezTo>
                  <a:pt x="72" y="64"/>
                  <a:pt x="72" y="64"/>
                  <a:pt x="72" y="64"/>
                </a:cubicBezTo>
                <a:cubicBezTo>
                  <a:pt x="74" y="64"/>
                  <a:pt x="76" y="62"/>
                  <a:pt x="76" y="60"/>
                </a:cubicBezTo>
                <a:cubicBezTo>
                  <a:pt x="76" y="58"/>
                  <a:pt x="74" y="56"/>
                  <a:pt x="72" y="56"/>
                </a:cubicBezTo>
                <a:close/>
                <a:moveTo>
                  <a:pt x="100" y="24"/>
                </a:moveTo>
                <a:cubicBezTo>
                  <a:pt x="28" y="24"/>
                  <a:pt x="28" y="24"/>
                  <a:pt x="28" y="24"/>
                </a:cubicBezTo>
                <a:cubicBezTo>
                  <a:pt x="26" y="24"/>
                  <a:pt x="24" y="26"/>
                  <a:pt x="24" y="28"/>
                </a:cubicBezTo>
                <a:cubicBezTo>
                  <a:pt x="24" y="30"/>
                  <a:pt x="26" y="32"/>
                  <a:pt x="28" y="32"/>
                </a:cubicBezTo>
                <a:cubicBezTo>
                  <a:pt x="100" y="32"/>
                  <a:pt x="100" y="32"/>
                  <a:pt x="100" y="32"/>
                </a:cubicBezTo>
                <a:cubicBezTo>
                  <a:pt x="102" y="32"/>
                  <a:pt x="104" y="30"/>
                  <a:pt x="104" y="28"/>
                </a:cubicBezTo>
                <a:cubicBezTo>
                  <a:pt x="104" y="26"/>
                  <a:pt x="102" y="24"/>
                  <a:pt x="100" y="24"/>
                </a:cubicBezTo>
                <a:close/>
                <a:moveTo>
                  <a:pt x="116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7"/>
                  <a:pt x="5" y="92"/>
                  <a:pt x="12" y="92"/>
                </a:cubicBezTo>
                <a:cubicBezTo>
                  <a:pt x="28" y="92"/>
                  <a:pt x="28" y="92"/>
                  <a:pt x="28" y="92"/>
                </a:cubicBezTo>
                <a:cubicBezTo>
                  <a:pt x="28" y="109"/>
                  <a:pt x="28" y="109"/>
                  <a:pt x="28" y="109"/>
                </a:cubicBezTo>
                <a:cubicBezTo>
                  <a:pt x="29" y="114"/>
                  <a:pt x="35" y="120"/>
                  <a:pt x="44" y="114"/>
                </a:cubicBezTo>
                <a:cubicBezTo>
                  <a:pt x="68" y="92"/>
                  <a:pt x="68" y="92"/>
                  <a:pt x="68" y="92"/>
                </a:cubicBezTo>
                <a:cubicBezTo>
                  <a:pt x="116" y="92"/>
                  <a:pt x="116" y="92"/>
                  <a:pt x="116" y="92"/>
                </a:cubicBezTo>
                <a:cubicBezTo>
                  <a:pt x="123" y="92"/>
                  <a:pt x="128" y="87"/>
                  <a:pt x="128" y="80"/>
                </a:cubicBezTo>
                <a:cubicBezTo>
                  <a:pt x="128" y="12"/>
                  <a:pt x="128" y="12"/>
                  <a:pt x="128" y="12"/>
                </a:cubicBezTo>
                <a:cubicBezTo>
                  <a:pt x="128" y="5"/>
                  <a:pt x="123" y="0"/>
                  <a:pt x="116" y="0"/>
                </a:cubicBezTo>
                <a:close/>
                <a:moveTo>
                  <a:pt x="120" y="76"/>
                </a:moveTo>
                <a:cubicBezTo>
                  <a:pt x="120" y="80"/>
                  <a:pt x="116" y="84"/>
                  <a:pt x="112" y="84"/>
                </a:cubicBezTo>
                <a:cubicBezTo>
                  <a:pt x="66" y="84"/>
                  <a:pt x="66" y="84"/>
                  <a:pt x="66" y="84"/>
                </a:cubicBezTo>
                <a:cubicBezTo>
                  <a:pt x="39" y="108"/>
                  <a:pt x="39" y="108"/>
                  <a:pt x="39" y="108"/>
                </a:cubicBezTo>
                <a:cubicBezTo>
                  <a:pt x="35" y="113"/>
                  <a:pt x="36" y="99"/>
                  <a:pt x="36" y="92"/>
                </a:cubicBezTo>
                <a:cubicBezTo>
                  <a:pt x="36" y="92"/>
                  <a:pt x="36" y="92"/>
                  <a:pt x="36" y="92"/>
                </a:cubicBezTo>
                <a:cubicBezTo>
                  <a:pt x="36" y="84"/>
                  <a:pt x="36" y="84"/>
                  <a:pt x="36" y="84"/>
                </a:cubicBezTo>
                <a:cubicBezTo>
                  <a:pt x="16" y="84"/>
                  <a:pt x="16" y="84"/>
                  <a:pt x="16" y="84"/>
                </a:cubicBezTo>
                <a:cubicBezTo>
                  <a:pt x="12" y="84"/>
                  <a:pt x="8" y="80"/>
                  <a:pt x="8" y="7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16" y="8"/>
                  <a:pt x="120" y="12"/>
                  <a:pt x="120" y="16"/>
                </a:cubicBezTo>
                <a:lnTo>
                  <a:pt x="120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6" name="Freeform 10"/>
          <p:cNvSpPr>
            <a:spLocks noEditPoints="1"/>
          </p:cNvSpPr>
          <p:nvPr/>
        </p:nvSpPr>
        <p:spPr bwMode="auto">
          <a:xfrm>
            <a:off x="1265323" y="2469223"/>
            <a:ext cx="276704" cy="340819"/>
          </a:xfrm>
          <a:custGeom>
            <a:avLst/>
            <a:gdLst>
              <a:gd name="T0" fmla="*/ 52 w 104"/>
              <a:gd name="T1" fmla="*/ 72 h 128"/>
              <a:gd name="T2" fmla="*/ 36 w 104"/>
              <a:gd name="T3" fmla="*/ 88 h 128"/>
              <a:gd name="T4" fmla="*/ 52 w 104"/>
              <a:gd name="T5" fmla="*/ 104 h 128"/>
              <a:gd name="T6" fmla="*/ 68 w 104"/>
              <a:gd name="T7" fmla="*/ 88 h 128"/>
              <a:gd name="T8" fmla="*/ 52 w 104"/>
              <a:gd name="T9" fmla="*/ 72 h 128"/>
              <a:gd name="T10" fmla="*/ 52 w 104"/>
              <a:gd name="T11" fmla="*/ 96 h 128"/>
              <a:gd name="T12" fmla="*/ 44 w 104"/>
              <a:gd name="T13" fmla="*/ 88 h 128"/>
              <a:gd name="T14" fmla="*/ 52 w 104"/>
              <a:gd name="T15" fmla="*/ 80 h 128"/>
              <a:gd name="T16" fmla="*/ 60 w 104"/>
              <a:gd name="T17" fmla="*/ 88 h 128"/>
              <a:gd name="T18" fmla="*/ 52 w 104"/>
              <a:gd name="T19" fmla="*/ 96 h 128"/>
              <a:gd name="T20" fmla="*/ 92 w 104"/>
              <a:gd name="T21" fmla="*/ 48 h 128"/>
              <a:gd name="T22" fmla="*/ 24 w 104"/>
              <a:gd name="T23" fmla="*/ 48 h 128"/>
              <a:gd name="T24" fmla="*/ 24 w 104"/>
              <a:gd name="T25" fmla="*/ 36 h 128"/>
              <a:gd name="T26" fmla="*/ 52 w 104"/>
              <a:gd name="T27" fmla="*/ 8 h 128"/>
              <a:gd name="T28" fmla="*/ 80 w 104"/>
              <a:gd name="T29" fmla="*/ 32 h 128"/>
              <a:gd name="T30" fmla="*/ 88 w 104"/>
              <a:gd name="T31" fmla="*/ 32 h 128"/>
              <a:gd name="T32" fmla="*/ 52 w 104"/>
              <a:gd name="T33" fmla="*/ 0 h 128"/>
              <a:gd name="T34" fmla="*/ 16 w 104"/>
              <a:gd name="T35" fmla="*/ 36 h 128"/>
              <a:gd name="T36" fmla="*/ 16 w 104"/>
              <a:gd name="T37" fmla="*/ 48 h 128"/>
              <a:gd name="T38" fmla="*/ 12 w 104"/>
              <a:gd name="T39" fmla="*/ 48 h 128"/>
              <a:gd name="T40" fmla="*/ 0 w 104"/>
              <a:gd name="T41" fmla="*/ 60 h 128"/>
              <a:gd name="T42" fmla="*/ 0 w 104"/>
              <a:gd name="T43" fmla="*/ 116 h 128"/>
              <a:gd name="T44" fmla="*/ 12 w 104"/>
              <a:gd name="T45" fmla="*/ 128 h 128"/>
              <a:gd name="T46" fmla="*/ 92 w 104"/>
              <a:gd name="T47" fmla="*/ 128 h 128"/>
              <a:gd name="T48" fmla="*/ 104 w 104"/>
              <a:gd name="T49" fmla="*/ 116 h 128"/>
              <a:gd name="T50" fmla="*/ 104 w 104"/>
              <a:gd name="T51" fmla="*/ 60 h 128"/>
              <a:gd name="T52" fmla="*/ 92 w 104"/>
              <a:gd name="T53" fmla="*/ 48 h 128"/>
              <a:gd name="T54" fmla="*/ 96 w 104"/>
              <a:gd name="T55" fmla="*/ 112 h 128"/>
              <a:gd name="T56" fmla="*/ 88 w 104"/>
              <a:gd name="T57" fmla="*/ 120 h 128"/>
              <a:gd name="T58" fmla="*/ 16 w 104"/>
              <a:gd name="T59" fmla="*/ 120 h 128"/>
              <a:gd name="T60" fmla="*/ 8 w 104"/>
              <a:gd name="T61" fmla="*/ 112 h 128"/>
              <a:gd name="T62" fmla="*/ 8 w 104"/>
              <a:gd name="T63" fmla="*/ 64 h 128"/>
              <a:gd name="T64" fmla="*/ 16 w 104"/>
              <a:gd name="T65" fmla="*/ 56 h 128"/>
              <a:gd name="T66" fmla="*/ 88 w 104"/>
              <a:gd name="T67" fmla="*/ 56 h 128"/>
              <a:gd name="T68" fmla="*/ 96 w 104"/>
              <a:gd name="T69" fmla="*/ 64 h 128"/>
              <a:gd name="T70" fmla="*/ 96 w 104"/>
              <a:gd name="T71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4" h="128">
                <a:moveTo>
                  <a:pt x="52" y="72"/>
                </a:moveTo>
                <a:cubicBezTo>
                  <a:pt x="43" y="72"/>
                  <a:pt x="36" y="79"/>
                  <a:pt x="36" y="88"/>
                </a:cubicBezTo>
                <a:cubicBezTo>
                  <a:pt x="36" y="97"/>
                  <a:pt x="43" y="104"/>
                  <a:pt x="52" y="104"/>
                </a:cubicBezTo>
                <a:cubicBezTo>
                  <a:pt x="61" y="104"/>
                  <a:pt x="68" y="97"/>
                  <a:pt x="68" y="88"/>
                </a:cubicBezTo>
                <a:cubicBezTo>
                  <a:pt x="68" y="79"/>
                  <a:pt x="61" y="72"/>
                  <a:pt x="52" y="72"/>
                </a:cubicBezTo>
                <a:close/>
                <a:moveTo>
                  <a:pt x="52" y="96"/>
                </a:moveTo>
                <a:cubicBezTo>
                  <a:pt x="48" y="96"/>
                  <a:pt x="44" y="92"/>
                  <a:pt x="44" y="88"/>
                </a:cubicBezTo>
                <a:cubicBezTo>
                  <a:pt x="44" y="84"/>
                  <a:pt x="48" y="80"/>
                  <a:pt x="52" y="80"/>
                </a:cubicBezTo>
                <a:cubicBezTo>
                  <a:pt x="56" y="80"/>
                  <a:pt x="60" y="84"/>
                  <a:pt x="60" y="88"/>
                </a:cubicBezTo>
                <a:cubicBezTo>
                  <a:pt x="60" y="92"/>
                  <a:pt x="56" y="96"/>
                  <a:pt x="52" y="96"/>
                </a:cubicBezTo>
                <a:close/>
                <a:moveTo>
                  <a:pt x="92" y="48"/>
                </a:moveTo>
                <a:cubicBezTo>
                  <a:pt x="24" y="48"/>
                  <a:pt x="24" y="48"/>
                  <a:pt x="24" y="48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21"/>
                  <a:pt x="37" y="8"/>
                  <a:pt x="52" y="8"/>
                </a:cubicBezTo>
                <a:cubicBezTo>
                  <a:pt x="66" y="8"/>
                  <a:pt x="78" y="18"/>
                  <a:pt x="80" y="32"/>
                </a:cubicBezTo>
                <a:cubicBezTo>
                  <a:pt x="88" y="32"/>
                  <a:pt x="88" y="32"/>
                  <a:pt x="88" y="32"/>
                </a:cubicBezTo>
                <a:cubicBezTo>
                  <a:pt x="86" y="14"/>
                  <a:pt x="71" y="0"/>
                  <a:pt x="52" y="0"/>
                </a:cubicBezTo>
                <a:cubicBezTo>
                  <a:pt x="32" y="0"/>
                  <a:pt x="16" y="16"/>
                  <a:pt x="16" y="36"/>
                </a:cubicBezTo>
                <a:cubicBezTo>
                  <a:pt x="16" y="48"/>
                  <a:pt x="16" y="48"/>
                  <a:pt x="16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5" y="48"/>
                  <a:pt x="0" y="53"/>
                  <a:pt x="0" y="60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3"/>
                  <a:pt x="5" y="128"/>
                  <a:pt x="12" y="128"/>
                </a:cubicBezTo>
                <a:cubicBezTo>
                  <a:pt x="92" y="128"/>
                  <a:pt x="92" y="128"/>
                  <a:pt x="92" y="128"/>
                </a:cubicBezTo>
                <a:cubicBezTo>
                  <a:pt x="99" y="128"/>
                  <a:pt x="104" y="123"/>
                  <a:pt x="104" y="116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104" y="53"/>
                  <a:pt x="99" y="48"/>
                  <a:pt x="92" y="48"/>
                </a:cubicBezTo>
                <a:close/>
                <a:moveTo>
                  <a:pt x="96" y="112"/>
                </a:moveTo>
                <a:cubicBezTo>
                  <a:pt x="96" y="116"/>
                  <a:pt x="92" y="120"/>
                  <a:pt x="88" y="120"/>
                </a:cubicBezTo>
                <a:cubicBezTo>
                  <a:pt x="16" y="120"/>
                  <a:pt x="16" y="120"/>
                  <a:pt x="16" y="120"/>
                </a:cubicBezTo>
                <a:cubicBezTo>
                  <a:pt x="12" y="120"/>
                  <a:pt x="8" y="116"/>
                  <a:pt x="8" y="112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60"/>
                  <a:pt x="12" y="56"/>
                  <a:pt x="16" y="56"/>
                </a:cubicBezTo>
                <a:cubicBezTo>
                  <a:pt x="88" y="56"/>
                  <a:pt x="88" y="56"/>
                  <a:pt x="88" y="56"/>
                </a:cubicBezTo>
                <a:cubicBezTo>
                  <a:pt x="92" y="56"/>
                  <a:pt x="96" y="60"/>
                  <a:pt x="96" y="64"/>
                </a:cubicBezTo>
                <a:lnTo>
                  <a:pt x="96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7" name="Freeform 11"/>
          <p:cNvSpPr>
            <a:spLocks noEditPoints="1"/>
          </p:cNvSpPr>
          <p:nvPr/>
        </p:nvSpPr>
        <p:spPr bwMode="auto">
          <a:xfrm>
            <a:off x="4342410" y="2469223"/>
            <a:ext cx="339693" cy="340818"/>
          </a:xfrm>
          <a:custGeom>
            <a:avLst/>
            <a:gdLst>
              <a:gd name="T0" fmla="*/ 64 w 128"/>
              <a:gd name="T1" fmla="*/ 0 h 128"/>
              <a:gd name="T2" fmla="*/ 0 w 128"/>
              <a:gd name="T3" fmla="*/ 64 h 128"/>
              <a:gd name="T4" fmla="*/ 64 w 128"/>
              <a:gd name="T5" fmla="*/ 128 h 128"/>
              <a:gd name="T6" fmla="*/ 128 w 128"/>
              <a:gd name="T7" fmla="*/ 64 h 128"/>
              <a:gd name="T8" fmla="*/ 64 w 128"/>
              <a:gd name="T9" fmla="*/ 0 h 128"/>
              <a:gd name="T10" fmla="*/ 64 w 128"/>
              <a:gd name="T11" fmla="*/ 120 h 128"/>
              <a:gd name="T12" fmla="*/ 8 w 128"/>
              <a:gd name="T13" fmla="*/ 64 h 128"/>
              <a:gd name="T14" fmla="*/ 64 w 128"/>
              <a:gd name="T15" fmla="*/ 8 h 128"/>
              <a:gd name="T16" fmla="*/ 120 w 128"/>
              <a:gd name="T17" fmla="*/ 64 h 128"/>
              <a:gd name="T18" fmla="*/ 64 w 128"/>
              <a:gd name="T19" fmla="*/ 120 h 128"/>
              <a:gd name="T20" fmla="*/ 85 w 128"/>
              <a:gd name="T21" fmla="*/ 49 h 128"/>
              <a:gd name="T22" fmla="*/ 60 w 128"/>
              <a:gd name="T23" fmla="*/ 75 h 128"/>
              <a:gd name="T24" fmla="*/ 47 w 128"/>
              <a:gd name="T25" fmla="*/ 61 h 128"/>
              <a:gd name="T26" fmla="*/ 41 w 128"/>
              <a:gd name="T27" fmla="*/ 61 h 128"/>
              <a:gd name="T28" fmla="*/ 41 w 128"/>
              <a:gd name="T29" fmla="*/ 67 h 128"/>
              <a:gd name="T30" fmla="*/ 57 w 128"/>
              <a:gd name="T31" fmla="*/ 82 h 128"/>
              <a:gd name="T32" fmla="*/ 57 w 128"/>
              <a:gd name="T33" fmla="*/ 83 h 128"/>
              <a:gd name="T34" fmla="*/ 60 w 128"/>
              <a:gd name="T35" fmla="*/ 84 h 128"/>
              <a:gd name="T36" fmla="*/ 63 w 128"/>
              <a:gd name="T37" fmla="*/ 83 h 128"/>
              <a:gd name="T38" fmla="*/ 63 w 128"/>
              <a:gd name="T39" fmla="*/ 82 h 128"/>
              <a:gd name="T40" fmla="*/ 91 w 128"/>
              <a:gd name="T41" fmla="*/ 55 h 128"/>
              <a:gd name="T42" fmla="*/ 91 w 128"/>
              <a:gd name="T43" fmla="*/ 49 h 128"/>
              <a:gd name="T44" fmla="*/ 85 w 128"/>
              <a:gd name="T45" fmla="*/ 4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99"/>
                  <a:pt x="29" y="128"/>
                  <a:pt x="64" y="128"/>
                </a:cubicBezTo>
                <a:cubicBezTo>
                  <a:pt x="99" y="128"/>
                  <a:pt x="128" y="99"/>
                  <a:pt x="128" y="64"/>
                </a:cubicBezTo>
                <a:cubicBezTo>
                  <a:pt x="128" y="29"/>
                  <a:pt x="99" y="0"/>
                  <a:pt x="64" y="0"/>
                </a:cubicBezTo>
                <a:close/>
                <a:moveTo>
                  <a:pt x="64" y="120"/>
                </a:moveTo>
                <a:cubicBezTo>
                  <a:pt x="33" y="120"/>
                  <a:pt x="8" y="95"/>
                  <a:pt x="8" y="64"/>
                </a:cubicBezTo>
                <a:cubicBezTo>
                  <a:pt x="8" y="33"/>
                  <a:pt x="33" y="8"/>
                  <a:pt x="64" y="8"/>
                </a:cubicBezTo>
                <a:cubicBezTo>
                  <a:pt x="95" y="8"/>
                  <a:pt x="120" y="33"/>
                  <a:pt x="120" y="64"/>
                </a:cubicBezTo>
                <a:cubicBezTo>
                  <a:pt x="120" y="95"/>
                  <a:pt x="95" y="120"/>
                  <a:pt x="64" y="120"/>
                </a:cubicBezTo>
                <a:close/>
                <a:moveTo>
                  <a:pt x="85" y="49"/>
                </a:moveTo>
                <a:cubicBezTo>
                  <a:pt x="60" y="75"/>
                  <a:pt x="60" y="75"/>
                  <a:pt x="60" y="75"/>
                </a:cubicBezTo>
                <a:cubicBezTo>
                  <a:pt x="47" y="61"/>
                  <a:pt x="47" y="61"/>
                  <a:pt x="47" y="61"/>
                </a:cubicBezTo>
                <a:cubicBezTo>
                  <a:pt x="45" y="60"/>
                  <a:pt x="43" y="60"/>
                  <a:pt x="41" y="61"/>
                </a:cubicBezTo>
                <a:cubicBezTo>
                  <a:pt x="40" y="63"/>
                  <a:pt x="40" y="65"/>
                  <a:pt x="41" y="67"/>
                </a:cubicBezTo>
                <a:cubicBezTo>
                  <a:pt x="57" y="82"/>
                  <a:pt x="57" y="82"/>
                  <a:pt x="57" y="82"/>
                </a:cubicBezTo>
                <a:cubicBezTo>
                  <a:pt x="57" y="82"/>
                  <a:pt x="57" y="83"/>
                  <a:pt x="57" y="83"/>
                </a:cubicBezTo>
                <a:cubicBezTo>
                  <a:pt x="58" y="84"/>
                  <a:pt x="59" y="84"/>
                  <a:pt x="60" y="84"/>
                </a:cubicBezTo>
                <a:cubicBezTo>
                  <a:pt x="61" y="84"/>
                  <a:pt x="62" y="84"/>
                  <a:pt x="63" y="83"/>
                </a:cubicBezTo>
                <a:cubicBezTo>
                  <a:pt x="63" y="83"/>
                  <a:pt x="63" y="82"/>
                  <a:pt x="63" y="82"/>
                </a:cubicBezTo>
                <a:cubicBezTo>
                  <a:pt x="91" y="55"/>
                  <a:pt x="91" y="55"/>
                  <a:pt x="91" y="55"/>
                </a:cubicBezTo>
                <a:cubicBezTo>
                  <a:pt x="92" y="53"/>
                  <a:pt x="92" y="51"/>
                  <a:pt x="91" y="49"/>
                </a:cubicBezTo>
                <a:cubicBezTo>
                  <a:pt x="89" y="48"/>
                  <a:pt x="87" y="48"/>
                  <a:pt x="85" y="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8" name="TextBox 17"/>
          <p:cNvSpPr txBox="1"/>
          <p:nvPr/>
        </p:nvSpPr>
        <p:spPr>
          <a:xfrm>
            <a:off x="1846168" y="21662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项目可行性分析</a:t>
            </a:r>
          </a:p>
        </p:txBody>
      </p:sp>
      <p:sp>
        <p:nvSpPr>
          <p:cNvPr id="29" name="TextBox 18"/>
          <p:cNvSpPr txBox="1"/>
          <p:nvPr/>
        </p:nvSpPr>
        <p:spPr>
          <a:xfrm>
            <a:off x="1846168" y="2579751"/>
            <a:ext cx="20510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项目成员每人写一份，分析该项目可行性。</a:t>
            </a:r>
          </a:p>
        </p:txBody>
      </p:sp>
      <p:sp>
        <p:nvSpPr>
          <p:cNvPr id="30" name="TextBox 17"/>
          <p:cNvSpPr txBox="1"/>
          <p:nvPr/>
        </p:nvSpPr>
        <p:spPr>
          <a:xfrm>
            <a:off x="3420405" y="459988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写需求文档</a:t>
            </a:r>
          </a:p>
        </p:txBody>
      </p:sp>
      <p:sp>
        <p:nvSpPr>
          <p:cNvPr id="31" name="TextBox 18"/>
          <p:cNvSpPr txBox="1"/>
          <p:nvPr/>
        </p:nvSpPr>
        <p:spPr>
          <a:xfrm>
            <a:off x="3420405" y="5013385"/>
            <a:ext cx="20510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根据游戏所要实现的功能分出多个功能模块，分析实现所需要的工作。</a:t>
            </a:r>
          </a:p>
        </p:txBody>
      </p:sp>
      <p:sp>
        <p:nvSpPr>
          <p:cNvPr id="32" name="TextBox 17"/>
          <p:cNvSpPr txBox="1"/>
          <p:nvPr/>
        </p:nvSpPr>
        <p:spPr>
          <a:xfrm>
            <a:off x="5000337" y="21662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设计产品流程图</a:t>
            </a:r>
          </a:p>
        </p:txBody>
      </p:sp>
      <p:sp>
        <p:nvSpPr>
          <p:cNvPr id="33" name="TextBox 18"/>
          <p:cNvSpPr txBox="1"/>
          <p:nvPr/>
        </p:nvSpPr>
        <p:spPr>
          <a:xfrm>
            <a:off x="5000337" y="2579751"/>
            <a:ext cx="20510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按照游戏整体架构与逻辑编写流程图，使对整体逻辑关系更加清晰。</a:t>
            </a:r>
          </a:p>
        </p:txBody>
      </p:sp>
      <p:sp>
        <p:nvSpPr>
          <p:cNvPr id="34" name="TextBox 17"/>
          <p:cNvSpPr txBox="1"/>
          <p:nvPr/>
        </p:nvSpPr>
        <p:spPr>
          <a:xfrm>
            <a:off x="6571676" y="45998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整体架构</a:t>
            </a:r>
          </a:p>
        </p:txBody>
      </p:sp>
      <p:sp>
        <p:nvSpPr>
          <p:cNvPr id="35" name="TextBox 18"/>
          <p:cNvSpPr txBox="1"/>
          <p:nvPr/>
        </p:nvSpPr>
        <p:spPr>
          <a:xfrm>
            <a:off x="6571676" y="5013385"/>
            <a:ext cx="20510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技术官写出项目架构，敲定整体框架，分出各功能模块由项目成员实现对应功能。</a:t>
            </a:r>
          </a:p>
        </p:txBody>
      </p:sp>
      <p:sp>
        <p:nvSpPr>
          <p:cNvPr id="36" name="TextBox 17"/>
          <p:cNvSpPr txBox="1"/>
          <p:nvPr/>
        </p:nvSpPr>
        <p:spPr>
          <a:xfrm>
            <a:off x="8105528" y="21662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代码实现</a:t>
            </a:r>
          </a:p>
        </p:txBody>
      </p:sp>
      <p:sp>
        <p:nvSpPr>
          <p:cNvPr id="37" name="TextBox 18"/>
          <p:cNvSpPr txBox="1"/>
          <p:nvPr/>
        </p:nvSpPr>
        <p:spPr>
          <a:xfrm>
            <a:off x="8105528" y="2579751"/>
            <a:ext cx="20510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各模块功能分给各个成员，按照框架实现各个小模块功能。</a:t>
            </a:r>
          </a:p>
        </p:txBody>
      </p:sp>
      <p:sp>
        <p:nvSpPr>
          <p:cNvPr id="38" name="TextBox 17"/>
          <p:cNvSpPr txBox="1"/>
          <p:nvPr/>
        </p:nvSpPr>
        <p:spPr>
          <a:xfrm>
            <a:off x="9680898" y="45998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测试完善</a:t>
            </a:r>
          </a:p>
        </p:txBody>
      </p:sp>
      <p:sp>
        <p:nvSpPr>
          <p:cNvPr id="39" name="TextBox 18"/>
          <p:cNvSpPr txBox="1"/>
          <p:nvPr/>
        </p:nvSpPr>
        <p:spPr>
          <a:xfrm>
            <a:off x="9680898" y="5013385"/>
            <a:ext cx="205100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将各模块功能整合后进行测试，看是否按照预期效果进行，寻找并解决代码中的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bug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785EC659-D5D8-4AFA-99FA-BF8B8A87A55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OgQ40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oEONIeEoGHCgDAACGDAAAJwAAAHVuaXZlcnNhbC9mbGFzaF9wdWJsaXNoaW5nX3NldHRpbmdzLnhtbNVX3W7aMBS+5yksT70saTu6diihmgpoVVtAhW3tVWViQ6w6dhbbUHq1p9mD7Ul2HAMFtevSH6QNCRGfn+/8n5jw6DYVaMJyzZWM8G51ByMmY0W5HEf4y6C9fYiRNkRSIpRkEZYKo6NGJczsUHCd9JkxIKoRwEhdz0yEE2OyehBMp9Mq11nuuEpYA/i6Gqs0yHKmmTQsDzJBZvBjZhnTeI5QAgC+qZJztUalglDokc4VtYIhTsFzyV1QRLQF0QkOvNiQxDfjXFlJj5VQOcrHwwi/axefhYyHavKUSZcT3QCiI5s6oZQ7L4jo8zuGEsbHCbh7UMNoyqlJIrxXcyggHTxEKbB96MShHCvIgTRz+JQZQokh/ujtGXZr9ILgSXQmScrjAXCQiz/CzcH156te6+LspHN6Peh2zwYnPe9EoROs44TBuqEQHFI2j9nSTkiMIXECfoPOiAjNwmCVtBAbKbnmnDujoRKQ+0IL2igdMtohKVupRv+GyzZI7mI0gkDELMKfck4ERtwQweOlsrZDbbgpqt5elUSABe3J0Hkf35v32YkTkmu26taCo13O48Y3ZQVFM2WR4DcMGYUgfpvCU8LQanHQKFdpQYX2MUgLDhYnnE0ZPSpyOgf8k6ErMJFa0IRezQQz3sJ3y+/QkI1UDriMTKCzgc61x68+CzgjWt+DkoWPW/2zk2br+qTTbF1uuQAJnRAZPxMcCs7SzGwEn8yQVGahB+mIidWsKArltOCVia368jJonlrhy/zWxViB3mBJNmPlOYX5qwelzSZkUgyiG64CGkaQQ0k8JjBiWBdcWlYWMCYSKSlmiMSw1rQb6wlXVgPFD7CH1i/30OsjLovTGFYbWMwpy0tB7uzuva/tfzg4/FivBr9+/Nx+Umm+8HuCOHN+4x8/ufKXa//hNgwDt6UfX9omt//mzu5dtL6WyWundTkoVdJWvxRct4xU97SM1IV/yfRWXjClXIClNPZDBmtJ8JQbRt+yxV7QJq96t/se20ybbDDm14zGfxOyPy2viWv3wjB49OLqOCmXPIVEuJW4vO029ms7cNN8lFWpANr6f4dG5TdQSwMEFAACAAgA6BDjSCkiHkG1AgAAUwoAACEAAAB1bml2ZXJzYWwvZmxhc2hfc2tpbl9zZXR0aW5ncy54bWyVVm1v2yAQ/r5fEWXf6+41m0QjtWkmVerWaq36HdsXGwVDBOd0+fcDDDUkceIGVQrPPQ93HHeXEr1mYv5hMiGF5FI9ASITlbZIwCasvJrmLaIUF4UUCAIvhFQN5dP5x1/uQzLHPKeSW1BjNStaQO9m5j5jJN7Ht5ldQ4JCNhsqdveykhc5LdaVkq0oz4ZW7zagOBNrw7z8OVssBx1wpvEOoUliWv6wa5xko0BrsCF9X9p1VsVpDjx4unSfkZre1enb78m2TDN0sutPdg3JNrSC9yTZPIw5PRXM7DotQPiHhvrls12DVE53oNLDb7/aNaiQm3bzrvCVrGxCU83pR3zTcElL0342qku7zgrshayjs6/g0+PuehuR/Ne474ltVyX5o83r3kCwj55zmKNqgWRh19l0LV8fWjT9AfMV5doQYqgnPZqgH2mrwzEp1vP+wisTZUTyQM94kbxtYNHFGxFTvOcvFjduVMTxvWFRgAq2Howi7MGe+cek9YAZgT3zibMSHgTfHdD3LZ0mPPEN9Y95OvvGCoKabchX2AWr9XRvG1dHrj0QOI0sYa5tOM+sAftqJHNYF1J2EBMRdMsqikyK35aX79xlNMn2DL7SjtcVQYYcjpWbi9EM6fi93D6tRm9Ny7H7Uegv1+0naGb41ZQi0qJuzI+Snk68zjSJScw0O66wU9LQQd2JlYw0zveQqKFqDepZSj7WjZAIeuzxsmutITrJohyQ7HiWiT/kWPpF2+SglubVGOiQ5RTsiDWram7+8IXBK5R7igFrJ8XanCcoe6vLCPBFAFQVdajabtNZmpYj47CF0PsR4K48dDeiTZUOFdw13sMK45LzyKia9KOir5V0hET4Ef6LCSs5eM8youyR5trdLOn8MIT7WJKxHKaZLb54kLm9r6XkYGM/zKAB7T+T/wFQSwMEFAACAAgA6BDjSJNBNSb9AgAAlwsAACYAAAB1bml2ZXJzYWwvaHRtbF9wdWJsaXNoaW5nX3NldHRpbmdzLnhtbM2W3VIaMRSA73mKTDpeyqq11TK7OB3B0akVRmirV07YBDZjNtnmB8SrPk0frE/Skw0gjJaujnTKDAM5yfnOX3KS+OguF2jMtOFKJni3voMRk6miXI4S/KV/sn2IkbFEUiKUZAmWCqOjZi0u3EBwk/WYtbDUIMBI0yhsgjNri0YUTSaTOjeF9rNKOAt8U09VHhWaGSYt01EhyBR+7LRgBs8IFQDwzZWcqTVrNYTiQPqsqBMMcQqeS+6DIuLU5gJHYdWApLcjrZykx0oojfRokOA3J+VnviaQWjxn0qfENEHoxbZBKOXeCSJ6/J6hjPFRBt4e7GM04dRmCd7b9xRYHT2mlOwQOfGUYwUpkHaGz5kllFgShsGeZXfWzAVBRKeS5Dztwwzy4Se41b85ve62L8/PLj7d9Dud8/5ZNzhR6kSrnDhaNRSDQ8rplC3sxMRakmbgN+gMiTAsjpZF82VDJVec82M0UAJSX2phNARPxTTBHzUnAiNuieDpYtYSPWL2hAuIwevu1ofS4gdgiDfNiDZs2dB8xvgsps1vygmKpsohwW8ZsgpBRC6HfxlDy+lGQ63yUiqIscgIThkaczZh9KjM0gz4J0PXYCJ3oAmbrxDMBgvfHb9HAzZUGriMjGGrgpybwK8/C1wQYx6gZO7jVu/8rNW+Obtota+2fICEjolMnwmHErK8sBvhkymSys71IB0pcYaVRaGclnNVYqu/vAyG506EMr92MZbQGyzJZqw8pzB/9aCy2YyMy4PoD1eJhiPIoSSBCRMpHHcuHasKTIlESoopIik0KuOP9ZgrZ0ASDnBAm5d7GPQRl+VoBDcHWNSU6UrInd29t/vv3h8cfmjUo18/fm6vVZq18K4g3lzo4cdrm/iikT/uhnHke+fTbdhq96+6cPey/bVKpi7aV/1KRWr3KuE6VVZ1PlVZdRmuje7SlVHJBWgzo3BsoNEInnPL6GtumhcUfv39G7bFKxV+g1Gs3b7/bxBhtHhurbyv4ujJB2AN5KuP6WbtN1BLAwQUAAIACADoEONIKshEQpQBAAAdBgAAHwAAAHVuaXZlcnNhbC9odG1sX3NraW5fc2V0dGluZ3MuanONlMtuwjAQRfd8ReRuK0SfaburCpUqsahUdlUXThhChGNHtpOSIv69HgMldpyCZ4MvhzsP5NkMInNISqKnaGM/2/u7e7caoKZlBZeuznr0AnWiWD6HWV4AyzkQD6kPP/2Tt0ciZEy4NU2aD7RVLT8i8JsFZaqNlwELGdBUQKsD2ndAW4cS/zid7bvaddQac1JpLfgwFVwD10MuZEEtQy5e7Wk36MGiBnkCXdAUHNPYnj7y6HgXY7S5VBQl5c1UZGKY0HSVSVHxeV/+ZVOCNH/4ageMHuOXiWPHcqXfNBR+4skDRj9ZSlAK9nnvJxhBmNEEWMt3ZM8/qGPcbcij61zl+kA/X2G06ZJmcMaUzECNV4eLMbqchrXeETfXGA7BaAOyYzW+xXBAUVblOaVJkeFEOmh35n8oE3Se82yfeoQR5LBYtO2b3rFRW/6YOE9IeE9oGXp9Rd/m8MHQu9fBp6u8vNOQHQuJPJBDBLSybwdZQ6cY7e8RvH9GhGpN02Vh1oNZjWYMVK5AzoRgpvqvU3X6uQbbX1BLAwQUAAIACACTuC1J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CTuC1JsO1dV24AAAB2AAAAHAAAAHVuaXZlcnNhbC9sb2NhbF9zZXR0aW5ncy54bWwNzD0OwjAMQOG9p7C8l5+NoWk3NhAS5QBWY1Akx0aJheD2eHvDpzct3yrw4daLacLj7oDAulku+kr4WM/jCaE7aSYx5YRqCMs8TGIbyZ3dA3Z4C/24rVwjnK9UQ94ad1YnjzOMcInns3DG/Tz8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CTuC1JF6nhQW8BAAD7AgAAKQAAAHVuaXZlcnNhbC9za2luX2N1c3RvbWl6YXRpb25fc2V0dGluZ3MueG1sjVLbatwwEH3PV4j8wEoa3Qzugm4ufklCspBnd60W00QulkJL0cdXTrJsttnQap5mzpkzzOi06fsU7VPK8+P0e8jTHO9CzlP8lrYXCLX7+WFebpaQQk6bY+V+iuP8s49f57VWqykPcRyW0a5o2mLUPT+kpFZO1YwZRpFknnqFnOe2Yg24BmzFHCW23fwl8aK7hH2I+bxquzlB3zf0MYUl93EMv7Zwyn4LnW7weRnGqfLSVrA1ymFqcWwNxAiX3BeqAUAgyx1xuEjZSE2Qx4xjKEZRoIAI56QRhUjKoWZdI6oK841ATDJGXaGe1m6ktXHUFgkNIbpO86qxpeuMxBgRQoC5wgV0BqPKhqqhQa0HBAcGRNFGEwWos53pWPHOC8uRol5gXJgxgPHxuMft3p7rWP3vdQ7n/Ifg2S84i67e2pwxV7t/WpZK3oXHHw9DDujLkEI/frq8ufV3/mqnd/311eWrN599fGCuhq2bf+jvP1BLAwQUAAIACACUuC1JHJprY8cOAACQGwAAFwAAAHVuaXZlcnNhbC91bml2ZXJzYWwucG5n7Vl7WJJ337/VylZpNNsszx322LOcztQyTdRlmU9qK13OI5WZ4QHTRMQD2LYn3dLYVkF5wMrCM8xMUfDUKqlpUiqS0S0VIcmtqDFEQOC9se169+/773v5x31xfz/A9/f5nr/3df/4dWig2SqrVQAAmAUdCDgCACYIADD+YeUKGKHgX9rAH0ZnjwR+BdAHbCZgYVmif4g/ADSRVi8cXw7LH505EHkWAMzvGy4jTlrNSQCw/iwowD88O24K5F7YKrblzGrLFkzem779/K1D3IOyA3tqr/98LOBXm4Dl/us/VdwKePBqX8DTvR+HI9avCwjonDdZxi97VpP53lb+zq1FKNP92X+XPST/PNu1OfabWNAD5HHZrMS5waTSLtV4Ga+6ksBSz4tIpA7lWC4A9Cx3y7n+4rrVcSrBvIjrq++I3QgAbc/rPunNXI+IoMegLZcBwDbemkCjWRAnbFkNW9BfZ+vMk5SyrsH3zUmFB+3zZvy9LQDg2NGpM7VlRgDwdB3sEr9gP/h7VyNYfrAM1oGwWAKXwCVwCVwCl8AlcAlcApfAJfD/N+is1Qj1cfDd1v+jIu/DfnlaBb+eEpeDVjyPJzXqFiS+DFmXRgaFgnRWPtYbmstSmgAFlf0iNiYFGzc85eLSMfN7aHxPVOvIRgjHz4choWRDtqRg/s0Fl6PEBZG9wDq3s04QzWSzfQHAEnSszMsAqeuRJVYmI/mQTN5A3p0mEgRogy9puusrTN5cS6Si014p6BgcjhgKqSSVvoNPolnwY1OEPXFh9huKHkLpo3zU76oCqTnS2vrxZt9pmB9XoxNTUMidabr24Qx5R6S2vzcDRVCJm/Ci939KWDLXjE8Fz1tfonTvKSVK+d1xt+jE2c3YQdxG0LxAJN0KRdoU0iMOIVUnc7sTW4KZsk01lVORlQeEux0Gkit4UzIZFz3sN3neGuNpdRkrp2A6FSP1zvXzNX3Jv0URNAKhXX6sM4cw3MU4U5NP4NjiFmzWeRyw973wni3UYlIXeDmKlpFGcW9HTszw9Y7xkmkJ1huMf+vU2oRuZzGwWsW3dJU8JzFBOB0zgnU0DWSavGrzej3zdO/aFs6vewdBZSRzYFNt5WwkNebFbgeWNTYuUym5ldTzjUm7OsrkDuZapBmSfS+2Ip1qmoqNfaxIz2kRSu5lV+QzTtdMU76f/OmhOpKn/CRflLjT+KRTBKlw9mK42SMJbjVBXia8u25HQ25xeaY11r5XWUau1+yx42pWFaFEFX1vY/cbqOTw73iftymVdXFZWPMQbQNbQ/jY+M0PvYE+g0ZEMz+J/yuvsXPzimHuSVVz/bms/Njzsfm+Y7Y1/roNPXy/PKewXtGNFZI+nIVUWEZohey2OIL781GkodS+kp+vungna/YIkMM7Wancl+YFqOFEEVvE2SSV6RuiJU+Hod8jtcgfCjxvu16Fxp9I10znrWgL+34knVymhQhZWxzI30+oCbtXusSrjsckMhdajdQsziM08xdn5tRcxX5l3stCjKAZU5H/rtUHGhmFBeA2ciDjUbfyt+Gp7w1urSPtwCqJEcZvLvceo5ftijZ/dcrjdIPqzWs+TztJT/DL5KOWBdAFcw3RifYwRRZ2JIQIR/yF2AJsNfpjk37wTLXAFD5h7zfEulaBKRuBqHZfcRbsuIEkw4H5qVA9iVeO4ubqkefdAwUL3gisav7qkWtE0xNH+0gk4Mqs5iPsaBv9+NC0X0pOcXmW9UQG38uBSlBP8HKnO5lwopNC95yW/c0ePgjjFbLnMmwHo1uXk9vveRIkXMVCNneYQgIbXFub/Cmi798VOCtQu7txq8Pn5iNafL/V5YuoOFuyifdc1dxZs1scLo3w6ZaPkwrifCmrOtbht2yTQhtOc6FhRb+J3OouF3IynW1OJf1yKaXKjsJ+SU7+BLHWd2FG2sxFavTN2uqJKxFxaApIW/RJGZZ5myZ7P5iaO9LYXB7KWnsKbD13IVVIXC7L4U1dMHi4ntOD1kVVwjG0Ki45N+oF271GVHXwoIBOag7TsJCbw/d/WYz3OG0vlzbo2/J0n0nXWca3qxJ3rdBg8fmguyejMheH3z2xU+oVeHkrMyHsQflRZZ4TFmBniP/QV07UV02zcQ5xebMPq/BYFc2ya9FN2CRvbHSSdJzB7sgUULGQU3Val2p8G52VEGZgOOVOvNMSmuLEY3PiCZ0X++XS59p5EQmFdSqjXOO5EmICleYpsRFP6hl9eEGm5gRsXQhIZpHkCaKdI9oaIh++cEmEqW41YYx0m850ZvBv4ituX5q88Nq9e+0mh4JOiEpKWPM0uc7kODO4lrTzyVB0WifPnM5O5ZL7GGGmb616SGjqLp1PV9ZiWvWGK1ODsdY7lw/tNPCrR2rGbLcfgWiuRfR4Cav2okhAr46zSNJ56pxJRBEodfUU7mP6ngK9BMVouwf85NG80QUvZnkSoZPMc7ef3v6vJCtN/NDdiRa39EFhIQLRM4blcry2u9Gs3HF9ayCa+FyzYC4lLgs9dDcGo3sxYciwWnR5epkypPMY1X0zK9XEckgz3S20c8w6PLRhmLyqUHVnHULe1L5CI6oYd51hoLuot9M3JyDZKGgknPMAPxrOPLTIp1YmbEuJ9StWVTSFgtNeY6SCqPODz7vL5sCg4fgqgWPZypXHplkSUXbEDfOOshWPRMH9V6U9UaYC2Zpw5tRohmqUhu6f/ssv5DQ+P7KWxRDfsk+QtprFBCfORlCSoszjOGxjRb4lQmyvn+c8E8d/HTtE85/x3O7L+b3oirhpB2/qEpx8O+XuMnmQ8c1irScZJbt/h1FQw9nPPLRz3Qd/uPJWH9xFvOo7GDZEaz4EtiaCXvf/cbaXYnPOYPY2QzxqvfdP1tG8VvD9Wou/rLGw9SDavRoB2pwoG/lDIfLr+I5k14vn4gs6GbiTbGxrba0sGWxlEbEnkmP9nKoTlhWfrkMTAuNbGQXbQORogF/KzOtCezo1+82PVaYPGpzr8aBXDw92yVVWs1NzqS/hcUowmHF7scKeu5eoQH4ocyqSGVp30R8UV2AEPQ+HbbdktWCsuoE9K9riZ1BhZg2QrUT13MOZcW4mhYA7/kNgfiM2+cVcOj+Elb8Dbh40GgsUEfjaGEuEXOvUdylRHkhJ0u1JQyD0zeWD+OpnYGXoQ3+fb4l6jZChU/O76Xb4t7/E22W/OsdLZYJZd4t/LpgyMCSbPsP2XggKARcWi94tpbR3QZZcbeDqeNiFqjBuzos4AbLXG7w24aTjT5SO4xx6HfAbTF6mnzi9hkbhqEpbzb7jbFR5jZeQXL7QH3nm/DfFdN9etlgxXdrbtVFP5UP99lAjWqclHZ8UNpsX5aRkak5aGDXN8CJQjbIO+UDVgRpTqRfFBYWMopEbsSzImDDoY8/xx4LRLQdFU5D6xROXv2Pa/nKhZWixST3Jfl2DvlikjtLHOaMWszyZ0TmymOW0e9AOhz88s1z0q8J2rKQKHx9AbR+ZmHts6HOlvdqrQv8aNKVgA9GzilxxH43POI0yOkwqwVSmbHb4VGp7PlfWXl1yPvSLaCiTv3zhVi5ygIg+TWiaGD6bGgxGXrthcFG120BpyT/r/mM5st6SolZm35OSp+H8jiH5zH2b23CAdxc982L5g/n5wyFwbofZsqUscm9OQof86zA1RuEF6uCunxI2lFcm4dcl+PUr02v8arRhmpvDypaBNmGfxSnNyqKc4ExNvLWRa60+oB5Z6m761ZvxsrQ4rXaaiOqUD3iXu3F9lC+fBfK+ZZifAeUJlqC8qT+RMrIvwIfT69DehVEvZ33opVI/n1bBExQOv9gmgp6scz0E3jEEGIIY3chZl00UqzaM1SM+tO+LME6t6r0Vgi8WeaKEDDdGhIk0XbUhpjL8Q7ManoqSkdTbwmKRYz41KhHSibej5ZBUI37clO6jsPJ0ttYo77p6DMffsLMAdc/3+wVLKVUQzm7cc5vivlbiq8ff6kINdOt1mggliEN5+4nVfLPS3fTcrsmbuUiy14aL/jkh2Nbb1Pj788HvrkpVI7Hcp4thD7KNgY6BT+pr/5oHkzfnnmRIyRDs8pTEWb1/eSDYZRikrMVBavkjPEj5X+GIp2BR8yySs9u8biXFZICVEkcb07VP0MroURflN6y/PBujzBvdp8yzkTYMzhdPsmo3x3fYdgQZqnUAuXjQLfIzDxpmFJ7YLp1/HvnHxE6k4mng2n8bubYrRqJJ//WfWFGe0P6yZNfYc2eOgvG/qst513Sr5KotIR68bqjxxZ+N0D9WmqCGC4WlLDE71eRyoV1OjQ/Gpg5j3w/vad9oebcvETLRCISFUbor1uTURYjqwn5HJWk++GPtYmXAgvV1eHJaVqvzi+S0D5uM4rFj5V3NMUvjE4P5P9QikztszowkyHcgf8/s+lvPvEfcrSRrWAXGtMdF6jYDzooQ8Bo10ni2KI6oVczppv8Dh47blNUdoJXWM3R7njdMU+QQpQbitg98f2SAhOnpTzeknCKyT7YbT/6Ve5ZlC3C0VpwqyB8nhJkVjjuhLLPM4T20fxS5NVE0li0qqbo3uAPR2i4mRx+Fd5EUb0+xes6Q0R7fjrexZaz6/K7JE8K0K3ws/69tsr5iTl/YNvaZfuh95MIhkN98SUdcC03aICQt4UNS9X173W8K4g0qD14FcLEGQyia7F/qoJdieTlsWLoGWZve+Fl8z16C4yl7xyswG/m8gyCBk6+eqA7sXj1b7autNTv/+r24L7BveFEHAEj8K7I9HxQd4BQUWh3GVs6lH0FLCrZpvM62rnXcbR3h/3X32sP2YA2jLzt75p4pCfnisPyBCXBm5cDQvHMTtGHmplAfW77Nwfknflzu1LtpLr8SV8FL8GBEmwKA+bUC+InthLExABR9tBIAHLImBGndqYl/vSAy1Ac60fgvAd5mpoIBoCCy5f5tnv5f01/BvyoLdxvOXI/wyNdrlVPfAUDPw6ONX9IqTW7S7AnzxxWGt03b4cdBy4Mt/h6/uwwlKVDvc3a85TifcIT/DATtCw2gf3Xsu/8BUEsDBBQAAgAIAJS4LUm86NwPSQAAAGoAAAAbAAAAdW5pdmVyc2FsL3VuaXZlcnNhbC5wbmcueG1ss7GvyM1RKEstKs7Mz7NVMtQzULK34+WyKShKLctMLVeoAIoZ6RlAgJJCJSq3PDOlJMNWydzMACGWkZqZnlFiq2RqjhDUBxoJAFBLAQIAABQAAgAIAOgQ40gVDq0oZAQAAAcRAAAdAAAAAAAAAAEAAAAAAAAAAAB1bml2ZXJzYWwvY29tbW9uX21lc3NhZ2VzLmxuZ1BLAQIAABQAAgAIAOgQ40h4SgYcKAMAAIYMAAAnAAAAAAAAAAEAAAAAAJ8EAAB1bml2ZXJzYWwvZmxhc2hfcHVibGlzaGluZ19zZXR0aW5ncy54bWxQSwECAAAUAAIACADoEONIKSIeQbUCAABTCgAAIQAAAAAAAAABAAAAAAAMCAAAdW5pdmVyc2FsL2ZsYXNoX3NraW5fc2V0dGluZ3MueG1sUEsBAgAAFAACAAgA6BDjSJNBNSb9AgAAlwsAACYAAAAAAAAAAQAAAAAAAAsAAHVuaXZlcnNhbC9odG1sX3B1Ymxpc2hpbmdfc2V0dGluZ3MueG1sUEsBAgAAFAACAAgA6BDjSCrIREKUAQAAHQYAAB8AAAAAAAAAAQAAAAAAQQ4AAHVuaXZlcnNhbC9odG1sX3NraW5fc2V0dGluZ3MuanNQSwECAAAUAAIACACTuC1JPTwv0cEAAADlAQAAGgAAAAAAAAABAAAAAAASEAAAdW5pdmVyc2FsL2kxOG5fcHJlc2V0cy54bWxQSwECAAAUAAIACACTuC1JsO1dV24AAAB2AAAAHAAAAAAAAAABAAAAAAALEQAAdW5pdmVyc2FsL2xvY2FsX3NldHRpbmdzLnhtbFBLAQIAABQAAgAIAESUV0cjtE77+wIAALAIAAAUAAAAAAAAAAEAAAAAALMRAAB1bml2ZXJzYWwvcGxheWVyLnhtbFBLAQIAABQAAgAIAJO4LUkXqeFBbwEAAPsCAAApAAAAAAAAAAEAAAAAAOAUAAB1bml2ZXJzYWwvc2tpbl9jdXN0b21pemF0aW9uX3NldHRpbmdzLnhtbFBLAQIAABQAAgAIAJS4LUkcmmtjxw4AAJAbAAAXAAAAAAAAAAAAAAAAAJYWAAB1bml2ZXJzYWwvdW5pdmVyc2FsLnBuZ1BLAQIAABQAAgAIAJS4LUm86NwPSQAAAGoAAAAbAAAAAAAAAAEAAAAAAJIlAAB1bml2ZXJzYWwvdW5pdmVyc2FsLnBuZy54bWxQSwUGAAAAAAsACwBJAwAAFCYAAAAA"/>
  <p:tag name="ISPRING_PRESENTATION_TITLE" val="论文答辩"/>
</p:tagLst>
</file>

<file path=ppt/theme/theme1.xml><?xml version="1.0" encoding="utf-8"?>
<a:theme xmlns:a="http://schemas.openxmlformats.org/drawingml/2006/main" name="Office 主题">
  <a:themeElements>
    <a:clrScheme name="PPT 单色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3F3F3F"/>
      </a:accent2>
      <a:accent3>
        <a:srgbClr val="7F7F7F"/>
      </a:accent3>
      <a:accent4>
        <a:srgbClr val="A5A5A5"/>
      </a:accent4>
      <a:accent5>
        <a:srgbClr val="BFBFBF"/>
      </a:accent5>
      <a:accent6>
        <a:srgbClr val="D8D8D8"/>
      </a:accent6>
      <a:hlink>
        <a:srgbClr val="7F7F7F"/>
      </a:hlink>
      <a:folHlink>
        <a:srgbClr val="7F7F7F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707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1433</Words>
  <Application>Microsoft Office PowerPoint</Application>
  <PresentationFormat>宽屏</PresentationFormat>
  <Paragraphs>141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Arial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团队成员</vt:lpstr>
      <vt:lpstr>团队成员</vt:lpstr>
      <vt:lpstr>PowerPoint 演示文稿</vt:lpstr>
      <vt:lpstr>PowerPoint 演示文稿</vt:lpstr>
      <vt:lpstr>PowerPoint 演示文稿</vt:lpstr>
      <vt:lpstr>开发过程</vt:lpstr>
      <vt:lpstr>产品流程图</vt:lpstr>
      <vt:lpstr>PowerPoint 演示文稿</vt:lpstr>
      <vt:lpstr>账号登陆注册页面</vt:lpstr>
      <vt:lpstr>游戏主线及背景说明</vt:lpstr>
      <vt:lpstr>小游戏模块（以猜大小为例）</vt:lpstr>
      <vt:lpstr>Boss挑战模块</vt:lpstr>
      <vt:lpstr>排行榜模块</vt:lpstr>
      <vt:lpstr>PowerPoint 演示文稿</vt:lpstr>
      <vt:lpstr>开发总结</vt:lpstr>
      <vt:lpstr>团队成员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锐旗设计；https://9ppt.taobao.com</dc:description>
  <cp:lastModifiedBy>kn song</cp:lastModifiedBy>
  <cp:revision>126</cp:revision>
  <dcterms:created xsi:type="dcterms:W3CDTF">2016-03-23T02:00:00Z</dcterms:created>
  <dcterms:modified xsi:type="dcterms:W3CDTF">2024-06-26T04:17:33Z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