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7" r:id="rId4"/>
    <p:sldId id="262" r:id="rId5"/>
    <p:sldId id="264" r:id="rId6"/>
    <p:sldId id="272" r:id="rId7"/>
    <p:sldId id="274" r:id="rId8"/>
    <p:sldId id="273" r:id="rId9"/>
    <p:sldId id="266" r:id="rId10"/>
    <p:sldId id="27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E3CC-FE82-4A5E-8DCC-912D9265AC8E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71CBF-769E-40A0-861E-88E4AAA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92FE-623C-41F4-AE19-E2A994699E51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30BF-24D7-4E77-9898-45A34935B94E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770B-E514-4942-9F6A-0A0826774EF0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5B2-294A-4B0C-904D-C163F21F7B01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7795-B78A-40A8-831E-2681712341B0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31-9EC2-4307-BD72-BE501958757F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1DBD-A0DA-45E8-AC73-D4B61AF49F15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EC4D-6E8F-42D2-85C4-A06E89850A59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BF36-8C32-479F-AA3A-09C6AAF33B5F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439F-F01C-496B-8440-8045ECE3E29B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09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</a:rPr>
              <a:t>DEPARTMENT OF INFORMATION SCIENCE &amp; ENGINEERING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Spell checker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495800"/>
            <a:ext cx="3886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Presentation by,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NAME  R RANJITHA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USN 1NH17IS075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0" y="44958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 the Guidance of 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Ms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owri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Prasad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Designation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"/>
            <a:ext cx="53633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following books were very helpful during the completion of</a:t>
            </a:r>
          </a:p>
          <a:p>
            <a:pPr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 project: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1.The C Programming Language 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Ansi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C Version)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-Brain W Kernighan and Dennis M. Ritchie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2. C in Depth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-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Deepali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Srivatsava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and S. K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Srivatsava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None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IN" dirty="0" smtClean="0">
              <a:latin typeface="Times New Roman" charset="0"/>
              <a:cs typeface="Times New Roman" charset="0"/>
            </a:endParaRPr>
          </a:p>
          <a:p>
            <a:endParaRPr lang="en-IN" dirty="0" smtClean="0">
              <a:latin typeface="Times New Roman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1828800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3505200"/>
            <a:ext cx="350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Queries 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Problem Definition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Proposed system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System design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Methodology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Expected outcome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30/09/2019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Mini Project – ISE57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Checking of spelling is a basic requirement in any text</a:t>
            </a:r>
          </a:p>
          <a:p>
            <a:pPr>
              <a:buNone/>
            </a:pPr>
            <a:r>
              <a:rPr lang="en-US" dirty="0" smtClean="0"/>
              <a:t>     processing or analysis</a:t>
            </a:r>
          </a:p>
          <a:p>
            <a:endParaRPr lang="en-US" dirty="0" smtClean="0"/>
          </a:p>
          <a:p>
            <a:r>
              <a:rPr lang="en-US" dirty="0" smtClean="0"/>
              <a:t>This spell checker program in </a:t>
            </a:r>
            <a:r>
              <a:rPr lang="en-US" dirty="0" err="1" smtClean="0"/>
              <a:t>c++</a:t>
            </a:r>
            <a:r>
              <a:rPr lang="en-US" dirty="0" smtClean="0"/>
              <a:t> program provides us the feature to find the misspelled words.</a:t>
            </a:r>
          </a:p>
          <a:p>
            <a:endParaRPr lang="en-US" dirty="0" smtClean="0"/>
          </a:p>
          <a:p>
            <a:r>
              <a:rPr lang="en-US" dirty="0" smtClean="0"/>
              <a:t>The user can enter the word and the program will analyze the word and check if the spelling is correct.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Definition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To design and implement a spell checker using the features of oops which can also suggest the correct words to increase the accuracy in the art of typing.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Objectives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While typing it is likely for a person to make mistakes.</a:t>
            </a:r>
          </a:p>
          <a:p>
            <a:endParaRPr lang="en-US" dirty="0" smtClean="0"/>
          </a:p>
          <a:p>
            <a:r>
              <a:rPr lang="en-US" dirty="0" smtClean="0"/>
              <a:t>So the need of having a basic sell checker or a word.</a:t>
            </a:r>
          </a:p>
          <a:p>
            <a:r>
              <a:rPr lang="en-US" dirty="0" smtClean="0"/>
              <a:t>Prediction is very essential in any text editors.</a:t>
            </a:r>
          </a:p>
          <a:p>
            <a:endParaRPr lang="en-US" dirty="0" smtClean="0"/>
          </a:p>
          <a:p>
            <a:r>
              <a:rPr lang="en-US" dirty="0" smtClean="0"/>
              <a:t>The program uses the concepts of oops.</a:t>
            </a:r>
          </a:p>
          <a:p>
            <a:endParaRPr lang="en-US" dirty="0" smtClean="0"/>
          </a:p>
          <a:p>
            <a:r>
              <a:rPr lang="en-US" dirty="0" smtClean="0"/>
              <a:t>The program uses few basic string instructions.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Proposed system- </a:t>
            </a:r>
            <a:r>
              <a:rPr lang="en-IN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Prompt for the user to enter a word.</a:t>
            </a:r>
          </a:p>
          <a:p>
            <a:endParaRPr lang="en-US" dirty="0" smtClean="0"/>
          </a:p>
          <a:p>
            <a:r>
              <a:rPr lang="en-US" dirty="0" smtClean="0"/>
              <a:t>Analyses and displays the message if the entered word is wrong.</a:t>
            </a:r>
          </a:p>
          <a:p>
            <a:endParaRPr lang="en-US" dirty="0" smtClean="0"/>
          </a:p>
          <a:p>
            <a:r>
              <a:rPr lang="en-US" dirty="0" smtClean="0"/>
              <a:t>Suggests words which matches the keyword entered by the user.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Hardware System Configuration:</a:t>
            </a:r>
          </a:p>
          <a:p>
            <a:endParaRPr lang="en-US" dirty="0" smtClean="0"/>
          </a:p>
          <a:p>
            <a:r>
              <a:rPr lang="en-US" dirty="0" smtClean="0"/>
              <a:t>Processor - Intel Core i5</a:t>
            </a:r>
          </a:p>
          <a:p>
            <a:endParaRPr lang="en-US" dirty="0" smtClean="0"/>
          </a:p>
          <a:p>
            <a:r>
              <a:rPr lang="en-US" dirty="0" smtClean="0"/>
              <a:t>Speed - 1.8 GHz</a:t>
            </a:r>
          </a:p>
          <a:p>
            <a:endParaRPr lang="en-US" dirty="0" smtClean="0"/>
          </a:p>
          <a:p>
            <a:r>
              <a:rPr lang="en-US" dirty="0" smtClean="0"/>
              <a:t>RAM - 4 GB</a:t>
            </a:r>
          </a:p>
          <a:p>
            <a:endParaRPr lang="en-US" dirty="0" smtClean="0"/>
          </a:p>
          <a:p>
            <a:r>
              <a:rPr lang="en-US" dirty="0" smtClean="0"/>
              <a:t>Hard Disk - 1 TB</a:t>
            </a:r>
          </a:p>
          <a:p>
            <a:endParaRPr lang="en-US" dirty="0" smtClean="0"/>
          </a:p>
          <a:p>
            <a:r>
              <a:rPr lang="en-US" dirty="0" smtClean="0"/>
              <a:t>Software System Configuration:</a:t>
            </a:r>
          </a:p>
          <a:p>
            <a:endParaRPr lang="en-US" dirty="0" smtClean="0"/>
          </a:p>
          <a:p>
            <a:r>
              <a:rPr lang="en-US" dirty="0" smtClean="0"/>
              <a:t>Operating System - Fedora</a:t>
            </a:r>
          </a:p>
          <a:p>
            <a:endParaRPr lang="en-US" dirty="0" smtClean="0"/>
          </a:p>
          <a:p>
            <a:r>
              <a:rPr lang="en-US" dirty="0" smtClean="0"/>
              <a:t>Programming Language - C++</a:t>
            </a:r>
          </a:p>
          <a:p>
            <a:endParaRPr lang="en-US" dirty="0" smtClean="0"/>
          </a:p>
          <a:p>
            <a:r>
              <a:rPr lang="en-US" dirty="0" smtClean="0"/>
              <a:t>Compiler - turbo 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Expected outcome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Provides the user alternate solutions to find the right spelling.</a:t>
            </a:r>
          </a:p>
          <a:p>
            <a:endParaRPr lang="en-US" dirty="0" smtClean="0"/>
          </a:p>
          <a:p>
            <a:r>
              <a:rPr lang="en-US" dirty="0" smtClean="0"/>
              <a:t>If the word entered by the user does not exist in the dictionary.</a:t>
            </a:r>
          </a:p>
          <a:p>
            <a:endParaRPr lang="en-US" dirty="0" smtClean="0"/>
          </a:p>
          <a:p>
            <a:r>
              <a:rPr lang="en-US" dirty="0" smtClean="0"/>
              <a:t>a) To display a set of correct words where the suggested words contains the same letters.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b) To display a list of correct words, where the suggested words will contain the keyword within the word.</a:t>
            </a:r>
          </a:p>
          <a:p>
            <a:endParaRPr lang="en-US" dirty="0" smtClean="0"/>
          </a:p>
          <a:p>
            <a:r>
              <a:rPr lang="en-US" dirty="0" smtClean="0"/>
              <a:t>Provides two different choices to the user, which makes it more interactive and effective.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project will help users to find the correct spellings.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Provides alternate spellings or suggests the words to the user if the word entered by the user is wrong. </a:t>
            </a:r>
          </a:p>
          <a:p>
            <a:endParaRPr lang="en-US" dirty="0" smtClean="0"/>
          </a:p>
          <a:p>
            <a:r>
              <a:rPr lang="en-US" dirty="0" smtClean="0"/>
              <a:t>Two choices are given for the users ,either show the suggested words or exit .</a:t>
            </a:r>
          </a:p>
          <a:p>
            <a:endParaRPr lang="en-US" dirty="0" smtClean="0"/>
          </a:p>
          <a:p>
            <a:r>
              <a:rPr lang="en-US" dirty="0" smtClean="0"/>
              <a:t>So implementing this project was a learning experience to how a spell check software works and understanding something as simple as typing requires advanced</a:t>
            </a:r>
          </a:p>
          <a:p>
            <a:pPr>
              <a:buNone/>
            </a:pPr>
            <a:r>
              <a:rPr lang="en-US" dirty="0" smtClean="0"/>
              <a:t>     programming solutions to make the experience better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530</Words>
  <Application>Microsoft Office PowerPoint</Application>
  <PresentationFormat>On-screen Show (4:3)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DEPARTMENT OF INFORMATION SCIENCE &amp; ENGINEERING</vt:lpstr>
      <vt:lpstr>Agenda</vt:lpstr>
      <vt:lpstr>Introduction </vt:lpstr>
      <vt:lpstr>Problem Definition</vt:lpstr>
      <vt:lpstr>Objectives</vt:lpstr>
      <vt:lpstr>Proposed system- Methodology </vt:lpstr>
      <vt:lpstr>SOFTWARE REQUIREMENTS</vt:lpstr>
      <vt:lpstr>Expected outcome 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&amp; ENGINEERING</dc:title>
  <dc:creator>GANGADHAR</dc:creator>
  <cp:lastModifiedBy>Windows User</cp:lastModifiedBy>
  <cp:revision>30</cp:revision>
  <dcterms:created xsi:type="dcterms:W3CDTF">2019-03-07T05:34:07Z</dcterms:created>
  <dcterms:modified xsi:type="dcterms:W3CDTF">2020-08-11T12:25:06Z</dcterms:modified>
</cp:coreProperties>
</file>