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08" r:id="rId1"/>
  </p:sld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4" r:id="rId9"/>
    <p:sldId id="266" r:id="rId10"/>
    <p:sldId id="268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7759A-27EE-4445-B006-59F5B05AD61D}" type="doc">
      <dgm:prSet loTypeId="urn:microsoft.com/office/officeart/2005/8/layout/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C0DFACE-F6B2-DD47-894E-59036AEBF6BC}">
      <dgm:prSet phldrT="[文本]"/>
      <dgm:spPr/>
      <dgm:t>
        <a:bodyPr/>
        <a:lstStyle/>
        <a:p>
          <a:r>
            <a:rPr lang="en-US" altLang="zh-CN" dirty="0" smtClean="0"/>
            <a:t>1. </a:t>
          </a:r>
          <a:r>
            <a:rPr lang="zh-CN" altLang="en-US" dirty="0" smtClean="0"/>
            <a:t>背景介绍</a:t>
          </a:r>
          <a:endParaRPr lang="zh-CN" altLang="en-US" dirty="0"/>
        </a:p>
      </dgm:t>
    </dgm:pt>
    <dgm:pt modelId="{A1D97F76-7E5F-FD4D-999C-FC872738090C}" type="parTrans" cxnId="{EAD707EB-BDD2-EC49-98AC-7609F7EAC1BB}">
      <dgm:prSet/>
      <dgm:spPr/>
      <dgm:t>
        <a:bodyPr/>
        <a:lstStyle/>
        <a:p>
          <a:endParaRPr lang="zh-CN" altLang="en-US"/>
        </a:p>
      </dgm:t>
    </dgm:pt>
    <dgm:pt modelId="{6E16EADA-509C-9C44-B21F-154237DCAA1A}" type="sibTrans" cxnId="{EAD707EB-BDD2-EC49-98AC-7609F7EAC1BB}">
      <dgm:prSet/>
      <dgm:spPr/>
      <dgm:t>
        <a:bodyPr/>
        <a:lstStyle/>
        <a:p>
          <a:endParaRPr lang="zh-CN" altLang="en-US"/>
        </a:p>
      </dgm:t>
    </dgm:pt>
    <dgm:pt modelId="{2E459107-E579-F34B-97B3-8B3F8FE128DC}">
      <dgm:prSet phldrT="[文本]"/>
      <dgm:spPr/>
      <dgm:t>
        <a:bodyPr/>
        <a:lstStyle/>
        <a:p>
          <a:r>
            <a:rPr lang="en-US" altLang="zh-CN" dirty="0" smtClean="0"/>
            <a:t>2. </a:t>
          </a:r>
          <a:r>
            <a:rPr lang="zh-CN" altLang="en-US" dirty="0" smtClean="0"/>
            <a:t>产品分析</a:t>
          </a:r>
          <a:endParaRPr lang="zh-CN" altLang="en-US" dirty="0"/>
        </a:p>
      </dgm:t>
    </dgm:pt>
    <dgm:pt modelId="{718DFC72-0726-EE4F-AB40-AAD4235F03DD}" type="parTrans" cxnId="{F6AFA4D2-3F56-4949-AFBB-6243EE6F4CC3}">
      <dgm:prSet/>
      <dgm:spPr/>
      <dgm:t>
        <a:bodyPr/>
        <a:lstStyle/>
        <a:p>
          <a:endParaRPr lang="zh-CN" altLang="en-US"/>
        </a:p>
      </dgm:t>
    </dgm:pt>
    <dgm:pt modelId="{A9D4F7D6-C309-0F4A-9AD4-FA156C8B88FA}" type="sibTrans" cxnId="{F6AFA4D2-3F56-4949-AFBB-6243EE6F4CC3}">
      <dgm:prSet/>
      <dgm:spPr/>
      <dgm:t>
        <a:bodyPr/>
        <a:lstStyle/>
        <a:p>
          <a:endParaRPr lang="zh-CN" altLang="en-US"/>
        </a:p>
      </dgm:t>
    </dgm:pt>
    <dgm:pt modelId="{5FC41AC7-D27C-D34A-A003-6E0E63CAF4E0}">
      <dgm:prSet phldrT="[文本]"/>
      <dgm:spPr/>
      <dgm:t>
        <a:bodyPr/>
        <a:lstStyle/>
        <a:p>
          <a:r>
            <a:rPr lang="en-US" altLang="zh-CN" dirty="0" smtClean="0"/>
            <a:t>3. </a:t>
          </a:r>
          <a:r>
            <a:rPr lang="zh-CN" altLang="en-US" dirty="0" smtClean="0"/>
            <a:t>设计规划</a:t>
          </a:r>
          <a:endParaRPr lang="zh-CN" altLang="en-US" dirty="0"/>
        </a:p>
      </dgm:t>
    </dgm:pt>
    <dgm:pt modelId="{524B58EE-5D7D-4042-96C9-521B5542038D}" type="parTrans" cxnId="{24E90014-7398-7B41-8F40-305447ACA1CB}">
      <dgm:prSet/>
      <dgm:spPr/>
      <dgm:t>
        <a:bodyPr/>
        <a:lstStyle/>
        <a:p>
          <a:endParaRPr lang="zh-CN" altLang="en-US"/>
        </a:p>
      </dgm:t>
    </dgm:pt>
    <dgm:pt modelId="{F0559331-FF17-AA42-8911-0ED0202EB75C}" type="sibTrans" cxnId="{24E90014-7398-7B41-8F40-305447ACA1CB}">
      <dgm:prSet/>
      <dgm:spPr/>
      <dgm:t>
        <a:bodyPr/>
        <a:lstStyle/>
        <a:p>
          <a:endParaRPr lang="zh-CN" altLang="en-US"/>
        </a:p>
      </dgm:t>
    </dgm:pt>
    <dgm:pt modelId="{32052FEE-BB1B-B941-9045-B2A68D09AB87}" type="pres">
      <dgm:prSet presAssocID="{FA67759A-27EE-4445-B006-59F5B05AD6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E44459-F62A-1D48-9111-775A73F78A79}" type="pres">
      <dgm:prSet presAssocID="{DC0DFACE-F6B2-DD47-894E-59036AEBF6BC}" presName="parentLin" presStyleCnt="0"/>
      <dgm:spPr/>
      <dgm:t>
        <a:bodyPr/>
        <a:lstStyle/>
        <a:p>
          <a:endParaRPr lang="zh-CN" altLang="en-US"/>
        </a:p>
      </dgm:t>
    </dgm:pt>
    <dgm:pt modelId="{881EFED6-49F0-AE4D-BF1C-5397643EF50B}" type="pres">
      <dgm:prSet presAssocID="{DC0DFACE-F6B2-DD47-894E-59036AEBF6B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3A058FB-AB33-B44E-A71F-243D93462CA6}" type="pres">
      <dgm:prSet presAssocID="{DC0DFACE-F6B2-DD47-894E-59036AEBF6B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4AA6FC-42F5-D045-9A38-1125E0B231CB}" type="pres">
      <dgm:prSet presAssocID="{DC0DFACE-F6B2-DD47-894E-59036AEBF6BC}" presName="negativeSpace" presStyleCnt="0"/>
      <dgm:spPr/>
      <dgm:t>
        <a:bodyPr/>
        <a:lstStyle/>
        <a:p>
          <a:endParaRPr lang="zh-CN" altLang="en-US"/>
        </a:p>
      </dgm:t>
    </dgm:pt>
    <dgm:pt modelId="{826EFF49-3031-8840-9DEE-FB8C1765FEE6}" type="pres">
      <dgm:prSet presAssocID="{DC0DFACE-F6B2-DD47-894E-59036AEBF6B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49834D-E758-7B44-A378-B7E8596F3055}" type="pres">
      <dgm:prSet presAssocID="{6E16EADA-509C-9C44-B21F-154237DCAA1A}" presName="spaceBetweenRectangles" presStyleCnt="0"/>
      <dgm:spPr/>
      <dgm:t>
        <a:bodyPr/>
        <a:lstStyle/>
        <a:p>
          <a:endParaRPr lang="zh-CN" altLang="en-US"/>
        </a:p>
      </dgm:t>
    </dgm:pt>
    <dgm:pt modelId="{37713AC6-2C49-0647-9D6C-4B0498399357}" type="pres">
      <dgm:prSet presAssocID="{2E459107-E579-F34B-97B3-8B3F8FE128DC}" presName="parentLin" presStyleCnt="0"/>
      <dgm:spPr/>
      <dgm:t>
        <a:bodyPr/>
        <a:lstStyle/>
        <a:p>
          <a:endParaRPr lang="zh-CN" altLang="en-US"/>
        </a:p>
      </dgm:t>
    </dgm:pt>
    <dgm:pt modelId="{6C1DE7EC-8054-7D47-95D0-DF854780237D}" type="pres">
      <dgm:prSet presAssocID="{2E459107-E579-F34B-97B3-8B3F8FE128D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83FAB5F-2466-9B4D-8E0B-ACAA33EAAEC8}" type="pres">
      <dgm:prSet presAssocID="{2E459107-E579-F34B-97B3-8B3F8FE128D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645F9C-3326-6244-A6CF-287848A16E26}" type="pres">
      <dgm:prSet presAssocID="{2E459107-E579-F34B-97B3-8B3F8FE128DC}" presName="negativeSpace" presStyleCnt="0"/>
      <dgm:spPr/>
      <dgm:t>
        <a:bodyPr/>
        <a:lstStyle/>
        <a:p>
          <a:endParaRPr lang="zh-CN" altLang="en-US"/>
        </a:p>
      </dgm:t>
    </dgm:pt>
    <dgm:pt modelId="{DDCF9E88-23FA-6F4F-B2FF-3F507BD110A9}" type="pres">
      <dgm:prSet presAssocID="{2E459107-E579-F34B-97B3-8B3F8FE128D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F88A74-F595-F245-BABC-02AB8454AB8D}" type="pres">
      <dgm:prSet presAssocID="{A9D4F7D6-C309-0F4A-9AD4-FA156C8B88FA}" presName="spaceBetweenRectangles" presStyleCnt="0"/>
      <dgm:spPr/>
      <dgm:t>
        <a:bodyPr/>
        <a:lstStyle/>
        <a:p>
          <a:endParaRPr lang="zh-CN" altLang="en-US"/>
        </a:p>
      </dgm:t>
    </dgm:pt>
    <dgm:pt modelId="{46B2EF1C-B5EE-5849-87DE-891A8C6A7520}" type="pres">
      <dgm:prSet presAssocID="{5FC41AC7-D27C-D34A-A003-6E0E63CAF4E0}" presName="parentLin" presStyleCnt="0"/>
      <dgm:spPr/>
      <dgm:t>
        <a:bodyPr/>
        <a:lstStyle/>
        <a:p>
          <a:endParaRPr lang="zh-CN" altLang="en-US"/>
        </a:p>
      </dgm:t>
    </dgm:pt>
    <dgm:pt modelId="{AAB8972E-0BE9-C348-B352-99265793F9C7}" type="pres">
      <dgm:prSet presAssocID="{5FC41AC7-D27C-D34A-A003-6E0E63CAF4E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BBCE88B-59B7-C04E-A8C4-C4595453345D}" type="pres">
      <dgm:prSet presAssocID="{5FC41AC7-D27C-D34A-A003-6E0E63CAF4E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C7A88F-FF75-9D42-907F-DFE1B0835433}" type="pres">
      <dgm:prSet presAssocID="{5FC41AC7-D27C-D34A-A003-6E0E63CAF4E0}" presName="negativeSpace" presStyleCnt="0"/>
      <dgm:spPr/>
      <dgm:t>
        <a:bodyPr/>
        <a:lstStyle/>
        <a:p>
          <a:endParaRPr lang="zh-CN" altLang="en-US"/>
        </a:p>
      </dgm:t>
    </dgm:pt>
    <dgm:pt modelId="{5960E272-5123-D840-BFDB-4C8397FE70BB}" type="pres">
      <dgm:prSet presAssocID="{5FC41AC7-D27C-D34A-A003-6E0E63CAF4E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E90014-7398-7B41-8F40-305447ACA1CB}" srcId="{FA67759A-27EE-4445-B006-59F5B05AD61D}" destId="{5FC41AC7-D27C-D34A-A003-6E0E63CAF4E0}" srcOrd="2" destOrd="0" parTransId="{524B58EE-5D7D-4042-96C9-521B5542038D}" sibTransId="{F0559331-FF17-AA42-8911-0ED0202EB75C}"/>
    <dgm:cxn modelId="{5CE30549-07D6-F04B-B1E3-CF23A6813601}" type="presOf" srcId="{5FC41AC7-D27C-D34A-A003-6E0E63CAF4E0}" destId="{AAB8972E-0BE9-C348-B352-99265793F9C7}" srcOrd="0" destOrd="0" presId="urn:microsoft.com/office/officeart/2005/8/layout/list1"/>
    <dgm:cxn modelId="{D87AFC02-7CC0-1C49-B1CB-6F097CB1CC19}" type="presOf" srcId="{5FC41AC7-D27C-D34A-A003-6E0E63CAF4E0}" destId="{8BBCE88B-59B7-C04E-A8C4-C4595453345D}" srcOrd="1" destOrd="0" presId="urn:microsoft.com/office/officeart/2005/8/layout/list1"/>
    <dgm:cxn modelId="{EAD707EB-BDD2-EC49-98AC-7609F7EAC1BB}" srcId="{FA67759A-27EE-4445-B006-59F5B05AD61D}" destId="{DC0DFACE-F6B2-DD47-894E-59036AEBF6BC}" srcOrd="0" destOrd="0" parTransId="{A1D97F76-7E5F-FD4D-999C-FC872738090C}" sibTransId="{6E16EADA-509C-9C44-B21F-154237DCAA1A}"/>
    <dgm:cxn modelId="{F5A21181-B027-A94C-851D-E3406C1FEA35}" type="presOf" srcId="{DC0DFACE-F6B2-DD47-894E-59036AEBF6BC}" destId="{881EFED6-49F0-AE4D-BF1C-5397643EF50B}" srcOrd="0" destOrd="0" presId="urn:microsoft.com/office/officeart/2005/8/layout/list1"/>
    <dgm:cxn modelId="{AD2E14EE-E9B4-C84E-9D08-70CE92A76804}" type="presOf" srcId="{DC0DFACE-F6B2-DD47-894E-59036AEBF6BC}" destId="{53A058FB-AB33-B44E-A71F-243D93462CA6}" srcOrd="1" destOrd="0" presId="urn:microsoft.com/office/officeart/2005/8/layout/list1"/>
    <dgm:cxn modelId="{F6AFA4D2-3F56-4949-AFBB-6243EE6F4CC3}" srcId="{FA67759A-27EE-4445-B006-59F5B05AD61D}" destId="{2E459107-E579-F34B-97B3-8B3F8FE128DC}" srcOrd="1" destOrd="0" parTransId="{718DFC72-0726-EE4F-AB40-AAD4235F03DD}" sibTransId="{A9D4F7D6-C309-0F4A-9AD4-FA156C8B88FA}"/>
    <dgm:cxn modelId="{B10516E5-9F45-4A49-8379-BCDA1F681F73}" type="presOf" srcId="{2E459107-E579-F34B-97B3-8B3F8FE128DC}" destId="{C83FAB5F-2466-9B4D-8E0B-ACAA33EAAEC8}" srcOrd="1" destOrd="0" presId="urn:microsoft.com/office/officeart/2005/8/layout/list1"/>
    <dgm:cxn modelId="{C509BBBF-579E-ED4D-95A0-33418FE3B525}" type="presOf" srcId="{FA67759A-27EE-4445-B006-59F5B05AD61D}" destId="{32052FEE-BB1B-B941-9045-B2A68D09AB87}" srcOrd="0" destOrd="0" presId="urn:microsoft.com/office/officeart/2005/8/layout/list1"/>
    <dgm:cxn modelId="{3D512DD2-98B3-DC47-B1E7-3A1997E7D61A}" type="presOf" srcId="{2E459107-E579-F34B-97B3-8B3F8FE128DC}" destId="{6C1DE7EC-8054-7D47-95D0-DF854780237D}" srcOrd="0" destOrd="0" presId="urn:microsoft.com/office/officeart/2005/8/layout/list1"/>
    <dgm:cxn modelId="{91D8AB1F-F822-D542-BD89-942C87835EA4}" type="presParOf" srcId="{32052FEE-BB1B-B941-9045-B2A68D09AB87}" destId="{CEE44459-F62A-1D48-9111-775A73F78A79}" srcOrd="0" destOrd="0" presId="urn:microsoft.com/office/officeart/2005/8/layout/list1"/>
    <dgm:cxn modelId="{7B98E565-2FBF-F94E-A6EA-6D7A41F0F26B}" type="presParOf" srcId="{CEE44459-F62A-1D48-9111-775A73F78A79}" destId="{881EFED6-49F0-AE4D-BF1C-5397643EF50B}" srcOrd="0" destOrd="0" presId="urn:microsoft.com/office/officeart/2005/8/layout/list1"/>
    <dgm:cxn modelId="{03FBEA1A-1227-B74B-8EBF-10794D0671B7}" type="presParOf" srcId="{CEE44459-F62A-1D48-9111-775A73F78A79}" destId="{53A058FB-AB33-B44E-A71F-243D93462CA6}" srcOrd="1" destOrd="0" presId="urn:microsoft.com/office/officeart/2005/8/layout/list1"/>
    <dgm:cxn modelId="{DC743DDD-97B1-494B-AC35-297BC2FEB17F}" type="presParOf" srcId="{32052FEE-BB1B-B941-9045-B2A68D09AB87}" destId="{0A4AA6FC-42F5-D045-9A38-1125E0B231CB}" srcOrd="1" destOrd="0" presId="urn:microsoft.com/office/officeart/2005/8/layout/list1"/>
    <dgm:cxn modelId="{7985265E-E549-C64D-B2F8-4279CE36C4FD}" type="presParOf" srcId="{32052FEE-BB1B-B941-9045-B2A68D09AB87}" destId="{826EFF49-3031-8840-9DEE-FB8C1765FEE6}" srcOrd="2" destOrd="0" presId="urn:microsoft.com/office/officeart/2005/8/layout/list1"/>
    <dgm:cxn modelId="{410E8309-40C2-7A42-B86B-44763E018F13}" type="presParOf" srcId="{32052FEE-BB1B-B941-9045-B2A68D09AB87}" destId="{F249834D-E758-7B44-A378-B7E8596F3055}" srcOrd="3" destOrd="0" presId="urn:microsoft.com/office/officeart/2005/8/layout/list1"/>
    <dgm:cxn modelId="{A3A4CEAF-C111-C645-9DB8-5A2512B7866A}" type="presParOf" srcId="{32052FEE-BB1B-B941-9045-B2A68D09AB87}" destId="{37713AC6-2C49-0647-9D6C-4B0498399357}" srcOrd="4" destOrd="0" presId="urn:microsoft.com/office/officeart/2005/8/layout/list1"/>
    <dgm:cxn modelId="{7C041131-8759-EA4E-9130-B1B219503E5D}" type="presParOf" srcId="{37713AC6-2C49-0647-9D6C-4B0498399357}" destId="{6C1DE7EC-8054-7D47-95D0-DF854780237D}" srcOrd="0" destOrd="0" presId="urn:microsoft.com/office/officeart/2005/8/layout/list1"/>
    <dgm:cxn modelId="{0D6FF4F8-AFCE-A04B-B4A6-717CC8066BBD}" type="presParOf" srcId="{37713AC6-2C49-0647-9D6C-4B0498399357}" destId="{C83FAB5F-2466-9B4D-8E0B-ACAA33EAAEC8}" srcOrd="1" destOrd="0" presId="urn:microsoft.com/office/officeart/2005/8/layout/list1"/>
    <dgm:cxn modelId="{35E22995-06BC-E740-8C5C-443054F05401}" type="presParOf" srcId="{32052FEE-BB1B-B941-9045-B2A68D09AB87}" destId="{EC645F9C-3326-6244-A6CF-287848A16E26}" srcOrd="5" destOrd="0" presId="urn:microsoft.com/office/officeart/2005/8/layout/list1"/>
    <dgm:cxn modelId="{36624B06-37D2-2B4B-A2E1-8C344A549E92}" type="presParOf" srcId="{32052FEE-BB1B-B941-9045-B2A68D09AB87}" destId="{DDCF9E88-23FA-6F4F-B2FF-3F507BD110A9}" srcOrd="6" destOrd="0" presId="urn:microsoft.com/office/officeart/2005/8/layout/list1"/>
    <dgm:cxn modelId="{3A28AD85-E9D9-5C41-B66C-5E57A6156CFE}" type="presParOf" srcId="{32052FEE-BB1B-B941-9045-B2A68D09AB87}" destId="{A3F88A74-F595-F245-BABC-02AB8454AB8D}" srcOrd="7" destOrd="0" presId="urn:microsoft.com/office/officeart/2005/8/layout/list1"/>
    <dgm:cxn modelId="{D14CE4EC-6043-994A-8687-C1F881E20986}" type="presParOf" srcId="{32052FEE-BB1B-B941-9045-B2A68D09AB87}" destId="{46B2EF1C-B5EE-5849-87DE-891A8C6A7520}" srcOrd="8" destOrd="0" presId="urn:microsoft.com/office/officeart/2005/8/layout/list1"/>
    <dgm:cxn modelId="{EE5809C5-0846-8D45-8B9B-53C1CC28F997}" type="presParOf" srcId="{46B2EF1C-B5EE-5849-87DE-891A8C6A7520}" destId="{AAB8972E-0BE9-C348-B352-99265793F9C7}" srcOrd="0" destOrd="0" presId="urn:microsoft.com/office/officeart/2005/8/layout/list1"/>
    <dgm:cxn modelId="{6991ECF9-9A4A-CD47-B1ED-5077666B8AC2}" type="presParOf" srcId="{46B2EF1C-B5EE-5849-87DE-891A8C6A7520}" destId="{8BBCE88B-59B7-C04E-A8C4-C4595453345D}" srcOrd="1" destOrd="0" presId="urn:microsoft.com/office/officeart/2005/8/layout/list1"/>
    <dgm:cxn modelId="{EECAEE8C-F9FF-EA49-80D8-413560CB2E75}" type="presParOf" srcId="{32052FEE-BB1B-B941-9045-B2A68D09AB87}" destId="{C6C7A88F-FF75-9D42-907F-DFE1B0835433}" srcOrd="9" destOrd="0" presId="urn:microsoft.com/office/officeart/2005/8/layout/list1"/>
    <dgm:cxn modelId="{251F281B-AAB9-F942-ADB7-9F319B499546}" type="presParOf" srcId="{32052FEE-BB1B-B941-9045-B2A68D09AB87}" destId="{5960E272-5123-D840-BFDB-4C8397FE70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EFF49-3031-8840-9DEE-FB8C1765FEE6}">
      <dsp:nvSpPr>
        <dsp:cNvPr id="0" name=""/>
        <dsp:cNvSpPr/>
      </dsp:nvSpPr>
      <dsp:spPr>
        <a:xfrm>
          <a:off x="0" y="483063"/>
          <a:ext cx="8229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058FB-AB33-B44E-A71F-243D93462CA6}">
      <dsp:nvSpPr>
        <dsp:cNvPr id="0" name=""/>
        <dsp:cNvSpPr/>
      </dsp:nvSpPr>
      <dsp:spPr>
        <a:xfrm>
          <a:off x="411480" y="40263"/>
          <a:ext cx="5760720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1. </a:t>
          </a:r>
          <a:r>
            <a:rPr lang="zh-CN" altLang="en-US" sz="3000" kern="1200" dirty="0" smtClean="0"/>
            <a:t>背景介绍</a:t>
          </a:r>
          <a:endParaRPr lang="zh-CN" altLang="en-US" sz="3000" kern="1200" dirty="0"/>
        </a:p>
      </dsp:txBody>
      <dsp:txXfrm>
        <a:off x="454711" y="83494"/>
        <a:ext cx="5674258" cy="799138"/>
      </dsp:txXfrm>
    </dsp:sp>
    <dsp:sp modelId="{DDCF9E88-23FA-6F4F-B2FF-3F507BD110A9}">
      <dsp:nvSpPr>
        <dsp:cNvPr id="0" name=""/>
        <dsp:cNvSpPr/>
      </dsp:nvSpPr>
      <dsp:spPr>
        <a:xfrm>
          <a:off x="0" y="1843864"/>
          <a:ext cx="8229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FAB5F-2466-9B4D-8E0B-ACAA33EAAEC8}">
      <dsp:nvSpPr>
        <dsp:cNvPr id="0" name=""/>
        <dsp:cNvSpPr/>
      </dsp:nvSpPr>
      <dsp:spPr>
        <a:xfrm>
          <a:off x="411480" y="1401063"/>
          <a:ext cx="5760720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2. </a:t>
          </a:r>
          <a:r>
            <a:rPr lang="zh-CN" altLang="en-US" sz="3000" kern="1200" dirty="0" smtClean="0"/>
            <a:t>产品分析</a:t>
          </a:r>
          <a:endParaRPr lang="zh-CN" altLang="en-US" sz="3000" kern="1200" dirty="0"/>
        </a:p>
      </dsp:txBody>
      <dsp:txXfrm>
        <a:off x="454711" y="1444294"/>
        <a:ext cx="5674258" cy="799138"/>
      </dsp:txXfrm>
    </dsp:sp>
    <dsp:sp modelId="{5960E272-5123-D840-BFDB-4C8397FE70BB}">
      <dsp:nvSpPr>
        <dsp:cNvPr id="0" name=""/>
        <dsp:cNvSpPr/>
      </dsp:nvSpPr>
      <dsp:spPr>
        <a:xfrm>
          <a:off x="0" y="3204664"/>
          <a:ext cx="8229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CE88B-59B7-C04E-A8C4-C4595453345D}">
      <dsp:nvSpPr>
        <dsp:cNvPr id="0" name=""/>
        <dsp:cNvSpPr/>
      </dsp:nvSpPr>
      <dsp:spPr>
        <a:xfrm>
          <a:off x="411480" y="2761864"/>
          <a:ext cx="5760720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3. </a:t>
          </a:r>
          <a:r>
            <a:rPr lang="zh-CN" altLang="en-US" sz="3000" kern="1200" dirty="0" smtClean="0"/>
            <a:t>设计规划</a:t>
          </a:r>
          <a:endParaRPr lang="zh-CN" altLang="en-US" sz="3000" kern="1200" dirty="0"/>
        </a:p>
      </dsp:txBody>
      <dsp:txXfrm>
        <a:off x="454711" y="2805095"/>
        <a:ext cx="567425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4D8DEE8-7A87-4E01-8ADE-4C49CDD43F74}" type="datetime1">
              <a:rPr lang="en-US" smtClean="0"/>
              <a:pPr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0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9603-C48C-5148-8B7A-A4BEED4850B1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A95-CD52-F54B-BFDB-830A1AA98B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88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9603-C48C-5148-8B7A-A4BEED4850B1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A95-CD52-F54B-BFDB-830A1AA98BA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34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9603-C48C-5148-8B7A-A4BEED4850B1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A95-CD52-F54B-BFDB-830A1AA98B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0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9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9603-C48C-5148-8B7A-A4BEED4850B1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A95-CD52-F54B-BFDB-830A1AA98B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266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9603-C48C-5148-8B7A-A4BEED4850B1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A95-CD52-F54B-BFDB-830A1AA98B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744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9603-C48C-5148-8B7A-A4BEED4850B1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A95-CD52-F54B-BFDB-830A1AA98B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54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9603-C48C-5148-8B7A-A4BEED4850B1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A95-CD52-F54B-BFDB-830A1AA98B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107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9603-C48C-5148-8B7A-A4BEED4850B1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7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9603-C48C-5148-8B7A-A4BEED4850B1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A95-CD52-F54B-BFDB-830A1AA98BA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7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779603-C48C-5148-8B7A-A4BEED4850B1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F4DA95-CD52-F54B-BFDB-830A1AA98BA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  <p:sldLayoutId id="2147485510" r:id="rId2"/>
    <p:sldLayoutId id="2147485511" r:id="rId3"/>
    <p:sldLayoutId id="2147485512" r:id="rId4"/>
    <p:sldLayoutId id="2147485513" r:id="rId5"/>
    <p:sldLayoutId id="2147485514" r:id="rId6"/>
    <p:sldLayoutId id="2147485515" r:id="rId7"/>
    <p:sldLayoutId id="2147485516" r:id="rId8"/>
    <p:sldLayoutId id="2147485517" r:id="rId9"/>
    <p:sldLayoutId id="2147485518" r:id="rId10"/>
    <p:sldLayoutId id="21474855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物理机安装平台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 smtClean="0"/>
              <a:t>王苏</a:t>
            </a:r>
          </a:p>
          <a:p>
            <a:pPr algn="r"/>
            <a:r>
              <a:rPr kumimoji="1" lang="en-US" altLang="zh-CN" dirty="0" smtClean="0"/>
              <a:t>2015-10-26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2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746" y="1711857"/>
            <a:ext cx="7662864" cy="3267169"/>
          </a:xfrm>
        </p:spPr>
        <p:txBody>
          <a:bodyPr/>
          <a:lstStyle/>
          <a:p>
            <a:pPr marL="0" indent="0" algn="ctr">
              <a:buNone/>
            </a:pPr>
            <a:endParaRPr kumimoji="1" lang="zh-CN" altLang="en-US" dirty="0" smtClean="0"/>
          </a:p>
          <a:p>
            <a:pPr marL="0" indent="0" algn="ctr">
              <a:buNone/>
            </a:pPr>
            <a:endParaRPr kumimoji="1" lang="zh-CN" altLang="en-US" dirty="0"/>
          </a:p>
          <a:p>
            <a:pPr marL="0" indent="0" algn="ctr">
              <a:buNone/>
            </a:pPr>
            <a:r>
              <a:rPr kumimoji="1" lang="en-US" altLang="zh-CN" sz="6000" dirty="0" smtClean="0"/>
              <a:t>Q&amp;A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975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物理机安装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38868"/>
              </p:ext>
            </p:extLst>
          </p:nvPr>
        </p:nvGraphicFramePr>
        <p:xfrm>
          <a:off x="457200" y="2157573"/>
          <a:ext cx="8229600" cy="400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5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134515"/>
            <a:ext cx="7662864" cy="44717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 smtClean="0"/>
              <a:t>  无论是互联网企业还是传统企业，都离不开物理机资源。物理机作为应用运行的载体，是资源交付很重要的一部分。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 smtClean="0"/>
              <a:t>  传统模式下，物理机安装依赖人工手动用光盘或</a:t>
            </a:r>
            <a:r>
              <a:rPr kumimoji="1" lang="en-US" altLang="zh-CN" sz="2000" dirty="0" smtClean="0"/>
              <a:t>U</a:t>
            </a:r>
            <a:r>
              <a:rPr kumimoji="1" lang="zh-CN" altLang="en-US" sz="2000" dirty="0" smtClean="0"/>
              <a:t>盘安装，硬件种类繁多，一台台配置更加复杂</a:t>
            </a:r>
            <a:r>
              <a:rPr kumimoji="1" lang="zh-CN" altLang="en-US" sz="2000" dirty="0" smtClean="0"/>
              <a:t>。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b="1" dirty="0" smtClean="0"/>
              <a:t>弊端</a:t>
            </a:r>
            <a:r>
              <a:rPr kumimoji="1" lang="zh-CN" altLang="en-US" sz="2400" b="1" dirty="0" smtClean="0"/>
              <a:t>：</a:t>
            </a:r>
            <a:endParaRPr kumimoji="1" lang="en-US" altLang="zh-CN" sz="2400" b="1" dirty="0" smtClean="0"/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缺乏自动化安装流程，安装效率极低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没有一个标准化规范，整合硬件和</a:t>
            </a:r>
            <a:r>
              <a:rPr kumimoji="1" lang="en-US" altLang="zh-CN" sz="2000" dirty="0" smtClean="0"/>
              <a:t>OS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45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185885"/>
            <a:ext cx="7662864" cy="41121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 smtClean="0"/>
              <a:t>  基于这样一个现状，我们想打造一套物理机安装产品，解决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复杂的硬件配置</a:t>
            </a:r>
            <a:r>
              <a:rPr kumimoji="1" lang="zh-CN" altLang="en-US" sz="2000" dirty="0" smtClean="0"/>
              <a:t>和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操作系统自动化安装</a:t>
            </a:r>
            <a:r>
              <a:rPr kumimoji="1" lang="zh-CN" altLang="en-US" sz="2000" dirty="0" smtClean="0"/>
              <a:t>的问题。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 smtClean="0"/>
              <a:t>面临的</a:t>
            </a:r>
            <a:r>
              <a:rPr kumimoji="1" lang="zh-CN" altLang="en-US" sz="2400" b="1" dirty="0" smtClean="0"/>
              <a:t>挑战</a:t>
            </a:r>
            <a:r>
              <a:rPr kumimoji="1" lang="zh-CN" altLang="en-US" sz="2000" b="1" dirty="0" smtClean="0"/>
              <a:t>：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硬件种类繁多，配置复杂，关键在于整合主流厂商的资源</a:t>
            </a:r>
            <a:endParaRPr kumimoji="1" lang="zh-CN" altLang="en-US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业内还没有类似产品，要以此来建立整个行业的标杆和规范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20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产品分析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114368"/>
            <a:ext cx="7777502" cy="4114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 smtClean="0"/>
              <a:t>从</a:t>
            </a:r>
            <a:r>
              <a:rPr kumimoji="1" lang="zh-CN" altLang="en-US" sz="2400" b="1" dirty="0" smtClean="0"/>
              <a:t>行业</a:t>
            </a:r>
            <a:r>
              <a:rPr kumimoji="1" lang="zh-CN" altLang="en-US" sz="2000" dirty="0" smtClean="0"/>
              <a:t>角度：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互联网行业普遍拥有自己的物理机安装平台，深度定制并和业务整合的很紧密，不开放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开源的物理机安装工具很多，包括</a:t>
            </a:r>
            <a:r>
              <a:rPr kumimoji="1" lang="en-US" altLang="zh-CN" sz="2000" dirty="0" smtClean="0"/>
              <a:t>cobbler</a:t>
            </a:r>
            <a:r>
              <a:rPr kumimoji="1" lang="zh-CN" altLang="en-US" sz="2000" dirty="0" smtClean="0"/>
              <a:t>，</a:t>
            </a:r>
            <a:r>
              <a:rPr kumimoji="1" lang="en-US" altLang="zh-CN" sz="2000" dirty="0" smtClean="0"/>
              <a:t>openqrm</a:t>
            </a:r>
            <a:r>
              <a:rPr kumimoji="1" lang="zh-CN" altLang="en-US" sz="2000" dirty="0" smtClean="0"/>
              <a:t>，</a:t>
            </a:r>
            <a:r>
              <a:rPr kumimoji="1" lang="en-US" altLang="zh-CN" sz="2000" dirty="0" smtClean="0"/>
              <a:t>spacewalk</a:t>
            </a:r>
            <a:r>
              <a:rPr kumimoji="1" lang="zh-CN" altLang="en-US" sz="2000" dirty="0" smtClean="0"/>
              <a:t>等，只满足系统安装需求，并不支持硬件自动化配置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每个厂商只支持自家的硬件配置，如</a:t>
            </a:r>
            <a:r>
              <a:rPr kumimoji="1" lang="en-US" altLang="zh-CN" sz="2000" dirty="0" smtClean="0"/>
              <a:t>HP Scripting Toolkit</a:t>
            </a:r>
            <a:r>
              <a:rPr kumimoji="1" lang="zh-CN" altLang="en-US" sz="2000" dirty="0" smtClean="0"/>
              <a:t>，</a:t>
            </a:r>
            <a:r>
              <a:rPr kumimoji="1" lang="en-US" altLang="zh-CN" sz="2000" dirty="0" smtClean="0"/>
              <a:t>Dell Deployment Toolkit </a:t>
            </a:r>
            <a:r>
              <a:rPr kumimoji="1" lang="zh-CN" altLang="en-US" sz="2000" dirty="0" smtClean="0"/>
              <a:t>等，且没有整合系统部署这一功能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526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产品分析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137029"/>
            <a:ext cx="7662864" cy="40916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 smtClean="0"/>
              <a:t>从</a:t>
            </a:r>
            <a:r>
              <a:rPr kumimoji="1" lang="zh-CN" altLang="en-US" sz="2400" b="1" dirty="0" smtClean="0"/>
              <a:t>需求</a:t>
            </a:r>
            <a:r>
              <a:rPr kumimoji="1" lang="zh-CN" altLang="en-US" sz="2000" dirty="0" smtClean="0"/>
              <a:t>角度：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站在用户的角度，希望屏蔽底层硬件细节的差异，做到即插即用，快速安装交付给业务使用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面临大规模部署，必然要通过自动化和标准化的操作才能提高效率，提升用户体验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21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产品分析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034038"/>
            <a:ext cx="7662864" cy="40610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 smtClean="0"/>
              <a:t>从</a:t>
            </a:r>
            <a:r>
              <a:rPr kumimoji="1" lang="zh-CN" altLang="en-US" sz="2400" b="1" dirty="0" smtClean="0"/>
              <a:t>技术</a:t>
            </a:r>
            <a:r>
              <a:rPr kumimoji="1" lang="zh-CN" altLang="en-US" sz="2000" dirty="0" smtClean="0"/>
              <a:t>角度：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系统安装技术成熟度高，如</a:t>
            </a:r>
            <a:r>
              <a:rPr kumimoji="1" lang="en-US" altLang="zh-CN" sz="2000" dirty="0" smtClean="0"/>
              <a:t>RedHat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smtClean="0"/>
              <a:t>Kickstart</a:t>
            </a:r>
            <a:r>
              <a:rPr kumimoji="1" lang="zh-CN" altLang="en-US" sz="2000" dirty="0" smtClean="0"/>
              <a:t>和</a:t>
            </a:r>
            <a:r>
              <a:rPr kumimoji="1" lang="en-US" altLang="zh-CN" sz="2000" dirty="0" smtClean="0"/>
              <a:t>SUSE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smtClean="0"/>
              <a:t>AutoYaST</a:t>
            </a:r>
            <a:r>
              <a:rPr kumimoji="1" lang="zh-CN" altLang="en-US" sz="2000" dirty="0" smtClean="0"/>
              <a:t>批量部署模式，在企业级市场广泛应用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只需制定好规范，通过厂商工具很容易做到</a:t>
            </a:r>
            <a:r>
              <a:rPr kumimoji="1" lang="zh-CN" altLang="en-US" sz="2000" dirty="0"/>
              <a:t>硬</a:t>
            </a:r>
            <a:r>
              <a:rPr kumimoji="1" lang="zh-CN" altLang="en-US" sz="2000" dirty="0" smtClean="0"/>
              <a:t>件的自动化配置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整合系统安装和硬件配置，就可以打造一套完善的物理机安装平台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346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设计规划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132951"/>
            <a:ext cx="76708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设计规划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167604"/>
            <a:ext cx="7662864" cy="406105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 smtClean="0"/>
              <a:t>  </a:t>
            </a:r>
            <a:r>
              <a:rPr kumimoji="1" lang="zh-CN" altLang="en-US" sz="2000" dirty="0" smtClean="0"/>
              <a:t>物理机安装平台自带简易</a:t>
            </a:r>
            <a:r>
              <a:rPr kumimoji="1" lang="en-US" altLang="zh-CN" sz="2000" dirty="0" smtClean="0"/>
              <a:t>CMDB</a:t>
            </a:r>
            <a:r>
              <a:rPr kumimoji="1" lang="zh-CN" altLang="en-US" sz="2000" dirty="0" smtClean="0"/>
              <a:t>支持设备导入，支持</a:t>
            </a:r>
            <a:r>
              <a:rPr kumimoji="1" lang="en-US" altLang="zh-CN" sz="2000" dirty="0" smtClean="0"/>
              <a:t>RHEL/</a:t>
            </a:r>
            <a:r>
              <a:rPr kumimoji="1" lang="en-US" altLang="zh-CN" sz="2000" dirty="0" err="1" smtClean="0"/>
              <a:t>CentOS</a:t>
            </a:r>
            <a:r>
              <a:rPr kumimoji="1" lang="zh-CN" altLang="en-US" sz="2000" dirty="0" smtClean="0"/>
              <a:t>等发行版，未来还会支持</a:t>
            </a:r>
            <a:r>
              <a:rPr kumimoji="1" lang="en-US" altLang="zh-CN" sz="2000" dirty="0" smtClean="0"/>
              <a:t>VMware</a:t>
            </a:r>
            <a:r>
              <a:rPr kumimoji="1" lang="zh-CN" altLang="en-US" sz="2000" dirty="0" smtClean="0"/>
              <a:t>，</a:t>
            </a:r>
            <a:r>
              <a:rPr kumimoji="1" lang="en-US" altLang="zh-CN" sz="2000" dirty="0" smtClean="0"/>
              <a:t>Windows</a:t>
            </a:r>
            <a:r>
              <a:rPr kumimoji="1" lang="zh-CN" altLang="en-US" sz="2000" dirty="0" smtClean="0"/>
              <a:t>等操作系统。具备统计功能，对安装的设备／型号／数量进行统计。</a:t>
            </a:r>
            <a:endParaRPr kumimoji="1"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zh-CN" altLang="en-US" sz="2000" dirty="0" smtClean="0"/>
              <a:t>目标：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 smtClean="0"/>
              <a:t>支持主流硬件厂商服务器，整合上（用户）下（厂商）游资源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 smtClean="0"/>
              <a:t>开源产品，开放接口，免费使用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 smtClean="0"/>
              <a:t>树立行业标准，建立行业新规范</a:t>
            </a:r>
          </a:p>
        </p:txBody>
      </p:sp>
    </p:spTree>
    <p:extLst>
      <p:ext uri="{BB962C8B-B14F-4D97-AF65-F5344CB8AC3E}">
        <p14:creationId xmlns:p14="http://schemas.microsoft.com/office/powerpoint/2010/main" val="5219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325</TotalTime>
  <Words>447</Words>
  <Application>Microsoft Macintosh PowerPoint</Application>
  <PresentationFormat>全屏显示(4:3)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Tw Cen MT</vt:lpstr>
      <vt:lpstr>Tw Cen MT Condensed</vt:lpstr>
      <vt:lpstr>Wingdings 3</vt:lpstr>
      <vt:lpstr>华文仿宋</vt:lpstr>
      <vt:lpstr>积分</vt:lpstr>
      <vt:lpstr>物理机安装平台</vt:lpstr>
      <vt:lpstr>物理机安装</vt:lpstr>
      <vt:lpstr>背景介绍</vt:lpstr>
      <vt:lpstr>背景介绍</vt:lpstr>
      <vt:lpstr>产品分析</vt:lpstr>
      <vt:lpstr>产品分析</vt:lpstr>
      <vt:lpstr>产品分析</vt:lpstr>
      <vt:lpstr>设计规划</vt:lpstr>
      <vt:lpstr>设计规划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</dc:creator>
  <cp:lastModifiedBy>Microsoft Office 用户</cp:lastModifiedBy>
  <cp:revision>40</cp:revision>
  <dcterms:created xsi:type="dcterms:W3CDTF">2015-10-26T01:55:52Z</dcterms:created>
  <dcterms:modified xsi:type="dcterms:W3CDTF">2015-10-26T08:48:13Z</dcterms:modified>
</cp:coreProperties>
</file>