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9" r:id="rId4"/>
    <p:sldId id="264" r:id="rId5"/>
    <p:sldId id="258" r:id="rId6"/>
    <p:sldId id="265" r:id="rId7"/>
    <p:sldId id="289" r:id="rId8"/>
    <p:sldId id="266" r:id="rId9"/>
    <p:sldId id="268" r:id="rId10"/>
    <p:sldId id="269" r:id="rId11"/>
    <p:sldId id="270" r:id="rId12"/>
    <p:sldId id="271" r:id="rId13"/>
    <p:sldId id="272" r:id="rId14"/>
    <p:sldId id="273" r:id="rId15"/>
    <p:sldId id="274" r:id="rId16"/>
    <p:sldId id="275" r:id="rId17"/>
    <p:sldId id="283" r:id="rId18"/>
    <p:sldId id="284" r:id="rId19"/>
    <p:sldId id="285" r:id="rId20"/>
    <p:sldId id="286" r:id="rId21"/>
    <p:sldId id="287" r:id="rId22"/>
    <p:sldId id="277" r:id="rId23"/>
    <p:sldId id="278" r:id="rId24"/>
    <p:sldId id="288" r:id="rId2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CCFFFF"/>
    <a:srgbClr val="00CC99"/>
    <a:srgbClr val="009999"/>
    <a:srgbClr val="FF6699"/>
    <a:srgbClr val="00FFCC"/>
    <a:srgbClr val="33CCCC"/>
    <a:srgbClr val="459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071CBF-1186-415A-A69A-1345B93EAA8A}" v="354" dt="2024-01-04T08:00:14.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 Kumar" userId="0157a8e3f17c255f" providerId="LiveId" clId="{C7071CBF-1186-415A-A69A-1345B93EAA8A}"/>
    <pc:docChg chg="undo redo custSel addSld delSld modSld">
      <pc:chgData name="Anuj Kumar" userId="0157a8e3f17c255f" providerId="LiveId" clId="{C7071CBF-1186-415A-A69A-1345B93EAA8A}" dt="2024-02-12T05:30:31.790" v="8214" actId="47"/>
      <pc:docMkLst>
        <pc:docMk/>
      </pc:docMkLst>
      <pc:sldChg chg="addSp delSp modSp mod">
        <pc:chgData name="Anuj Kumar" userId="0157a8e3f17c255f" providerId="LiveId" clId="{C7071CBF-1186-415A-A69A-1345B93EAA8A}" dt="2024-01-04T07:44:27.927" v="8049" actId="1076"/>
        <pc:sldMkLst>
          <pc:docMk/>
          <pc:sldMk cId="0" sldId="256"/>
        </pc:sldMkLst>
        <pc:spChg chg="add del mod">
          <ac:chgData name="Anuj Kumar" userId="0157a8e3f17c255f" providerId="LiveId" clId="{C7071CBF-1186-415A-A69A-1345B93EAA8A}" dt="2024-01-03T10:37:09.516" v="5682" actId="767"/>
          <ac:spMkLst>
            <pc:docMk/>
            <pc:sldMk cId="0" sldId="256"/>
            <ac:spMk id="7" creationId="{979061AB-8D21-3765-62F6-E55EEF16B0AA}"/>
          </ac:spMkLst>
        </pc:spChg>
        <pc:spChg chg="add del mod">
          <ac:chgData name="Anuj Kumar" userId="0157a8e3f17c255f" providerId="LiveId" clId="{C7071CBF-1186-415A-A69A-1345B93EAA8A}" dt="2024-01-03T10:37:28.621" v="5685" actId="478"/>
          <ac:spMkLst>
            <pc:docMk/>
            <pc:sldMk cId="0" sldId="256"/>
            <ac:spMk id="11" creationId="{D0611014-8204-F96C-0BB5-5CE2E3789054}"/>
          </ac:spMkLst>
        </pc:spChg>
        <pc:picChg chg="add mod">
          <ac:chgData name="Anuj Kumar" userId="0157a8e3f17c255f" providerId="LiveId" clId="{C7071CBF-1186-415A-A69A-1345B93EAA8A}" dt="2024-01-04T07:44:27.927" v="8049" actId="1076"/>
          <ac:picMkLst>
            <pc:docMk/>
            <pc:sldMk cId="0" sldId="256"/>
            <ac:picMk id="11" creationId="{FD15779E-355A-435B-CB11-DE8BBB4687C8}"/>
          </ac:picMkLst>
        </pc:picChg>
      </pc:sldChg>
      <pc:sldChg chg="modSp mod">
        <pc:chgData name="Anuj Kumar" userId="0157a8e3f17c255f" providerId="LiveId" clId="{C7071CBF-1186-415A-A69A-1345B93EAA8A}" dt="2024-01-04T07:37:00.247" v="8037" actId="207"/>
        <pc:sldMkLst>
          <pc:docMk/>
          <pc:sldMk cId="0" sldId="257"/>
        </pc:sldMkLst>
        <pc:spChg chg="mod">
          <ac:chgData name="Anuj Kumar" userId="0157a8e3f17c255f" providerId="LiveId" clId="{C7071CBF-1186-415A-A69A-1345B93EAA8A}" dt="2024-01-04T07:37:00.247" v="8037" actId="207"/>
          <ac:spMkLst>
            <pc:docMk/>
            <pc:sldMk cId="0" sldId="257"/>
            <ac:spMk id="4" creationId="{558008AE-098A-6AF8-1878-F690DEDA1D43}"/>
          </ac:spMkLst>
        </pc:spChg>
      </pc:sldChg>
      <pc:sldChg chg="addSp delSp modSp mod">
        <pc:chgData name="Anuj Kumar" userId="0157a8e3f17c255f" providerId="LiveId" clId="{C7071CBF-1186-415A-A69A-1345B93EAA8A}" dt="2024-01-03T08:51:56.563" v="4218" actId="5793"/>
        <pc:sldMkLst>
          <pc:docMk/>
          <pc:sldMk cId="0" sldId="258"/>
        </pc:sldMkLst>
        <pc:spChg chg="mod">
          <ac:chgData name="Anuj Kumar" userId="0157a8e3f17c255f" providerId="LiveId" clId="{C7071CBF-1186-415A-A69A-1345B93EAA8A}" dt="2024-01-02T09:50:50.078" v="1702" actId="2711"/>
          <ac:spMkLst>
            <pc:docMk/>
            <pc:sldMk cId="0" sldId="258"/>
            <ac:spMk id="22" creationId="{20BC9D38-D4CA-6BA0-4F90-2056FA0BBC88}"/>
          </ac:spMkLst>
        </pc:spChg>
        <pc:spChg chg="add del mod">
          <ac:chgData name="Anuj Kumar" userId="0157a8e3f17c255f" providerId="LiveId" clId="{C7071CBF-1186-415A-A69A-1345B93EAA8A}" dt="2024-01-03T08:51:56.563" v="4218" actId="5793"/>
          <ac:spMkLst>
            <pc:docMk/>
            <pc:sldMk cId="0" sldId="258"/>
            <ac:spMk id="26" creationId="{0F8315F7-AAFF-D6E5-B2EE-A563BAB2517A}"/>
          </ac:spMkLst>
        </pc:spChg>
        <pc:spChg chg="add mod">
          <ac:chgData name="Anuj Kumar" userId="0157a8e3f17c255f" providerId="LiveId" clId="{C7071CBF-1186-415A-A69A-1345B93EAA8A}" dt="2024-01-03T08:51:38.591" v="4116"/>
          <ac:spMkLst>
            <pc:docMk/>
            <pc:sldMk cId="0" sldId="258"/>
            <ac:spMk id="27" creationId="{8A663D62-BED8-8B29-B115-32DC976E5073}"/>
          </ac:spMkLst>
        </pc:spChg>
      </pc:sldChg>
      <pc:sldChg chg="modSp mod">
        <pc:chgData name="Anuj Kumar" userId="0157a8e3f17c255f" providerId="LiveId" clId="{C7071CBF-1186-415A-A69A-1345B93EAA8A}" dt="2024-01-04T07:37:26.406" v="8038" actId="207"/>
        <pc:sldMkLst>
          <pc:docMk/>
          <pc:sldMk cId="0" sldId="259"/>
        </pc:sldMkLst>
        <pc:spChg chg="mod">
          <ac:chgData name="Anuj Kumar" userId="0157a8e3f17c255f" providerId="LiveId" clId="{C7071CBF-1186-415A-A69A-1345B93EAA8A}" dt="2024-01-04T07:37:26.406" v="8038" actId="207"/>
          <ac:spMkLst>
            <pc:docMk/>
            <pc:sldMk cId="0" sldId="259"/>
            <ac:spMk id="22" creationId="{77ADD10E-BFD3-BFB4-EF29-CAC8CF1E55CF}"/>
          </ac:spMkLst>
        </pc:spChg>
      </pc:sldChg>
      <pc:sldChg chg="del">
        <pc:chgData name="Anuj Kumar" userId="0157a8e3f17c255f" providerId="LiveId" clId="{C7071CBF-1186-415A-A69A-1345B93EAA8A}" dt="2024-01-02T10:43:26.706" v="2161" actId="2696"/>
        <pc:sldMkLst>
          <pc:docMk/>
          <pc:sldMk cId="0" sldId="260"/>
        </pc:sldMkLst>
      </pc:sldChg>
      <pc:sldChg chg="del">
        <pc:chgData name="Anuj Kumar" userId="0157a8e3f17c255f" providerId="LiveId" clId="{C7071CBF-1186-415A-A69A-1345B93EAA8A}" dt="2024-01-03T07:38:24.219" v="3106" actId="2696"/>
        <pc:sldMkLst>
          <pc:docMk/>
          <pc:sldMk cId="0" sldId="261"/>
        </pc:sldMkLst>
      </pc:sldChg>
      <pc:sldChg chg="del">
        <pc:chgData name="Anuj Kumar" userId="0157a8e3f17c255f" providerId="LiveId" clId="{C7071CBF-1186-415A-A69A-1345B93EAA8A}" dt="2024-02-12T05:30:15.586" v="8210" actId="2696"/>
        <pc:sldMkLst>
          <pc:docMk/>
          <pc:sldMk cId="0" sldId="262"/>
        </pc:sldMkLst>
      </pc:sldChg>
      <pc:sldChg chg="del">
        <pc:chgData name="Anuj Kumar" userId="0157a8e3f17c255f" providerId="LiveId" clId="{C7071CBF-1186-415A-A69A-1345B93EAA8A}" dt="2024-02-12T05:30:19.874" v="8211" actId="2696"/>
        <pc:sldMkLst>
          <pc:docMk/>
          <pc:sldMk cId="0" sldId="263"/>
        </pc:sldMkLst>
      </pc:sldChg>
      <pc:sldChg chg="addSp delSp modSp mod">
        <pc:chgData name="Anuj Kumar" userId="0157a8e3f17c255f" providerId="LiveId" clId="{C7071CBF-1186-415A-A69A-1345B93EAA8A}" dt="2024-01-03T06:56:04.003" v="2344" actId="20577"/>
        <pc:sldMkLst>
          <pc:docMk/>
          <pc:sldMk cId="5031455" sldId="264"/>
        </pc:sldMkLst>
        <pc:spChg chg="add mod">
          <ac:chgData name="Anuj Kumar" userId="0157a8e3f17c255f" providerId="LiveId" clId="{C7071CBF-1186-415A-A69A-1345B93EAA8A}" dt="2024-01-02T10:47:35.492" v="2215" actId="20577"/>
          <ac:spMkLst>
            <pc:docMk/>
            <pc:sldMk cId="5031455" sldId="264"/>
            <ac:spMk id="3" creationId="{660BF5A0-05FC-19E8-0F7E-CDB453A2E115}"/>
          </ac:spMkLst>
        </pc:spChg>
        <pc:spChg chg="mod">
          <ac:chgData name="Anuj Kumar" userId="0157a8e3f17c255f" providerId="LiveId" clId="{C7071CBF-1186-415A-A69A-1345B93EAA8A}" dt="2024-01-03T06:56:04.003" v="2344" actId="20577"/>
          <ac:spMkLst>
            <pc:docMk/>
            <pc:sldMk cId="5031455" sldId="264"/>
            <ac:spMk id="4" creationId="{8F62D33E-5D9B-4FA4-9BF6-568B7BDDA548}"/>
          </ac:spMkLst>
        </pc:spChg>
        <pc:spChg chg="del">
          <ac:chgData name="Anuj Kumar" userId="0157a8e3f17c255f" providerId="LiveId" clId="{C7071CBF-1186-415A-A69A-1345B93EAA8A}" dt="2024-01-02T10:46:00.219" v="2162" actId="478"/>
          <ac:spMkLst>
            <pc:docMk/>
            <pc:sldMk cId="5031455" sldId="264"/>
            <ac:spMk id="10" creationId="{AEED80AE-1906-F395-4484-901B5027E7A4}"/>
          </ac:spMkLst>
        </pc:spChg>
        <pc:spChg chg="add mod">
          <ac:chgData name="Anuj Kumar" userId="0157a8e3f17c255f" providerId="LiveId" clId="{C7071CBF-1186-415A-A69A-1345B93EAA8A}" dt="2024-01-02T10:47:41.510" v="2261" actId="1036"/>
          <ac:spMkLst>
            <pc:docMk/>
            <pc:sldMk cId="5031455" sldId="264"/>
            <ac:spMk id="12" creationId="{9DC4DA2C-6288-D37E-98EA-0C0930E0EBB3}"/>
          </ac:spMkLst>
        </pc:spChg>
        <pc:spChg chg="del">
          <ac:chgData name="Anuj Kumar" userId="0157a8e3f17c255f" providerId="LiveId" clId="{C7071CBF-1186-415A-A69A-1345B93EAA8A}" dt="2024-01-02T10:47:05.507" v="2172" actId="478"/>
          <ac:spMkLst>
            <pc:docMk/>
            <pc:sldMk cId="5031455" sldId="264"/>
            <ac:spMk id="32" creationId="{36D5A428-EEBE-B06B-91A7-4C6B7BABE1A3}"/>
          </ac:spMkLst>
        </pc:spChg>
        <pc:spChg chg="mod">
          <ac:chgData name="Anuj Kumar" userId="0157a8e3f17c255f" providerId="LiveId" clId="{C7071CBF-1186-415A-A69A-1345B93EAA8A}" dt="2024-01-02T10:47:00.938" v="2171" actId="1076"/>
          <ac:spMkLst>
            <pc:docMk/>
            <pc:sldMk cId="5031455" sldId="264"/>
            <ac:spMk id="40" creationId="{A4E9E247-90C1-406F-F135-283957531189}"/>
          </ac:spMkLst>
        </pc:spChg>
        <pc:spChg chg="del mod">
          <ac:chgData name="Anuj Kumar" userId="0157a8e3f17c255f" providerId="LiveId" clId="{C7071CBF-1186-415A-A69A-1345B93EAA8A}" dt="2024-01-02T10:46:30.910" v="2170"/>
          <ac:spMkLst>
            <pc:docMk/>
            <pc:sldMk cId="5031455" sldId="264"/>
            <ac:spMk id="41" creationId="{ABDD0C39-0A98-FDD1-0461-394714F76B1F}"/>
          </ac:spMkLst>
        </pc:spChg>
        <pc:spChg chg="del mod">
          <ac:chgData name="Anuj Kumar" userId="0157a8e3f17c255f" providerId="LiveId" clId="{C7071CBF-1186-415A-A69A-1345B93EAA8A}" dt="2024-01-02T10:46:30.897" v="2168" actId="478"/>
          <ac:spMkLst>
            <pc:docMk/>
            <pc:sldMk cId="5031455" sldId="264"/>
            <ac:spMk id="42" creationId="{3095A4E9-A384-00C9-9D43-44BCE495D4CA}"/>
          </ac:spMkLst>
        </pc:spChg>
        <pc:spChg chg="mod">
          <ac:chgData name="Anuj Kumar" userId="0157a8e3f17c255f" providerId="LiveId" clId="{C7071CBF-1186-415A-A69A-1345B93EAA8A}" dt="2024-01-02T10:47:57.420" v="2265" actId="1076"/>
          <ac:spMkLst>
            <pc:docMk/>
            <pc:sldMk cId="5031455" sldId="264"/>
            <ac:spMk id="43" creationId="{27219338-F2DD-4228-52EA-F37E0A38802A}"/>
          </ac:spMkLst>
        </pc:spChg>
      </pc:sldChg>
      <pc:sldChg chg="addSp modSp mod">
        <pc:chgData name="Anuj Kumar" userId="0157a8e3f17c255f" providerId="LiveId" clId="{C7071CBF-1186-415A-A69A-1345B93EAA8A}" dt="2024-01-04T06:33:26.957" v="7611" actId="1076"/>
        <pc:sldMkLst>
          <pc:docMk/>
          <pc:sldMk cId="174694067" sldId="265"/>
        </pc:sldMkLst>
        <pc:spChg chg="add mod">
          <ac:chgData name="Anuj Kumar" userId="0157a8e3f17c255f" providerId="LiveId" clId="{C7071CBF-1186-415A-A69A-1345B93EAA8A}" dt="2024-01-04T06:33:26.957" v="7611" actId="1076"/>
          <ac:spMkLst>
            <pc:docMk/>
            <pc:sldMk cId="174694067" sldId="265"/>
            <ac:spMk id="2" creationId="{FE34D6B3-35DE-1529-9817-7817BC05D4A8}"/>
          </ac:spMkLst>
        </pc:spChg>
        <pc:spChg chg="add mod">
          <ac:chgData name="Anuj Kumar" userId="0157a8e3f17c255f" providerId="LiveId" clId="{C7071CBF-1186-415A-A69A-1345B93EAA8A}" dt="2024-01-04T06:32:31.630" v="7592" actId="20577"/>
          <ac:spMkLst>
            <pc:docMk/>
            <pc:sldMk cId="174694067" sldId="265"/>
            <ac:spMk id="3" creationId="{BB60D384-E1C3-7D42-D62C-C9F08834DF5C}"/>
          </ac:spMkLst>
        </pc:spChg>
        <pc:spChg chg="add mod">
          <ac:chgData name="Anuj Kumar" userId="0157a8e3f17c255f" providerId="LiveId" clId="{C7071CBF-1186-415A-A69A-1345B93EAA8A}" dt="2024-01-02T10:42:31.980" v="2133" actId="1076"/>
          <ac:spMkLst>
            <pc:docMk/>
            <pc:sldMk cId="174694067" sldId="265"/>
            <ac:spMk id="4" creationId="{69E46375-010A-4D3F-CA87-FB5F48B4EF57}"/>
          </ac:spMkLst>
        </pc:spChg>
      </pc:sldChg>
      <pc:sldChg chg="addSp delSp modSp new mod">
        <pc:chgData name="Anuj Kumar" userId="0157a8e3f17c255f" providerId="LiveId" clId="{C7071CBF-1186-415A-A69A-1345B93EAA8A}" dt="2024-01-04T08:00:14.653" v="8209" actId="1076"/>
        <pc:sldMkLst>
          <pc:docMk/>
          <pc:sldMk cId="3252263015" sldId="266"/>
        </pc:sldMkLst>
        <pc:spChg chg="add mod">
          <ac:chgData name="Anuj Kumar" userId="0157a8e3f17c255f" providerId="LiveId" clId="{C7071CBF-1186-415A-A69A-1345B93EAA8A}" dt="2024-01-04T08:00:14.653" v="8209" actId="1076"/>
          <ac:spMkLst>
            <pc:docMk/>
            <pc:sldMk cId="3252263015" sldId="266"/>
            <ac:spMk id="2" creationId="{62146D49-E8DE-F931-6D09-A6882CFAD64D}"/>
          </ac:spMkLst>
        </pc:spChg>
        <pc:spChg chg="add del mod">
          <ac:chgData name="Anuj Kumar" userId="0157a8e3f17c255f" providerId="LiveId" clId="{C7071CBF-1186-415A-A69A-1345B93EAA8A}" dt="2024-01-03T07:47:08.835" v="3144" actId="122"/>
          <ac:spMkLst>
            <pc:docMk/>
            <pc:sldMk cId="3252263015" sldId="266"/>
            <ac:spMk id="3" creationId="{511B83B9-E90F-22E5-99FC-C02AFC703BF1}"/>
          </ac:spMkLst>
        </pc:spChg>
        <pc:picChg chg="add mod">
          <ac:chgData name="Anuj Kumar" userId="0157a8e3f17c255f" providerId="LiveId" clId="{C7071CBF-1186-415A-A69A-1345B93EAA8A}" dt="2024-01-03T07:46:26.589" v="3138" actId="1076"/>
          <ac:picMkLst>
            <pc:docMk/>
            <pc:sldMk cId="3252263015" sldId="266"/>
            <ac:picMk id="5" creationId="{57797472-DF1A-AE60-ED01-8CD40CF1CBBD}"/>
          </ac:picMkLst>
        </pc:picChg>
      </pc:sldChg>
      <pc:sldChg chg="addSp modSp new del mod">
        <pc:chgData name="Anuj Kumar" userId="0157a8e3f17c255f" providerId="LiveId" clId="{C7071CBF-1186-415A-A69A-1345B93EAA8A}" dt="2024-01-04T06:32:50.977" v="7593" actId="2696"/>
        <pc:sldMkLst>
          <pc:docMk/>
          <pc:sldMk cId="1482518911" sldId="267"/>
        </pc:sldMkLst>
        <pc:spChg chg="add mod">
          <ac:chgData name="Anuj Kumar" userId="0157a8e3f17c255f" providerId="LiveId" clId="{C7071CBF-1186-415A-A69A-1345B93EAA8A}" dt="2024-01-03T07:03:46.449" v="2387" actId="1038"/>
          <ac:spMkLst>
            <pc:docMk/>
            <pc:sldMk cId="1482518911" sldId="267"/>
            <ac:spMk id="2" creationId="{85150A2C-5CBE-086D-ED0A-00150D808502}"/>
          </ac:spMkLst>
        </pc:spChg>
      </pc:sldChg>
      <pc:sldChg chg="addSp delSp modSp new mod">
        <pc:chgData name="Anuj Kumar" userId="0157a8e3f17c255f" providerId="LiveId" clId="{C7071CBF-1186-415A-A69A-1345B93EAA8A}" dt="2024-01-03T08:30:34.666" v="3742" actId="339"/>
        <pc:sldMkLst>
          <pc:docMk/>
          <pc:sldMk cId="2002865347" sldId="268"/>
        </pc:sldMkLst>
        <pc:spChg chg="add mod">
          <ac:chgData name="Anuj Kumar" userId="0157a8e3f17c255f" providerId="LiveId" clId="{C7071CBF-1186-415A-A69A-1345B93EAA8A}" dt="2024-01-03T08:30:34.666" v="3742" actId="339"/>
          <ac:spMkLst>
            <pc:docMk/>
            <pc:sldMk cId="2002865347" sldId="268"/>
            <ac:spMk id="2" creationId="{E089C43F-1EA9-ADB9-4B21-061D357B88E1}"/>
          </ac:spMkLst>
        </pc:spChg>
        <pc:spChg chg="add del mod">
          <ac:chgData name="Anuj Kumar" userId="0157a8e3f17c255f" providerId="LiveId" clId="{C7071CBF-1186-415A-A69A-1345B93EAA8A}" dt="2024-01-03T07:51:36.079" v="3169"/>
          <ac:spMkLst>
            <pc:docMk/>
            <pc:sldMk cId="2002865347" sldId="268"/>
            <ac:spMk id="7" creationId="{D6188D7C-6FC9-F15A-4279-341D09264C87}"/>
          </ac:spMkLst>
        </pc:spChg>
        <pc:spChg chg="add del mod">
          <ac:chgData name="Anuj Kumar" userId="0157a8e3f17c255f" providerId="LiveId" clId="{C7071CBF-1186-415A-A69A-1345B93EAA8A}" dt="2024-01-03T07:51:47.904" v="3173"/>
          <ac:spMkLst>
            <pc:docMk/>
            <pc:sldMk cId="2002865347" sldId="268"/>
            <ac:spMk id="8" creationId="{9837BF29-CA07-4128-38F0-629BC2F3637E}"/>
          </ac:spMkLst>
        </pc:spChg>
        <pc:spChg chg="add mod">
          <ac:chgData name="Anuj Kumar" userId="0157a8e3f17c255f" providerId="LiveId" clId="{C7071CBF-1186-415A-A69A-1345B93EAA8A}" dt="2024-01-03T08:30:03.362" v="3739" actId="1076"/>
          <ac:spMkLst>
            <pc:docMk/>
            <pc:sldMk cId="2002865347" sldId="268"/>
            <ac:spMk id="9" creationId="{11761FE5-3013-846E-C4AC-5D80EBF3442B}"/>
          </ac:spMkLst>
        </pc:spChg>
        <pc:picChg chg="add del">
          <ac:chgData name="Anuj Kumar" userId="0157a8e3f17c255f" providerId="LiveId" clId="{C7071CBF-1186-415A-A69A-1345B93EAA8A}" dt="2024-01-03T07:49:53.387" v="3149" actId="22"/>
          <ac:picMkLst>
            <pc:docMk/>
            <pc:sldMk cId="2002865347" sldId="268"/>
            <ac:picMk id="4" creationId="{09A7BA6F-C730-90AA-83CD-2F5D8B433004}"/>
          </ac:picMkLst>
        </pc:picChg>
        <pc:picChg chg="add del">
          <ac:chgData name="Anuj Kumar" userId="0157a8e3f17c255f" providerId="LiveId" clId="{C7071CBF-1186-415A-A69A-1345B93EAA8A}" dt="2024-01-03T07:49:56.932" v="3151" actId="22"/>
          <ac:picMkLst>
            <pc:docMk/>
            <pc:sldMk cId="2002865347" sldId="268"/>
            <ac:picMk id="6" creationId="{3411B4EF-4E1D-3F3E-4EA9-DB5F6FBE6E48}"/>
          </ac:picMkLst>
        </pc:picChg>
        <pc:picChg chg="add del mod">
          <ac:chgData name="Anuj Kumar" userId="0157a8e3f17c255f" providerId="LiveId" clId="{C7071CBF-1186-415A-A69A-1345B93EAA8A}" dt="2024-01-03T08:12:34.962" v="3533" actId="478"/>
          <ac:picMkLst>
            <pc:docMk/>
            <pc:sldMk cId="2002865347" sldId="268"/>
            <ac:picMk id="11" creationId="{B97B3CE1-8C08-192E-9FF0-B41DB70BD5D8}"/>
          </ac:picMkLst>
        </pc:picChg>
        <pc:picChg chg="add mod">
          <ac:chgData name="Anuj Kumar" userId="0157a8e3f17c255f" providerId="LiveId" clId="{C7071CBF-1186-415A-A69A-1345B93EAA8A}" dt="2024-01-03T08:30:11.202" v="3740" actId="1076"/>
          <ac:picMkLst>
            <pc:docMk/>
            <pc:sldMk cId="2002865347" sldId="268"/>
            <ac:picMk id="13" creationId="{702BCA0F-B473-B323-1A2E-A25D5700C151}"/>
          </ac:picMkLst>
        </pc:picChg>
      </pc:sldChg>
      <pc:sldChg chg="addSp delSp modSp new mod">
        <pc:chgData name="Anuj Kumar" userId="0157a8e3f17c255f" providerId="LiveId" clId="{C7071CBF-1186-415A-A69A-1345B93EAA8A}" dt="2024-01-03T09:05:56.648" v="4543" actId="20577"/>
        <pc:sldMkLst>
          <pc:docMk/>
          <pc:sldMk cId="726057103" sldId="269"/>
        </pc:sldMkLst>
        <pc:spChg chg="add del mod">
          <ac:chgData name="Anuj Kumar" userId="0157a8e3f17c255f" providerId="LiveId" clId="{C7071CBF-1186-415A-A69A-1345B93EAA8A}" dt="2024-01-03T09:05:56.648" v="4543" actId="20577"/>
          <ac:spMkLst>
            <pc:docMk/>
            <pc:sldMk cId="726057103" sldId="269"/>
            <ac:spMk id="2" creationId="{11404301-2DCD-891C-B565-F3DE658B2CAA}"/>
          </ac:spMkLst>
        </pc:spChg>
        <pc:picChg chg="add mod">
          <ac:chgData name="Anuj Kumar" userId="0157a8e3f17c255f" providerId="LiveId" clId="{C7071CBF-1186-415A-A69A-1345B93EAA8A}" dt="2024-01-03T08:36:25.531" v="3815" actId="1076"/>
          <ac:picMkLst>
            <pc:docMk/>
            <pc:sldMk cId="726057103" sldId="269"/>
            <ac:picMk id="4" creationId="{B5FD8F38-090D-3692-D8A0-154431EE5D3B}"/>
          </ac:picMkLst>
        </pc:picChg>
      </pc:sldChg>
      <pc:sldChg chg="addSp delSp modSp new mod">
        <pc:chgData name="Anuj Kumar" userId="0157a8e3f17c255f" providerId="LiveId" clId="{C7071CBF-1186-415A-A69A-1345B93EAA8A}" dt="2024-01-03T09:32:42.172" v="5247" actId="403"/>
        <pc:sldMkLst>
          <pc:docMk/>
          <pc:sldMk cId="1986310760" sldId="270"/>
        </pc:sldMkLst>
        <pc:spChg chg="add mod">
          <ac:chgData name="Anuj Kumar" userId="0157a8e3f17c255f" providerId="LiveId" clId="{C7071CBF-1186-415A-A69A-1345B93EAA8A}" dt="2024-01-03T09:32:42.172" v="5247" actId="403"/>
          <ac:spMkLst>
            <pc:docMk/>
            <pc:sldMk cId="1986310760" sldId="270"/>
            <ac:spMk id="2" creationId="{37726E62-27A2-6DF5-181E-33126C8F51A7}"/>
          </ac:spMkLst>
        </pc:spChg>
        <pc:picChg chg="add del mod">
          <ac:chgData name="Anuj Kumar" userId="0157a8e3f17c255f" providerId="LiveId" clId="{C7071CBF-1186-415A-A69A-1345B93EAA8A}" dt="2024-01-03T09:12:16.880" v="4606" actId="478"/>
          <ac:picMkLst>
            <pc:docMk/>
            <pc:sldMk cId="1986310760" sldId="270"/>
            <ac:picMk id="4" creationId="{4654C472-46A3-9A19-D9B1-3B54A1E9763F}"/>
          </ac:picMkLst>
        </pc:picChg>
        <pc:picChg chg="add mod">
          <ac:chgData name="Anuj Kumar" userId="0157a8e3f17c255f" providerId="LiveId" clId="{C7071CBF-1186-415A-A69A-1345B93EAA8A}" dt="2024-01-03T09:32:28.463" v="5244" actId="14100"/>
          <ac:picMkLst>
            <pc:docMk/>
            <pc:sldMk cId="1986310760" sldId="270"/>
            <ac:picMk id="6" creationId="{1CCE347D-19A0-E5FC-5E55-EABC9D9FFB16}"/>
          </ac:picMkLst>
        </pc:picChg>
      </pc:sldChg>
      <pc:sldChg chg="addSp modSp new mod">
        <pc:chgData name="Anuj Kumar" userId="0157a8e3f17c255f" providerId="LiveId" clId="{C7071CBF-1186-415A-A69A-1345B93EAA8A}" dt="2024-01-03T09:47:04.523" v="5675" actId="1076"/>
        <pc:sldMkLst>
          <pc:docMk/>
          <pc:sldMk cId="3223613154" sldId="271"/>
        </pc:sldMkLst>
        <pc:spChg chg="add mod">
          <ac:chgData name="Anuj Kumar" userId="0157a8e3f17c255f" providerId="LiveId" clId="{C7071CBF-1186-415A-A69A-1345B93EAA8A}" dt="2024-01-03T09:47:04.523" v="5675" actId="1076"/>
          <ac:spMkLst>
            <pc:docMk/>
            <pc:sldMk cId="3223613154" sldId="271"/>
            <ac:spMk id="2" creationId="{F8DD6056-FF5D-8B95-3DED-2C8665F23D31}"/>
          </ac:spMkLst>
        </pc:spChg>
        <pc:picChg chg="add mod">
          <ac:chgData name="Anuj Kumar" userId="0157a8e3f17c255f" providerId="LiveId" clId="{C7071CBF-1186-415A-A69A-1345B93EAA8A}" dt="2024-01-03T09:36:12.253" v="5283" actId="1076"/>
          <ac:picMkLst>
            <pc:docMk/>
            <pc:sldMk cId="3223613154" sldId="271"/>
            <ac:picMk id="4" creationId="{30CC4C70-66E6-6C44-0D1B-1A48232A4E67}"/>
          </ac:picMkLst>
        </pc:picChg>
      </pc:sldChg>
      <pc:sldChg chg="addSp delSp modSp new mod">
        <pc:chgData name="Anuj Kumar" userId="0157a8e3f17c255f" providerId="LiveId" clId="{C7071CBF-1186-415A-A69A-1345B93EAA8A}" dt="2024-01-04T06:22:55.110" v="7536" actId="403"/>
        <pc:sldMkLst>
          <pc:docMk/>
          <pc:sldMk cId="3844019446" sldId="272"/>
        </pc:sldMkLst>
        <pc:spChg chg="add mod">
          <ac:chgData name="Anuj Kumar" userId="0157a8e3f17c255f" providerId="LiveId" clId="{C7071CBF-1186-415A-A69A-1345B93EAA8A}" dt="2024-01-04T06:22:55.110" v="7536" actId="403"/>
          <ac:spMkLst>
            <pc:docMk/>
            <pc:sldMk cId="3844019446" sldId="272"/>
            <ac:spMk id="2" creationId="{E305244A-ADA7-1F1B-C700-F0E380E98723}"/>
          </ac:spMkLst>
        </pc:spChg>
        <pc:picChg chg="add mod">
          <ac:chgData name="Anuj Kumar" userId="0157a8e3f17c255f" providerId="LiveId" clId="{C7071CBF-1186-415A-A69A-1345B93EAA8A}" dt="2024-01-04T05:24:59.982" v="5887" actId="1076"/>
          <ac:picMkLst>
            <pc:docMk/>
            <pc:sldMk cId="3844019446" sldId="272"/>
            <ac:picMk id="4" creationId="{E28937D0-CC24-C895-20DB-67BE738A5D6C}"/>
          </ac:picMkLst>
        </pc:picChg>
        <pc:picChg chg="add del">
          <ac:chgData name="Anuj Kumar" userId="0157a8e3f17c255f" providerId="LiveId" clId="{C7071CBF-1186-415A-A69A-1345B93EAA8A}" dt="2024-01-04T05:31:47.453" v="6232" actId="22"/>
          <ac:picMkLst>
            <pc:docMk/>
            <pc:sldMk cId="3844019446" sldId="272"/>
            <ac:picMk id="5" creationId="{AEA56AEF-07FD-2242-AAF4-A92630C80E10}"/>
          </ac:picMkLst>
        </pc:picChg>
      </pc:sldChg>
      <pc:sldChg chg="addSp delSp modSp new mod">
        <pc:chgData name="Anuj Kumar" userId="0157a8e3f17c255f" providerId="LiveId" clId="{C7071CBF-1186-415A-A69A-1345B93EAA8A}" dt="2024-01-04T06:22:39.758" v="7534" actId="113"/>
        <pc:sldMkLst>
          <pc:docMk/>
          <pc:sldMk cId="2659264397" sldId="273"/>
        </pc:sldMkLst>
        <pc:spChg chg="add del mod">
          <ac:chgData name="Anuj Kumar" userId="0157a8e3f17c255f" providerId="LiveId" clId="{C7071CBF-1186-415A-A69A-1345B93EAA8A}" dt="2024-01-04T05:36:55.883" v="6240"/>
          <ac:spMkLst>
            <pc:docMk/>
            <pc:sldMk cId="2659264397" sldId="273"/>
            <ac:spMk id="2" creationId="{4935AD43-9738-C121-6F27-661598C40FE1}"/>
          </ac:spMkLst>
        </pc:spChg>
        <pc:spChg chg="add del mod">
          <ac:chgData name="Anuj Kumar" userId="0157a8e3f17c255f" providerId="LiveId" clId="{C7071CBF-1186-415A-A69A-1345B93EAA8A}" dt="2024-01-04T05:45:15.386" v="6245"/>
          <ac:spMkLst>
            <pc:docMk/>
            <pc:sldMk cId="2659264397" sldId="273"/>
            <ac:spMk id="3" creationId="{495A66A8-61A9-2F85-5972-D8019D2AFA83}"/>
          </ac:spMkLst>
        </pc:spChg>
        <pc:spChg chg="add mod">
          <ac:chgData name="Anuj Kumar" userId="0157a8e3f17c255f" providerId="LiveId" clId="{C7071CBF-1186-415A-A69A-1345B93EAA8A}" dt="2024-01-04T06:22:39.758" v="7534" actId="113"/>
          <ac:spMkLst>
            <pc:docMk/>
            <pc:sldMk cId="2659264397" sldId="273"/>
            <ac:spMk id="6" creationId="{30C1DFF3-474C-8478-6A6E-BCC4A3473600}"/>
          </ac:spMkLst>
        </pc:spChg>
        <pc:graphicFrameChg chg="add del modGraphic">
          <ac:chgData name="Anuj Kumar" userId="0157a8e3f17c255f" providerId="LiveId" clId="{C7071CBF-1186-415A-A69A-1345B93EAA8A}" dt="2024-01-03T10:24:39.699" v="5678" actId="478"/>
          <ac:graphicFrameMkLst>
            <pc:docMk/>
            <pc:sldMk cId="2659264397" sldId="273"/>
            <ac:graphicFrameMk id="3" creationId="{494E156D-745A-C780-5F2A-29C31758870B}"/>
          </ac:graphicFrameMkLst>
        </pc:graphicFrameChg>
        <pc:picChg chg="add mod">
          <ac:chgData name="Anuj Kumar" userId="0157a8e3f17c255f" providerId="LiveId" clId="{C7071CBF-1186-415A-A69A-1345B93EAA8A}" dt="2024-01-04T05:46:14.228" v="6252" actId="1076"/>
          <ac:picMkLst>
            <pc:docMk/>
            <pc:sldMk cId="2659264397" sldId="273"/>
            <ac:picMk id="5" creationId="{C70409E7-6DDA-F131-025C-9ADDC79303D7}"/>
          </ac:picMkLst>
        </pc:picChg>
      </pc:sldChg>
      <pc:sldChg chg="addSp delSp modSp new mod">
        <pc:chgData name="Anuj Kumar" userId="0157a8e3f17c255f" providerId="LiveId" clId="{C7071CBF-1186-415A-A69A-1345B93EAA8A}" dt="2024-01-04T06:56:11.437" v="8036" actId="403"/>
        <pc:sldMkLst>
          <pc:docMk/>
          <pc:sldMk cId="2439383447" sldId="274"/>
        </pc:sldMkLst>
        <pc:spChg chg="add mod">
          <ac:chgData name="Anuj Kumar" userId="0157a8e3f17c255f" providerId="LiveId" clId="{C7071CBF-1186-415A-A69A-1345B93EAA8A}" dt="2024-01-04T06:56:11.437" v="8036" actId="403"/>
          <ac:spMkLst>
            <pc:docMk/>
            <pc:sldMk cId="2439383447" sldId="274"/>
            <ac:spMk id="2" creationId="{A11C5727-017C-378C-61FD-4B01C9245146}"/>
          </ac:spMkLst>
        </pc:spChg>
        <pc:picChg chg="add del mod">
          <ac:chgData name="Anuj Kumar" userId="0157a8e3f17c255f" providerId="LiveId" clId="{C7071CBF-1186-415A-A69A-1345B93EAA8A}" dt="2024-01-04T06:02:48.407" v="6858" actId="478"/>
          <ac:picMkLst>
            <pc:docMk/>
            <pc:sldMk cId="2439383447" sldId="274"/>
            <ac:picMk id="4" creationId="{3E992754-C301-6C7F-7329-F01E980223C3}"/>
          </ac:picMkLst>
        </pc:picChg>
        <pc:picChg chg="add mod">
          <ac:chgData name="Anuj Kumar" userId="0157a8e3f17c255f" providerId="LiveId" clId="{C7071CBF-1186-415A-A69A-1345B93EAA8A}" dt="2024-01-04T06:03:00.078" v="6864" actId="14100"/>
          <ac:picMkLst>
            <pc:docMk/>
            <pc:sldMk cId="2439383447" sldId="274"/>
            <ac:picMk id="6" creationId="{C5936D32-5454-25F2-6049-1E680E771BF1}"/>
          </ac:picMkLst>
        </pc:picChg>
      </pc:sldChg>
      <pc:sldChg chg="addSp delSp modSp new mod">
        <pc:chgData name="Anuj Kumar" userId="0157a8e3f17c255f" providerId="LiveId" clId="{C7071CBF-1186-415A-A69A-1345B93EAA8A}" dt="2024-01-04T06:55:58.628" v="8035" actId="404"/>
        <pc:sldMkLst>
          <pc:docMk/>
          <pc:sldMk cId="2705814980" sldId="275"/>
        </pc:sldMkLst>
        <pc:spChg chg="add del mod">
          <ac:chgData name="Anuj Kumar" userId="0157a8e3f17c255f" providerId="LiveId" clId="{C7071CBF-1186-415A-A69A-1345B93EAA8A}" dt="2024-01-04T06:12:46.481" v="7204" actId="478"/>
          <ac:spMkLst>
            <pc:docMk/>
            <pc:sldMk cId="2705814980" sldId="275"/>
            <ac:spMk id="2" creationId="{52141953-E4B1-E24D-CD87-8A97B4EC1D9C}"/>
          </ac:spMkLst>
        </pc:spChg>
        <pc:spChg chg="add mod">
          <ac:chgData name="Anuj Kumar" userId="0157a8e3f17c255f" providerId="LiveId" clId="{C7071CBF-1186-415A-A69A-1345B93EAA8A}" dt="2024-01-04T06:55:58.628" v="8035" actId="404"/>
          <ac:spMkLst>
            <pc:docMk/>
            <pc:sldMk cId="2705814980" sldId="275"/>
            <ac:spMk id="5" creationId="{EA2B0EC2-C0BB-8F15-B25A-1A4C87DD5421}"/>
          </ac:spMkLst>
        </pc:spChg>
        <pc:picChg chg="add mod">
          <ac:chgData name="Anuj Kumar" userId="0157a8e3f17c255f" providerId="LiveId" clId="{C7071CBF-1186-415A-A69A-1345B93EAA8A}" dt="2024-01-04T06:12:44.102" v="7203" actId="14100"/>
          <ac:picMkLst>
            <pc:docMk/>
            <pc:sldMk cId="2705814980" sldId="275"/>
            <ac:picMk id="4" creationId="{E2A7AEEA-8E8E-956A-CFE6-C81E8EE319AF}"/>
          </ac:picMkLst>
        </pc:picChg>
      </pc:sldChg>
      <pc:sldChg chg="addSp delSp modSp new del mod">
        <pc:chgData name="Anuj Kumar" userId="0157a8e3f17c255f" providerId="LiveId" clId="{C7071CBF-1186-415A-A69A-1345B93EAA8A}" dt="2024-01-04T06:52:21.661" v="7884" actId="47"/>
        <pc:sldMkLst>
          <pc:docMk/>
          <pc:sldMk cId="1404895278" sldId="276"/>
        </pc:sldMkLst>
        <pc:spChg chg="add del mod">
          <ac:chgData name="Anuj Kumar" userId="0157a8e3f17c255f" providerId="LiveId" clId="{C7071CBF-1186-415A-A69A-1345B93EAA8A}" dt="2024-01-04T06:23:33.430" v="7540" actId="478"/>
          <ac:spMkLst>
            <pc:docMk/>
            <pc:sldMk cId="1404895278" sldId="276"/>
            <ac:spMk id="2" creationId="{F6C11677-2B84-706E-998B-74CFABA4A306}"/>
          </ac:spMkLst>
        </pc:spChg>
        <pc:spChg chg="add mod">
          <ac:chgData name="Anuj Kumar" userId="0157a8e3f17c255f" providerId="LiveId" clId="{C7071CBF-1186-415A-A69A-1345B93EAA8A}" dt="2024-01-04T06:31:31.691" v="7570" actId="1076"/>
          <ac:spMkLst>
            <pc:docMk/>
            <pc:sldMk cId="1404895278" sldId="276"/>
            <ac:spMk id="5" creationId="{4AEBA9C5-8585-4F64-A0BC-8D820EF15B85}"/>
          </ac:spMkLst>
        </pc:spChg>
        <pc:picChg chg="add mod">
          <ac:chgData name="Anuj Kumar" userId="0157a8e3f17c255f" providerId="LiveId" clId="{C7071CBF-1186-415A-A69A-1345B93EAA8A}" dt="2024-01-04T06:30:56.616" v="7547" actId="1076"/>
          <ac:picMkLst>
            <pc:docMk/>
            <pc:sldMk cId="1404895278" sldId="276"/>
            <ac:picMk id="4" creationId="{DF41D1A5-A794-C849-2530-267299B364B8}"/>
          </ac:picMkLst>
        </pc:picChg>
      </pc:sldChg>
      <pc:sldChg chg="addSp delSp modSp new mod">
        <pc:chgData name="Anuj Kumar" userId="0157a8e3f17c255f" providerId="LiveId" clId="{C7071CBF-1186-415A-A69A-1345B93EAA8A}" dt="2024-01-04T06:37:48.417" v="7757" actId="1076"/>
        <pc:sldMkLst>
          <pc:docMk/>
          <pc:sldMk cId="3602226977" sldId="277"/>
        </pc:sldMkLst>
        <pc:spChg chg="add mod">
          <ac:chgData name="Anuj Kumar" userId="0157a8e3f17c255f" providerId="LiveId" clId="{C7071CBF-1186-415A-A69A-1345B93EAA8A}" dt="2024-01-04T06:35:39.721" v="7634" actId="1076"/>
          <ac:spMkLst>
            <pc:docMk/>
            <pc:sldMk cId="3602226977" sldId="277"/>
            <ac:spMk id="2" creationId="{14000C64-F0ED-9DB6-6F4B-D4FE6F049BDE}"/>
          </ac:spMkLst>
        </pc:spChg>
        <pc:spChg chg="add del mod">
          <ac:chgData name="Anuj Kumar" userId="0157a8e3f17c255f" providerId="LiveId" clId="{C7071CBF-1186-415A-A69A-1345B93EAA8A}" dt="2024-01-04T06:36:12.467" v="7638"/>
          <ac:spMkLst>
            <pc:docMk/>
            <pc:sldMk cId="3602226977" sldId="277"/>
            <ac:spMk id="3" creationId="{252987EB-00E0-61BE-C5AE-B142160546DC}"/>
          </ac:spMkLst>
        </pc:spChg>
        <pc:spChg chg="add mod">
          <ac:chgData name="Anuj Kumar" userId="0157a8e3f17c255f" providerId="LiveId" clId="{C7071CBF-1186-415A-A69A-1345B93EAA8A}" dt="2024-01-04T06:37:48.417" v="7757" actId="1076"/>
          <ac:spMkLst>
            <pc:docMk/>
            <pc:sldMk cId="3602226977" sldId="277"/>
            <ac:spMk id="4" creationId="{712A44EF-9F97-7FD6-72FB-BD599AEE4BB2}"/>
          </ac:spMkLst>
        </pc:spChg>
      </pc:sldChg>
      <pc:sldChg chg="addSp modSp new mod">
        <pc:chgData name="Anuj Kumar" userId="0157a8e3f17c255f" providerId="LiveId" clId="{C7071CBF-1186-415A-A69A-1345B93EAA8A}" dt="2024-01-04T06:55:07.397" v="8032" actId="403"/>
        <pc:sldMkLst>
          <pc:docMk/>
          <pc:sldMk cId="1565125372" sldId="278"/>
        </pc:sldMkLst>
        <pc:spChg chg="add mod">
          <ac:chgData name="Anuj Kumar" userId="0157a8e3f17c255f" providerId="LiveId" clId="{C7071CBF-1186-415A-A69A-1345B93EAA8A}" dt="2024-01-04T06:40:45.045" v="7800" actId="14100"/>
          <ac:spMkLst>
            <pc:docMk/>
            <pc:sldMk cId="1565125372" sldId="278"/>
            <ac:spMk id="2" creationId="{451750B5-45F9-E0B8-99F2-1AB24A451FD2}"/>
          </ac:spMkLst>
        </pc:spChg>
        <pc:spChg chg="add mod">
          <ac:chgData name="Anuj Kumar" userId="0157a8e3f17c255f" providerId="LiveId" clId="{C7071CBF-1186-415A-A69A-1345B93EAA8A}" dt="2024-01-04T06:55:07.397" v="8032" actId="403"/>
          <ac:spMkLst>
            <pc:docMk/>
            <pc:sldMk cId="1565125372" sldId="278"/>
            <ac:spMk id="3" creationId="{729E7124-5F09-80BE-7F13-6B159A7CFDD7}"/>
          </ac:spMkLst>
        </pc:spChg>
      </pc:sldChg>
      <pc:sldChg chg="new del">
        <pc:chgData name="Anuj Kumar" userId="0157a8e3f17c255f" providerId="LiveId" clId="{C7071CBF-1186-415A-A69A-1345B93EAA8A}" dt="2024-02-12T05:30:24.896" v="8212" actId="2696"/>
        <pc:sldMkLst>
          <pc:docMk/>
          <pc:sldMk cId="3827514057" sldId="279"/>
        </pc:sldMkLst>
      </pc:sldChg>
      <pc:sldChg chg="new del">
        <pc:chgData name="Anuj Kumar" userId="0157a8e3f17c255f" providerId="LiveId" clId="{C7071CBF-1186-415A-A69A-1345B93EAA8A}" dt="2024-02-12T05:30:30.272" v="8213" actId="47"/>
        <pc:sldMkLst>
          <pc:docMk/>
          <pc:sldMk cId="2320104459" sldId="280"/>
        </pc:sldMkLst>
      </pc:sldChg>
      <pc:sldChg chg="new del">
        <pc:chgData name="Anuj Kumar" userId="0157a8e3f17c255f" providerId="LiveId" clId="{C7071CBF-1186-415A-A69A-1345B93EAA8A}" dt="2024-02-12T05:30:30.272" v="8213" actId="47"/>
        <pc:sldMkLst>
          <pc:docMk/>
          <pc:sldMk cId="4122465482" sldId="281"/>
        </pc:sldMkLst>
      </pc:sldChg>
      <pc:sldChg chg="new del">
        <pc:chgData name="Anuj Kumar" userId="0157a8e3f17c255f" providerId="LiveId" clId="{C7071CBF-1186-415A-A69A-1345B93EAA8A}" dt="2024-02-12T05:30:31.790" v="8214" actId="47"/>
        <pc:sldMkLst>
          <pc:docMk/>
          <pc:sldMk cId="2911084915" sldId="282"/>
        </pc:sldMkLst>
      </pc:sldChg>
      <pc:sldChg chg="addSp modSp new mod">
        <pc:chgData name="Anuj Kumar" userId="0157a8e3f17c255f" providerId="LiveId" clId="{C7071CBF-1186-415A-A69A-1345B93EAA8A}" dt="2024-01-04T06:47:24.207" v="7866" actId="1076"/>
        <pc:sldMkLst>
          <pc:docMk/>
          <pc:sldMk cId="1392018432" sldId="283"/>
        </pc:sldMkLst>
        <pc:picChg chg="add mod">
          <ac:chgData name="Anuj Kumar" userId="0157a8e3f17c255f" providerId="LiveId" clId="{C7071CBF-1186-415A-A69A-1345B93EAA8A}" dt="2024-01-04T06:47:24.207" v="7866" actId="1076"/>
          <ac:picMkLst>
            <pc:docMk/>
            <pc:sldMk cId="1392018432" sldId="283"/>
            <ac:picMk id="3" creationId="{3A504D3A-24A2-2FF5-13B3-946197B1CC55}"/>
          </ac:picMkLst>
        </pc:picChg>
      </pc:sldChg>
      <pc:sldChg chg="new del">
        <pc:chgData name="Anuj Kumar" userId="0157a8e3f17c255f" providerId="LiveId" clId="{C7071CBF-1186-415A-A69A-1345B93EAA8A}" dt="2024-01-03T10:29:06.836" v="5680" actId="680"/>
        <pc:sldMkLst>
          <pc:docMk/>
          <pc:sldMk cId="4210448717" sldId="283"/>
        </pc:sldMkLst>
      </pc:sldChg>
      <pc:sldChg chg="addSp modSp new mod">
        <pc:chgData name="Anuj Kumar" userId="0157a8e3f17c255f" providerId="LiveId" clId="{C7071CBF-1186-415A-A69A-1345B93EAA8A}" dt="2024-01-04T06:48:45.745" v="7870" actId="14100"/>
        <pc:sldMkLst>
          <pc:docMk/>
          <pc:sldMk cId="4236015861" sldId="284"/>
        </pc:sldMkLst>
        <pc:picChg chg="add mod">
          <ac:chgData name="Anuj Kumar" userId="0157a8e3f17c255f" providerId="LiveId" clId="{C7071CBF-1186-415A-A69A-1345B93EAA8A}" dt="2024-01-04T06:48:45.745" v="7870" actId="14100"/>
          <ac:picMkLst>
            <pc:docMk/>
            <pc:sldMk cId="4236015861" sldId="284"/>
            <ac:picMk id="3" creationId="{5A3655CA-4B3B-7DDF-B014-2D0077D6EF57}"/>
          </ac:picMkLst>
        </pc:picChg>
      </pc:sldChg>
      <pc:sldChg chg="addSp modSp new mod">
        <pc:chgData name="Anuj Kumar" userId="0157a8e3f17c255f" providerId="LiveId" clId="{C7071CBF-1186-415A-A69A-1345B93EAA8A}" dt="2024-01-04T06:49:11.777" v="7874" actId="14100"/>
        <pc:sldMkLst>
          <pc:docMk/>
          <pc:sldMk cId="788335405" sldId="285"/>
        </pc:sldMkLst>
        <pc:picChg chg="add mod">
          <ac:chgData name="Anuj Kumar" userId="0157a8e3f17c255f" providerId="LiveId" clId="{C7071CBF-1186-415A-A69A-1345B93EAA8A}" dt="2024-01-04T06:49:11.777" v="7874" actId="14100"/>
          <ac:picMkLst>
            <pc:docMk/>
            <pc:sldMk cId="788335405" sldId="285"/>
            <ac:picMk id="3" creationId="{7E3DD569-2301-67D9-21DA-23C06D9ED785}"/>
          </ac:picMkLst>
        </pc:picChg>
      </pc:sldChg>
      <pc:sldChg chg="addSp modSp new mod">
        <pc:chgData name="Anuj Kumar" userId="0157a8e3f17c255f" providerId="LiveId" clId="{C7071CBF-1186-415A-A69A-1345B93EAA8A}" dt="2024-01-04T06:50:10.463" v="7879" actId="14100"/>
        <pc:sldMkLst>
          <pc:docMk/>
          <pc:sldMk cId="887992814" sldId="286"/>
        </pc:sldMkLst>
        <pc:picChg chg="add mod">
          <ac:chgData name="Anuj Kumar" userId="0157a8e3f17c255f" providerId="LiveId" clId="{C7071CBF-1186-415A-A69A-1345B93EAA8A}" dt="2024-01-04T06:50:10.463" v="7879" actId="14100"/>
          <ac:picMkLst>
            <pc:docMk/>
            <pc:sldMk cId="887992814" sldId="286"/>
            <ac:picMk id="3" creationId="{18D45FD5-A17A-4020-3E6F-68859A3A2134}"/>
          </ac:picMkLst>
        </pc:picChg>
      </pc:sldChg>
      <pc:sldChg chg="addSp modSp new mod">
        <pc:chgData name="Anuj Kumar" userId="0157a8e3f17c255f" providerId="LiveId" clId="{C7071CBF-1186-415A-A69A-1345B93EAA8A}" dt="2024-01-04T06:50:41.175" v="7882" actId="1076"/>
        <pc:sldMkLst>
          <pc:docMk/>
          <pc:sldMk cId="2744729174" sldId="287"/>
        </pc:sldMkLst>
        <pc:picChg chg="add mod">
          <ac:chgData name="Anuj Kumar" userId="0157a8e3f17c255f" providerId="LiveId" clId="{C7071CBF-1186-415A-A69A-1345B93EAA8A}" dt="2024-01-04T06:50:41.175" v="7882" actId="1076"/>
          <ac:picMkLst>
            <pc:docMk/>
            <pc:sldMk cId="2744729174" sldId="287"/>
            <ac:picMk id="3" creationId="{2D639269-E64B-1C93-C57C-CC04B309A749}"/>
          </ac:picMkLst>
        </pc:picChg>
      </pc:sldChg>
      <pc:sldChg chg="addSp modSp new mod">
        <pc:chgData name="Anuj Kumar" userId="0157a8e3f17c255f" providerId="LiveId" clId="{C7071CBF-1186-415A-A69A-1345B93EAA8A}" dt="2024-01-04T06:54:48.697" v="8028" actId="14100"/>
        <pc:sldMkLst>
          <pc:docMk/>
          <pc:sldMk cId="3298941274" sldId="288"/>
        </pc:sldMkLst>
        <pc:spChg chg="add mod">
          <ac:chgData name="Anuj Kumar" userId="0157a8e3f17c255f" providerId="LiveId" clId="{C7071CBF-1186-415A-A69A-1345B93EAA8A}" dt="2024-01-04T06:54:48.697" v="8028" actId="14100"/>
          <ac:spMkLst>
            <pc:docMk/>
            <pc:sldMk cId="3298941274" sldId="288"/>
            <ac:spMk id="2" creationId="{D03B17EC-6113-62C0-A787-52277457C71B}"/>
          </ac:spMkLst>
        </pc:spChg>
      </pc:sldChg>
      <pc:sldChg chg="new del">
        <pc:chgData name="Anuj Kumar" userId="0157a8e3f17c255f" providerId="LiveId" clId="{C7071CBF-1186-415A-A69A-1345B93EAA8A}" dt="2024-01-04T06:52:21.661" v="7884" actId="47"/>
        <pc:sldMkLst>
          <pc:docMk/>
          <pc:sldMk cId="3409012981" sldId="288"/>
        </pc:sldMkLst>
      </pc:sldChg>
      <pc:sldChg chg="new del">
        <pc:chgData name="Anuj Kumar" userId="0157a8e3f17c255f" providerId="LiveId" clId="{C7071CBF-1186-415A-A69A-1345B93EAA8A}" dt="2024-01-04T06:52:21.661" v="7884" actId="47"/>
        <pc:sldMkLst>
          <pc:docMk/>
          <pc:sldMk cId="1206986593" sldId="289"/>
        </pc:sldMkLst>
      </pc:sldChg>
      <pc:sldChg chg="addSp modSp new mod">
        <pc:chgData name="Anuj Kumar" userId="0157a8e3f17c255f" providerId="LiveId" clId="{C7071CBF-1186-415A-A69A-1345B93EAA8A}" dt="2024-01-04T07:58:58.804" v="8208" actId="14100"/>
        <pc:sldMkLst>
          <pc:docMk/>
          <pc:sldMk cId="2446610847" sldId="289"/>
        </pc:sldMkLst>
        <pc:spChg chg="add mod">
          <ac:chgData name="Anuj Kumar" userId="0157a8e3f17c255f" providerId="LiveId" clId="{C7071CBF-1186-415A-A69A-1345B93EAA8A}" dt="2024-01-04T07:56:02.916" v="8125" actId="1076"/>
          <ac:spMkLst>
            <pc:docMk/>
            <pc:sldMk cId="2446610847" sldId="289"/>
            <ac:spMk id="2" creationId="{5928511B-9D4C-BA35-23EB-1F6917B2DEB3}"/>
          </ac:spMkLst>
        </pc:spChg>
        <pc:spChg chg="add mod">
          <ac:chgData name="Anuj Kumar" userId="0157a8e3f17c255f" providerId="LiveId" clId="{C7071CBF-1186-415A-A69A-1345B93EAA8A}" dt="2024-01-04T07:58:58.804" v="8208" actId="14100"/>
          <ac:spMkLst>
            <pc:docMk/>
            <pc:sldMk cId="2446610847" sldId="289"/>
            <ac:spMk id="3" creationId="{3E14E675-D2D6-F72B-1DBD-94C5492A1317}"/>
          </ac:spMkLst>
        </pc:spChg>
      </pc:sldChg>
      <pc:sldChg chg="new del">
        <pc:chgData name="Anuj Kumar" userId="0157a8e3f17c255f" providerId="LiveId" clId="{C7071CBF-1186-415A-A69A-1345B93EAA8A}" dt="2024-01-04T06:52:21.661" v="7884" actId="47"/>
        <pc:sldMkLst>
          <pc:docMk/>
          <pc:sldMk cId="1424070140" sldId="290"/>
        </pc:sldMkLst>
      </pc:sldChg>
      <pc:sldChg chg="new del">
        <pc:chgData name="Anuj Kumar" userId="0157a8e3f17c255f" providerId="LiveId" clId="{C7071CBF-1186-415A-A69A-1345B93EAA8A}" dt="2024-01-04T06:52:21.661" v="7884" actId="47"/>
        <pc:sldMkLst>
          <pc:docMk/>
          <pc:sldMk cId="2057558025" sldId="291"/>
        </pc:sldMkLst>
      </pc:sldChg>
      <pc:sldChg chg="new del">
        <pc:chgData name="Anuj Kumar" userId="0157a8e3f17c255f" providerId="LiveId" clId="{C7071CBF-1186-415A-A69A-1345B93EAA8A}" dt="2024-01-04T06:52:21.661" v="7884" actId="47"/>
        <pc:sldMkLst>
          <pc:docMk/>
          <pc:sldMk cId="3396581579" sldId="292"/>
        </pc:sldMkLst>
      </pc:sldChg>
      <pc:sldChg chg="new del">
        <pc:chgData name="Anuj Kumar" userId="0157a8e3f17c255f" providerId="LiveId" clId="{C7071CBF-1186-415A-A69A-1345B93EAA8A}" dt="2024-01-04T06:52:11.234" v="7883" actId="2696"/>
        <pc:sldMkLst>
          <pc:docMk/>
          <pc:sldMk cId="3155488042"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84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amma.app" TargetMode="Externa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jpeg"/><Relationship Id="rId5" Type="http://schemas.openxmlformats.org/officeDocument/2006/relationships/image" Target="../media/image2.png"/><Relationship Id="rId10" Type="http://schemas.openxmlformats.org/officeDocument/2006/relationships/image" Target="../media/image5.jpeg"/><Relationship Id="rId4" Type="http://schemas.openxmlformats.org/officeDocument/2006/relationships/image" Target="../media/image1.png"/><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3810" y="-17976"/>
            <a:ext cx="14630400" cy="8229600"/>
          </a:xfrm>
          <a:prstGeom prst="rect">
            <a:avLst/>
          </a:prstGeom>
          <a:solidFill>
            <a:srgbClr val="FFFFFF"/>
          </a:solidFill>
          <a:ln w="13811">
            <a:solidFill>
              <a:srgbClr val="E5E0DF"/>
            </a:solidFill>
            <a:prstDash val="solid"/>
          </a:ln>
        </p:spPr>
        <p:txBody>
          <a:bodyPr>
            <a:scene3d>
              <a:camera prst="orthographicFront"/>
              <a:lightRig rig="threePt" dir="t"/>
            </a:scene3d>
            <a:sp3d extrusionH="57150">
              <a:bevelT w="38100" h="38100"/>
            </a:sp3d>
          </a:bodyPr>
          <a:lstStyle/>
          <a:p>
            <a:pPr algn="ctr"/>
            <a:endParaRPr lang="en-IN" sz="6000">
              <a:solidFill>
                <a:srgbClr val="00B0F0"/>
              </a:solidFill>
              <a:effectLst>
                <a:glow rad="63500">
                  <a:schemeClr val="accent1">
                    <a:satMod val="175000"/>
                    <a:alpha val="40000"/>
                  </a:schemeClr>
                </a:glow>
              </a:effectLst>
              <a:latin typeface="Algerian" panose="04020705040A02060702" pitchFamily="82" charset="0"/>
            </a:endParaRPr>
          </a:p>
        </p:txBody>
      </p:sp>
      <p:sp>
        <p:nvSpPr>
          <p:cNvPr id="6" name="Text 3"/>
          <p:cNvSpPr/>
          <p:nvPr/>
        </p:nvSpPr>
        <p:spPr>
          <a:xfrm>
            <a:off x="224798" y="2467266"/>
            <a:ext cx="13986502" cy="5449372"/>
          </a:xfrm>
          <a:prstGeom prst="rect">
            <a:avLst/>
          </a:prstGeom>
          <a:noFill/>
          <a:ln/>
        </p:spPr>
        <p:txBody>
          <a:bodyPr wrap="square" rtlCol="0" anchor="t"/>
          <a:lstStyle/>
          <a:p>
            <a:pPr marL="0" indent="0">
              <a:lnSpc>
                <a:spcPts val="2799"/>
              </a:lnSpc>
              <a:buNone/>
            </a:pPr>
            <a:endParaRPr lang="en-US"/>
          </a:p>
        </p:txBody>
      </p:sp>
      <p:sp>
        <p:nvSpPr>
          <p:cNvPr id="8" name="Text 5"/>
          <p:cNvSpPr/>
          <p:nvPr/>
        </p:nvSpPr>
        <p:spPr>
          <a:xfrm>
            <a:off x="4886727" y="5395317"/>
            <a:ext cx="189309" cy="365760"/>
          </a:xfrm>
          <a:prstGeom prst="rect">
            <a:avLst/>
          </a:prstGeom>
          <a:noFill/>
          <a:ln/>
        </p:spPr>
        <p:txBody>
          <a:bodyPr wrap="none" rtlCol="0" anchor="t"/>
          <a:lstStyle/>
          <a:p>
            <a:pPr marL="0" indent="0" algn="ctr">
              <a:lnSpc>
                <a:spcPts val="2880"/>
              </a:lnSpc>
              <a:buNone/>
            </a:pPr>
            <a:endParaRPr lang="en-US" sz="1152"/>
          </a:p>
        </p:txBody>
      </p:sp>
      <p:sp>
        <p:nvSpPr>
          <p:cNvPr id="9" name="Text 6"/>
          <p:cNvSpPr/>
          <p:nvPr/>
        </p:nvSpPr>
        <p:spPr>
          <a:xfrm>
            <a:off x="6786086" y="5578197"/>
            <a:ext cx="1892975" cy="388858"/>
          </a:xfrm>
          <a:prstGeom prst="rect">
            <a:avLst/>
          </a:prstGeom>
          <a:noFill/>
          <a:ln/>
        </p:spPr>
        <p:txBody>
          <a:bodyPr wrap="none" rtlCol="0" anchor="t"/>
          <a:lstStyle/>
          <a:p>
            <a:pPr marL="0" indent="0" algn="l">
              <a:lnSpc>
                <a:spcPts val="3062"/>
              </a:lnSpc>
              <a:buNone/>
            </a:pPr>
            <a:endParaRPr lang="en-US" sz="2187"/>
          </a:p>
        </p:txBody>
      </p:sp>
      <p:pic>
        <p:nvPicPr>
          <p:cNvPr id="10"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7" name="Image 0" descr="preencoded.png">
            <a:extLst>
              <a:ext uri="{FF2B5EF4-FFF2-40B4-BE49-F238E27FC236}">
                <a16:creationId xmlns:a16="http://schemas.microsoft.com/office/drawing/2014/main" id="{B6E8D4DF-4BD9-E582-BA18-02CA776A85F3}"/>
              </a:ext>
            </a:extLst>
          </p:cNvPr>
          <p:cNvPicPr>
            <a:picLocks noChangeAspect="1"/>
          </p:cNvPicPr>
          <p:nvPr/>
        </p:nvPicPr>
        <p:blipFill>
          <a:blip r:embed="rId5">
            <a:duotone>
              <a:schemeClr val="bg2">
                <a:shade val="45000"/>
                <a:satMod val="135000"/>
              </a:schemeClr>
              <a:prstClr val="white"/>
            </a:duotone>
          </a:blip>
          <a:stretch>
            <a:fillRect/>
          </a:stretch>
        </p:blipFill>
        <p:spPr>
          <a:xfrm>
            <a:off x="25076" y="17976"/>
            <a:ext cx="14592281" cy="8412918"/>
          </a:xfrm>
          <a:prstGeom prst="rect">
            <a:avLst/>
          </a:prstGeom>
        </p:spPr>
      </p:pic>
      <p:pic>
        <p:nvPicPr>
          <p:cNvPr id="4" name="Image 0" descr="preencoded.png"/>
          <p:cNvPicPr>
            <a:picLocks noChangeAspect="1"/>
          </p:cNvPicPr>
          <p:nvPr/>
        </p:nvPicPr>
        <p:blipFill>
          <a:blip r:embed="rId6">
            <a:extLst>
              <a:ext uri="{BEBA8EAE-BF5A-486C-A8C5-ECC9F3942E4B}">
                <a14:imgProps xmlns:a14="http://schemas.microsoft.com/office/drawing/2010/main">
                  <a14:imgLayer r:embed="rId7">
                    <a14:imgEffect>
                      <a14:saturation sat="200000"/>
                    </a14:imgEffect>
                  </a14:imgLayer>
                </a14:imgProps>
              </a:ext>
            </a:extLst>
          </a:blip>
          <a:stretch>
            <a:fillRect/>
          </a:stretch>
        </p:blipFill>
        <p:spPr>
          <a:xfrm>
            <a:off x="3657600" y="-59080"/>
            <a:ext cx="6857999" cy="3933708"/>
          </a:xfrm>
          <a:prstGeom prst="ellipse">
            <a:avLst/>
          </a:prstGeom>
          <a:ln>
            <a:noFill/>
          </a:ln>
          <a:effectLst>
            <a:softEdge rad="112500"/>
          </a:effectLst>
        </p:spPr>
      </p:pic>
      <p:sp>
        <p:nvSpPr>
          <p:cNvPr id="5" name="Text 2"/>
          <p:cNvSpPr/>
          <p:nvPr/>
        </p:nvSpPr>
        <p:spPr>
          <a:xfrm>
            <a:off x="1286053" y="4189936"/>
            <a:ext cx="12893039" cy="3399584"/>
          </a:xfrm>
          <a:prstGeom prst="rect">
            <a:avLst/>
          </a:prstGeom>
          <a:noFill/>
          <a:ln/>
        </p:spPr>
        <p:txBody>
          <a:bodyPr wrap="square" rtlCol="0" anchor="t"/>
          <a:lstStyle/>
          <a:p>
            <a:pPr>
              <a:lnSpc>
                <a:spcPts val="6561"/>
              </a:lnSpc>
            </a:pPr>
            <a:r>
              <a:rPr lang="en-US" sz="6000" b="1" kern="0" spc="-157">
                <a:solidFill>
                  <a:srgbClr val="000000"/>
                </a:solidFill>
                <a:latin typeface="Comic Sans MS" panose="030F0702030302020204" pitchFamily="66" charset="0"/>
                <a:ea typeface="Inter" pitchFamily="34" charset="-122"/>
              </a:rPr>
              <a:t>EDA ON HOTEL BOOKING TYPE</a:t>
            </a:r>
            <a:endParaRPr lang="en-US" sz="9600" b="1">
              <a:latin typeface="Comic Sans MS" panose="030F0702030302020204" pitchFamily="66" charset="0"/>
            </a:endParaRPr>
          </a:p>
        </p:txBody>
      </p:sp>
      <p:sp>
        <p:nvSpPr>
          <p:cNvPr id="18" name="TextBox 17">
            <a:extLst>
              <a:ext uri="{FF2B5EF4-FFF2-40B4-BE49-F238E27FC236}">
                <a16:creationId xmlns:a16="http://schemas.microsoft.com/office/drawing/2014/main" id="{90879DAF-F9CE-8428-EAB9-EA481777666C}"/>
              </a:ext>
            </a:extLst>
          </p:cNvPr>
          <p:cNvSpPr txBox="1"/>
          <p:nvPr/>
        </p:nvSpPr>
        <p:spPr>
          <a:xfrm>
            <a:off x="7934376" y="6592511"/>
            <a:ext cx="7338179" cy="1508105"/>
          </a:xfrm>
          <a:prstGeom prst="rect">
            <a:avLst/>
          </a:prstGeom>
          <a:noFill/>
        </p:spPr>
        <p:txBody>
          <a:bodyPr wrap="square" rtlCol="0">
            <a:spAutoFit/>
          </a:bodyPr>
          <a:lstStyle/>
          <a:p>
            <a:pPr algn="ctr"/>
            <a:r>
              <a:rPr lang="en-US" sz="3600" b="1"/>
              <a:t>PRESENTER’S NAME</a:t>
            </a:r>
          </a:p>
          <a:p>
            <a:pPr algn="ctr"/>
            <a:endParaRPr lang="en-US" sz="2800" b="1"/>
          </a:p>
          <a:p>
            <a:pPr algn="ctr"/>
            <a:r>
              <a:rPr lang="en-US" sz="2800" b="1"/>
              <a:t> </a:t>
            </a:r>
            <a:r>
              <a:rPr lang="en-US" sz="2800" b="1">
                <a:latin typeface="Arial Black" panose="020B0A04020102020204" pitchFamily="34" charset="0"/>
              </a:rPr>
              <a:t>ANUJ KUMAR &amp;MIHIR GOHIL</a:t>
            </a:r>
            <a:endParaRPr lang="en-IN" sz="2800" b="1">
              <a:latin typeface="Arial Black" panose="020B0A04020102020204" pitchFamily="34" charset="0"/>
            </a:endParaRPr>
          </a:p>
        </p:txBody>
      </p:sp>
      <p:sp>
        <p:nvSpPr>
          <p:cNvPr id="20" name="TextBox 19">
            <a:extLst>
              <a:ext uri="{FF2B5EF4-FFF2-40B4-BE49-F238E27FC236}">
                <a16:creationId xmlns:a16="http://schemas.microsoft.com/office/drawing/2014/main" id="{4C28B633-2EE2-1AE6-0E02-961861D5E426}"/>
              </a:ext>
            </a:extLst>
          </p:cNvPr>
          <p:cNvSpPr txBox="1"/>
          <p:nvPr/>
        </p:nvSpPr>
        <p:spPr>
          <a:xfrm>
            <a:off x="-464375" y="6391694"/>
            <a:ext cx="6825188" cy="1815882"/>
          </a:xfrm>
          <a:prstGeom prst="rect">
            <a:avLst/>
          </a:prstGeom>
          <a:noFill/>
        </p:spPr>
        <p:txBody>
          <a:bodyPr wrap="square" rtlCol="0">
            <a:spAutoFit/>
            <a:scene3d>
              <a:camera prst="orthographicFront"/>
              <a:lightRig rig="threePt" dir="t"/>
            </a:scene3d>
            <a:sp3d extrusionH="57150">
              <a:bevelT w="57150" h="38100" prst="hardEdge"/>
            </a:sp3d>
          </a:bodyPr>
          <a:lstStyle/>
          <a:p>
            <a:pPr algn="ctr"/>
            <a:r>
              <a:rPr lang="en-US" sz="3600" b="1"/>
              <a:t>GUIDED BY</a:t>
            </a:r>
          </a:p>
          <a:p>
            <a:pPr algn="ctr"/>
            <a:r>
              <a:rPr lang="en-US" sz="3600" b="1"/>
              <a:t> </a:t>
            </a:r>
          </a:p>
          <a:p>
            <a:pPr algn="ctr"/>
            <a:r>
              <a:rPr lang="en-US" sz="3600" b="1"/>
              <a:t> </a:t>
            </a:r>
            <a:r>
              <a:rPr lang="en-US" sz="2800" b="1">
                <a:latin typeface="Arial Black" panose="020B0A04020102020204" pitchFamily="34" charset="0"/>
              </a:rPr>
              <a:t>MR. ABHISHEK WAVHAL</a:t>
            </a:r>
            <a:endParaRPr lang="en-IN" sz="3600" b="1">
              <a:latin typeface="Arial Black" panose="020B0A04020102020204" pitchFamily="34" charset="0"/>
            </a:endParaRPr>
          </a:p>
        </p:txBody>
      </p:sp>
      <p:pic>
        <p:nvPicPr>
          <p:cNvPr id="22" name="Picture 21">
            <a:extLst>
              <a:ext uri="{FF2B5EF4-FFF2-40B4-BE49-F238E27FC236}">
                <a16:creationId xmlns:a16="http://schemas.microsoft.com/office/drawing/2014/main" id="{30691227-A28B-F73E-52AD-79CC210C7EF0}"/>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7200"/>
                    </a14:imgEffect>
                  </a14:imgLayer>
                </a14:imgProps>
              </a:ext>
            </a:extLst>
          </a:blip>
          <a:stretch>
            <a:fillRect/>
          </a:stretch>
        </p:blipFill>
        <p:spPr>
          <a:xfrm>
            <a:off x="8609961" y="6554967"/>
            <a:ext cx="940925" cy="755865"/>
          </a:xfrm>
          <a:prstGeom prst="ellipse">
            <a:avLst/>
          </a:prstGeom>
          <a:ln>
            <a:noFill/>
          </a:ln>
          <a:effectLst>
            <a:softEdge rad="112500"/>
          </a:effectLst>
        </p:spPr>
      </p:pic>
      <p:pic>
        <p:nvPicPr>
          <p:cNvPr id="13" name="Picture 12">
            <a:extLst>
              <a:ext uri="{FF2B5EF4-FFF2-40B4-BE49-F238E27FC236}">
                <a16:creationId xmlns:a16="http://schemas.microsoft.com/office/drawing/2014/main" id="{C92C8C28-A863-FDE9-147A-56CFC1B44CA5}"/>
              </a:ext>
            </a:extLst>
          </p:cNvPr>
          <p:cNvPicPr>
            <a:picLocks noChangeAspect="1"/>
          </p:cNvPicPr>
          <p:nvPr/>
        </p:nvPicPr>
        <p:blipFill>
          <a:blip r:embed="rId10"/>
          <a:stretch>
            <a:fillRect/>
          </a:stretch>
        </p:blipFill>
        <p:spPr>
          <a:xfrm>
            <a:off x="451308" y="6117250"/>
            <a:ext cx="1314450" cy="1294580"/>
          </a:xfrm>
          <a:prstGeom prst="ellipse">
            <a:avLst/>
          </a:prstGeom>
          <a:ln>
            <a:noFill/>
          </a:ln>
          <a:effectLst>
            <a:softEdge rad="112500"/>
          </a:effectLst>
        </p:spPr>
      </p:pic>
      <p:pic>
        <p:nvPicPr>
          <p:cNvPr id="11" name="Picture 10">
            <a:extLst>
              <a:ext uri="{FF2B5EF4-FFF2-40B4-BE49-F238E27FC236}">
                <a16:creationId xmlns:a16="http://schemas.microsoft.com/office/drawing/2014/main" id="{FD15779E-355A-435B-CB11-DE8BBB4687C8}"/>
              </a:ext>
            </a:extLst>
          </p:cNvPr>
          <p:cNvPicPr>
            <a:picLocks noChangeAspect="1"/>
          </p:cNvPicPr>
          <p:nvPr/>
        </p:nvPicPr>
        <p:blipFill>
          <a:blip r:embed="rId11"/>
          <a:stretch>
            <a:fillRect/>
          </a:stretch>
        </p:blipFill>
        <p:spPr>
          <a:xfrm>
            <a:off x="13532121" y="6576213"/>
            <a:ext cx="998352" cy="718321"/>
          </a:xfrm>
          <a:prstGeom prst="ellipse">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04301-2DCD-891C-B565-F3DE658B2CAA}"/>
              </a:ext>
            </a:extLst>
          </p:cNvPr>
          <p:cNvSpPr txBox="1"/>
          <p:nvPr/>
        </p:nvSpPr>
        <p:spPr>
          <a:xfrm>
            <a:off x="0" y="0"/>
            <a:ext cx="7315200" cy="13203615"/>
          </a:xfrm>
          <a:prstGeom prst="rect">
            <a:avLst/>
          </a:prstGeom>
          <a:noFill/>
        </p:spPr>
        <p:txBody>
          <a:bodyPr wrap="square" rtlCol="0">
            <a:spAutoFit/>
          </a:bodyPr>
          <a:lstStyle/>
          <a:p>
            <a:r>
              <a:rPr lang="en-US"/>
              <a:t>3. </a:t>
            </a:r>
            <a:r>
              <a:rPr lang="en-US" sz="1800" b="1" i="0">
                <a:solidFill>
                  <a:srgbClr val="252423"/>
                </a:solidFill>
                <a:effectLst/>
                <a:latin typeface="Comic Sans MS" panose="030F0702030302020204" pitchFamily="66" charset="0"/>
              </a:rPr>
              <a:t>which room type is most reserved from which hotel type.</a:t>
            </a:r>
          </a:p>
          <a:p>
            <a:r>
              <a:rPr lang="en-US" b="1">
                <a:solidFill>
                  <a:srgbClr val="252423"/>
                </a:solidFill>
                <a:latin typeface="Comic Sans MS" panose="030F0702030302020204" pitchFamily="66" charset="0"/>
              </a:rPr>
              <a:t>  </a:t>
            </a:r>
          </a:p>
          <a:p>
            <a:r>
              <a:rPr lang="en-US" b="1">
                <a:solidFill>
                  <a:srgbClr val="252423"/>
                </a:solidFill>
                <a:latin typeface="Comic Sans MS" panose="030F0702030302020204" pitchFamily="66" charset="0"/>
              </a:rPr>
              <a:t>  ans- </a:t>
            </a:r>
          </a:p>
          <a:p>
            <a:r>
              <a:rPr lang="en-US" b="1">
                <a:solidFill>
                  <a:srgbClr val="252423"/>
                </a:solidFill>
                <a:latin typeface="Comic Sans MS" panose="030F0702030302020204" pitchFamily="66" charset="0"/>
              </a:rPr>
              <a:t>        In city hotel   - 30k reserved  (A) room type</a:t>
            </a:r>
            <a:endParaRPr lang="en-US"/>
          </a:p>
          <a:p>
            <a:r>
              <a:rPr lang="en-US"/>
              <a:t>                </a:t>
            </a:r>
            <a:r>
              <a:rPr lang="en-US" sz="2000" b="1">
                <a:latin typeface="Comic Sans MS" panose="030F0702030302020204" pitchFamily="66" charset="0"/>
              </a:rPr>
              <a:t>In</a:t>
            </a:r>
            <a:r>
              <a:rPr lang="en-US"/>
              <a:t>  </a:t>
            </a:r>
            <a:r>
              <a:rPr lang="en-US" b="1">
                <a:solidFill>
                  <a:srgbClr val="252423"/>
                </a:solidFill>
                <a:latin typeface="Comic Sans MS" panose="030F0702030302020204" pitchFamily="66" charset="0"/>
              </a:rPr>
              <a:t>resort hotel  - 16k reserved  (A) room type</a:t>
            </a:r>
            <a:endParaRPr lang="en-US"/>
          </a:p>
          <a:p>
            <a:r>
              <a:rPr lang="en-US"/>
              <a:t>                  </a:t>
            </a:r>
          </a:p>
          <a:p>
            <a:r>
              <a:rPr lang="en-US" sz="2000">
                <a:latin typeface="Comic Sans MS" panose="030F0702030302020204" pitchFamily="66" charset="0"/>
              </a:rPr>
              <a:t>               </a:t>
            </a:r>
            <a:r>
              <a:rPr lang="en-US" sz="2000" b="1">
                <a:latin typeface="Comic Sans MS" panose="030F0702030302020204" pitchFamily="66" charset="0"/>
              </a:rPr>
              <a:t>a.  Why this chart ?</a:t>
            </a:r>
          </a:p>
          <a:p>
            <a:r>
              <a:rPr lang="en-US" sz="2000">
                <a:latin typeface="Comic Sans MS" panose="030F0702030302020204" pitchFamily="66" charset="0"/>
              </a:rPr>
              <a:t>                     there are 10 types of categories.</a:t>
            </a:r>
          </a:p>
          <a:p>
            <a:r>
              <a:rPr lang="en-US" sz="2000">
                <a:latin typeface="Comic Sans MS" panose="030F0702030302020204" pitchFamily="66" charset="0"/>
              </a:rPr>
              <a:t>   </a:t>
            </a:r>
          </a:p>
          <a:p>
            <a:r>
              <a:rPr lang="en-US" sz="2000">
                <a:latin typeface="Comic Sans MS" panose="030F0702030302020204" pitchFamily="66" charset="0"/>
              </a:rPr>
              <a:t>               </a:t>
            </a:r>
            <a:r>
              <a:rPr lang="en-US" sz="2000" b="1">
                <a:latin typeface="Comic Sans MS" panose="030F0702030302020204" pitchFamily="66" charset="0"/>
              </a:rPr>
              <a:t>b.  What are the finding out ?</a:t>
            </a:r>
          </a:p>
          <a:p>
            <a:endParaRPr lang="en-US" sz="2000" b="1">
              <a:latin typeface="Comic Sans MS" panose="030F0702030302020204" pitchFamily="66" charset="0"/>
            </a:endParaRPr>
          </a:p>
          <a:p>
            <a:pPr algn="ctr"/>
            <a:r>
              <a:rPr lang="en-US" sz="2000">
                <a:latin typeface="Comic Sans MS" panose="030F0702030302020204" pitchFamily="66" charset="0"/>
              </a:rPr>
              <a:t>                    most reserved room type is A from city hotel          with no. of  booking 30k.</a:t>
            </a:r>
          </a:p>
          <a:p>
            <a:pPr algn="ctr"/>
            <a:r>
              <a:rPr lang="en-US" sz="2000">
                <a:latin typeface="Comic Sans MS" panose="030F0702030302020204" pitchFamily="66" charset="0"/>
              </a:rPr>
              <a:t>we can say ,  most of the people reserve A type room </a:t>
            </a:r>
          </a:p>
          <a:p>
            <a:r>
              <a:rPr lang="en-US" sz="2000">
                <a:latin typeface="Comic Sans MS" panose="030F0702030302020204" pitchFamily="66" charset="0"/>
              </a:rPr>
              <a:t>                  </a:t>
            </a:r>
          </a:p>
          <a:p>
            <a:r>
              <a:rPr lang="en-US" sz="2000">
                <a:latin typeface="Comic Sans MS" panose="030F0702030302020204" pitchFamily="66" charset="0"/>
              </a:rPr>
              <a:t>                </a:t>
            </a:r>
            <a:r>
              <a:rPr lang="en-US" sz="2000" b="1">
                <a:latin typeface="Comic Sans MS" panose="030F0702030302020204" pitchFamily="66" charset="0"/>
              </a:rPr>
              <a:t>c</a:t>
            </a:r>
            <a:r>
              <a:rPr lang="en-US" sz="2000">
                <a:latin typeface="Comic Sans MS" panose="030F0702030302020204" pitchFamily="66" charset="0"/>
              </a:rPr>
              <a:t>.  </a:t>
            </a:r>
            <a:r>
              <a:rPr lang="en-US" sz="2000" b="1">
                <a:latin typeface="Comic Sans MS" panose="030F0702030302020204" pitchFamily="66" charset="0"/>
              </a:rPr>
              <a:t>Business impact </a:t>
            </a:r>
          </a:p>
          <a:p>
            <a:endParaRPr lang="en-US" sz="2000" b="1">
              <a:latin typeface="Comic Sans MS" panose="030F0702030302020204" pitchFamily="66" charset="0"/>
            </a:endParaRPr>
          </a:p>
          <a:p>
            <a:pPr algn="ctr"/>
            <a:r>
              <a:rPr lang="en-US" sz="2000">
                <a:latin typeface="Comic Sans MS" panose="030F0702030302020204" pitchFamily="66" charset="0"/>
              </a:rPr>
              <a:t>                    </a:t>
            </a:r>
            <a:r>
              <a:rPr lang="en-US" sz="2000" b="0" i="0">
                <a:solidFill>
                  <a:srgbClr val="374151"/>
                </a:solidFill>
                <a:effectLst/>
                <a:latin typeface="Comic Sans MS" panose="030F0702030302020204" pitchFamily="66" charset="0"/>
              </a:rPr>
              <a:t>In the city hotel, the most reserved room type is (A), with a total of 30,000 reservations.</a:t>
            </a:r>
          </a:p>
          <a:p>
            <a:pPr algn="ctr"/>
            <a:r>
              <a:rPr lang="en-US" sz="2000" b="0" i="0">
                <a:solidFill>
                  <a:srgbClr val="374151"/>
                </a:solidFill>
                <a:effectLst/>
                <a:latin typeface="Comic Sans MS" panose="030F0702030302020204" pitchFamily="66" charset="0"/>
              </a:rPr>
              <a:t>In the resort hotel, the most reserved room type is also (A), with a total of 16,000 reservations.</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IN"/>
          </a:p>
        </p:txBody>
      </p:sp>
      <p:pic>
        <p:nvPicPr>
          <p:cNvPr id="4" name="Picture 3">
            <a:extLst>
              <a:ext uri="{FF2B5EF4-FFF2-40B4-BE49-F238E27FC236}">
                <a16:creationId xmlns:a16="http://schemas.microsoft.com/office/drawing/2014/main" id="{B5FD8F38-090D-3692-D8A0-154431EE5D3B}"/>
              </a:ext>
            </a:extLst>
          </p:cNvPr>
          <p:cNvPicPr>
            <a:picLocks noChangeAspect="1"/>
          </p:cNvPicPr>
          <p:nvPr/>
        </p:nvPicPr>
        <p:blipFill>
          <a:blip r:embed="rId2"/>
          <a:stretch>
            <a:fillRect/>
          </a:stretch>
        </p:blipFill>
        <p:spPr>
          <a:xfrm>
            <a:off x="7727595" y="830330"/>
            <a:ext cx="6902805" cy="6228016"/>
          </a:xfrm>
          <a:prstGeom prst="rect">
            <a:avLst/>
          </a:prstGeom>
        </p:spPr>
      </p:pic>
    </p:spTree>
    <p:extLst>
      <p:ext uri="{BB962C8B-B14F-4D97-AF65-F5344CB8AC3E}">
        <p14:creationId xmlns:p14="http://schemas.microsoft.com/office/powerpoint/2010/main" val="72605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26E62-27A2-6DF5-181E-33126C8F51A7}"/>
              </a:ext>
            </a:extLst>
          </p:cNvPr>
          <p:cNvSpPr txBox="1"/>
          <p:nvPr/>
        </p:nvSpPr>
        <p:spPr>
          <a:xfrm>
            <a:off x="0" y="445168"/>
            <a:ext cx="7074568" cy="8309967"/>
          </a:xfrm>
          <a:prstGeom prst="rect">
            <a:avLst/>
          </a:prstGeom>
          <a:noFill/>
        </p:spPr>
        <p:txBody>
          <a:bodyPr wrap="square" rtlCol="0">
            <a:spAutoFit/>
          </a:bodyPr>
          <a:lstStyle/>
          <a:p>
            <a:r>
              <a:rPr lang="en-US" sz="2400" b="1"/>
              <a:t>4.</a:t>
            </a:r>
            <a:r>
              <a:rPr lang="en-US" sz="2400" b="1" i="0">
                <a:solidFill>
                  <a:srgbClr val="252423"/>
                </a:solidFill>
                <a:effectLst/>
                <a:latin typeface="Comic Sans MS" panose="030F0702030302020204" pitchFamily="66" charset="0"/>
              </a:rPr>
              <a:t> Which meal is most preferred by the customer and from which hotel type</a:t>
            </a:r>
            <a:endParaRPr lang="en-US" sz="2400"/>
          </a:p>
          <a:p>
            <a:endParaRPr lang="en-IN"/>
          </a:p>
          <a:p>
            <a:r>
              <a:rPr lang="en-IN"/>
              <a:t>Ans- </a:t>
            </a:r>
          </a:p>
          <a:p>
            <a:r>
              <a:rPr lang="en-IN">
                <a:latin typeface="Comic Sans MS" panose="030F0702030302020204" pitchFamily="66" charset="0"/>
              </a:rPr>
              <a:t>            </a:t>
            </a:r>
            <a:r>
              <a:rPr lang="en-IN" b="1">
                <a:latin typeface="Comic Sans MS" panose="030F0702030302020204" pitchFamily="66" charset="0"/>
              </a:rPr>
              <a:t>most </a:t>
            </a:r>
            <a:r>
              <a:rPr lang="en-US" b="1">
                <a:latin typeface="Comic Sans MS" panose="030F0702030302020204" pitchFamily="66" charset="0"/>
              </a:rPr>
              <a:t>preferred meal is BB from city hotel</a:t>
            </a:r>
          </a:p>
          <a:p>
            <a:endParaRPr lang="en-IN">
              <a:latin typeface="Comic Sans MS" panose="030F0702030302020204" pitchFamily="66" charset="0"/>
            </a:endParaRPr>
          </a:p>
          <a:p>
            <a:endParaRPr lang="en-IN">
              <a:latin typeface="Comic Sans MS" panose="030F0702030302020204" pitchFamily="66" charset="0"/>
            </a:endParaRPr>
          </a:p>
          <a:p>
            <a:r>
              <a:rPr lang="en-IN">
                <a:latin typeface="Comic Sans MS" panose="030F0702030302020204" pitchFamily="66" charset="0"/>
              </a:rPr>
              <a:t>          </a:t>
            </a:r>
            <a:r>
              <a:rPr lang="en-IN" b="1">
                <a:latin typeface="Comic Sans MS" panose="030F0702030302020204" pitchFamily="66" charset="0"/>
              </a:rPr>
              <a:t>a.</a:t>
            </a:r>
            <a:r>
              <a:rPr lang="en-IN">
                <a:latin typeface="Comic Sans MS" panose="030F0702030302020204" pitchFamily="66" charset="0"/>
              </a:rPr>
              <a:t> </a:t>
            </a:r>
            <a:r>
              <a:rPr lang="en-IN" b="1">
                <a:latin typeface="Comic Sans MS" panose="030F0702030302020204" pitchFamily="66" charset="0"/>
              </a:rPr>
              <a:t>why this chart?</a:t>
            </a:r>
          </a:p>
          <a:p>
            <a:r>
              <a:rPr lang="en-IN">
                <a:latin typeface="Comic Sans MS" panose="030F0702030302020204" pitchFamily="66" charset="0"/>
              </a:rPr>
              <a:t>               5 types of </a:t>
            </a:r>
            <a:r>
              <a:rPr lang="en-US">
                <a:latin typeface="Comic Sans MS" panose="030F0702030302020204" pitchFamily="66" charset="0"/>
              </a:rPr>
              <a:t>categories</a:t>
            </a:r>
          </a:p>
          <a:p>
            <a:endParaRPr lang="en-IN">
              <a:latin typeface="Comic Sans MS" panose="030F0702030302020204" pitchFamily="66" charset="0"/>
            </a:endParaRPr>
          </a:p>
          <a:p>
            <a:endParaRPr lang="en-IN">
              <a:latin typeface="Comic Sans MS" panose="030F0702030302020204" pitchFamily="66" charset="0"/>
            </a:endParaRPr>
          </a:p>
          <a:p>
            <a:r>
              <a:rPr lang="en-IN">
                <a:latin typeface="Comic Sans MS" panose="030F0702030302020204" pitchFamily="66" charset="0"/>
              </a:rPr>
              <a:t>          </a:t>
            </a:r>
            <a:r>
              <a:rPr lang="en-IN" b="1">
                <a:latin typeface="Comic Sans MS" panose="030F0702030302020204" pitchFamily="66" charset="0"/>
              </a:rPr>
              <a:t>b. what are the finding out ?</a:t>
            </a:r>
          </a:p>
          <a:p>
            <a:r>
              <a:rPr lang="en-IN">
                <a:latin typeface="Comic Sans MS" panose="030F0702030302020204" pitchFamily="66" charset="0"/>
              </a:rPr>
              <a:t>          </a:t>
            </a:r>
            <a:r>
              <a:rPr lang="en-US">
                <a:latin typeface="Comic Sans MS" panose="030F0702030302020204" pitchFamily="66" charset="0"/>
              </a:rPr>
              <a:t>    </a:t>
            </a:r>
            <a:r>
              <a:rPr lang="en-US" b="0" i="0">
                <a:solidFill>
                  <a:srgbClr val="374151"/>
                </a:solidFill>
                <a:effectLst/>
                <a:latin typeface="Comic Sans MS" panose="030F0702030302020204" pitchFamily="66" charset="0"/>
              </a:rPr>
              <a:t>The most preferred meal is "BB" (presumably Bed and Breakfast) from the city hotel.</a:t>
            </a:r>
          </a:p>
          <a:p>
            <a:pPr algn="ctr"/>
            <a:r>
              <a:rPr lang="en-US" b="0" i="0">
                <a:solidFill>
                  <a:srgbClr val="374151"/>
                </a:solidFill>
                <a:effectLst/>
                <a:latin typeface="Comic Sans MS" panose="030F0702030302020204" pitchFamily="66" charset="0"/>
              </a:rPr>
              <a:t>In the city hotel, 41,000 customers preferred the "BB" meal.</a:t>
            </a:r>
          </a:p>
          <a:p>
            <a:pPr algn="ctr"/>
            <a:r>
              <a:rPr lang="en-US" b="0" i="0">
                <a:solidFill>
                  <a:srgbClr val="374151"/>
                </a:solidFill>
                <a:effectLst/>
                <a:latin typeface="Comic Sans MS" panose="030F0702030302020204" pitchFamily="66" charset="0"/>
              </a:rPr>
              <a:t>In the resort hotel, 29,000 customers preferred the "BB" meal.</a:t>
            </a:r>
          </a:p>
          <a:p>
            <a:pPr algn="ctr"/>
            <a:r>
              <a:rPr lang="en-US" b="0" i="0">
                <a:solidFill>
                  <a:srgbClr val="374151"/>
                </a:solidFill>
                <a:effectLst/>
                <a:latin typeface="Comic Sans MS" panose="030F0702030302020204" pitchFamily="66" charset="0"/>
              </a:rPr>
              <a:t>The total number of customers is 87,000</a:t>
            </a:r>
          </a:p>
          <a:p>
            <a:r>
              <a:rPr lang="en-US">
                <a:latin typeface="Comic Sans MS" panose="030F0702030302020204" pitchFamily="66" charset="0"/>
              </a:rPr>
              <a:t>       </a:t>
            </a:r>
            <a:endParaRPr lang="en-IN">
              <a:latin typeface="Comic Sans MS" panose="030F0702030302020204" pitchFamily="66" charset="0"/>
            </a:endParaRPr>
          </a:p>
          <a:p>
            <a:r>
              <a:rPr lang="en-IN">
                <a:latin typeface="Comic Sans MS" panose="030F0702030302020204" pitchFamily="66" charset="0"/>
              </a:rPr>
              <a:t>  </a:t>
            </a:r>
          </a:p>
          <a:p>
            <a:r>
              <a:rPr lang="en-IN" b="1">
                <a:latin typeface="Comic Sans MS" panose="030F0702030302020204" pitchFamily="66" charset="0"/>
              </a:rPr>
              <a:t>          c. </a:t>
            </a:r>
            <a:r>
              <a:rPr lang="en-US" b="1">
                <a:latin typeface="Comic Sans MS" panose="030F0702030302020204" pitchFamily="66" charset="0"/>
              </a:rPr>
              <a:t>business impact</a:t>
            </a:r>
          </a:p>
          <a:p>
            <a:pPr algn="ctr"/>
            <a:r>
              <a:rPr lang="en-US">
                <a:latin typeface="Comic Sans MS" panose="030F0702030302020204" pitchFamily="66" charset="0"/>
              </a:rPr>
              <a:t>              </a:t>
            </a:r>
            <a:r>
              <a:rPr lang="en-US" b="0" i="0">
                <a:solidFill>
                  <a:srgbClr val="374151"/>
                </a:solidFill>
                <a:effectLst/>
                <a:latin typeface="Comic Sans MS" panose="030F0702030302020204" pitchFamily="66" charset="0"/>
              </a:rPr>
              <a:t>Recognizing the popularity of the "BB" meal allows hotels to  menus and services to meet the demand for this specific meal type.</a:t>
            </a:r>
            <a:endParaRPr lang="en-IN">
              <a:latin typeface="Comic Sans MS" panose="030F0702030302020204" pitchFamily="66" charset="0"/>
            </a:endParaRPr>
          </a:p>
          <a:p>
            <a:endParaRPr lang="en-IN"/>
          </a:p>
          <a:p>
            <a:endParaRPr lang="en-IN"/>
          </a:p>
          <a:p>
            <a:endParaRPr lang="en-IN"/>
          </a:p>
          <a:p>
            <a:endParaRPr lang="en-IN"/>
          </a:p>
          <a:p>
            <a:endParaRPr lang="en-IN"/>
          </a:p>
          <a:p>
            <a:endParaRPr lang="en-IN"/>
          </a:p>
        </p:txBody>
      </p:sp>
      <p:pic>
        <p:nvPicPr>
          <p:cNvPr id="6" name="Picture 5">
            <a:extLst>
              <a:ext uri="{FF2B5EF4-FFF2-40B4-BE49-F238E27FC236}">
                <a16:creationId xmlns:a16="http://schemas.microsoft.com/office/drawing/2014/main" id="{1CCE347D-19A0-E5FC-5E55-EABC9D9FFB16}"/>
              </a:ext>
            </a:extLst>
          </p:cNvPr>
          <p:cNvPicPr>
            <a:picLocks noChangeAspect="1"/>
          </p:cNvPicPr>
          <p:nvPr/>
        </p:nvPicPr>
        <p:blipFill>
          <a:blip r:embed="rId2"/>
          <a:stretch>
            <a:fillRect/>
          </a:stretch>
        </p:blipFill>
        <p:spPr>
          <a:xfrm>
            <a:off x="7775623" y="1344779"/>
            <a:ext cx="6854777" cy="6295274"/>
          </a:xfrm>
          <a:prstGeom prst="rect">
            <a:avLst/>
          </a:prstGeom>
        </p:spPr>
      </p:pic>
    </p:spTree>
    <p:extLst>
      <p:ext uri="{BB962C8B-B14F-4D97-AF65-F5344CB8AC3E}">
        <p14:creationId xmlns:p14="http://schemas.microsoft.com/office/powerpoint/2010/main" val="198631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D6056-FF5D-8B95-3DED-2C8665F23D31}"/>
              </a:ext>
            </a:extLst>
          </p:cNvPr>
          <p:cNvSpPr txBox="1"/>
          <p:nvPr/>
        </p:nvSpPr>
        <p:spPr>
          <a:xfrm>
            <a:off x="240631" y="601579"/>
            <a:ext cx="7399421" cy="12003286"/>
          </a:xfrm>
          <a:prstGeom prst="rect">
            <a:avLst/>
          </a:prstGeom>
          <a:noFill/>
        </p:spPr>
        <p:txBody>
          <a:bodyPr wrap="square" rtlCol="0">
            <a:spAutoFit/>
          </a:bodyPr>
          <a:lstStyle/>
          <a:p>
            <a:r>
              <a:rPr lang="en-US" sz="2000" b="1"/>
              <a:t>5</a:t>
            </a:r>
            <a:r>
              <a:rPr lang="en-US"/>
              <a:t>. </a:t>
            </a:r>
            <a:r>
              <a:rPr lang="en-US" sz="2400" b="1" i="0">
                <a:solidFill>
                  <a:srgbClr val="252423"/>
                </a:solidFill>
                <a:effectLst/>
                <a:latin typeface="Comic Sans MS" panose="030F0702030302020204" pitchFamily="66" charset="0"/>
              </a:rPr>
              <a:t>which hotel type is generates more ADR</a:t>
            </a:r>
          </a:p>
          <a:p>
            <a:endParaRPr lang="en-US" sz="2400" b="1">
              <a:solidFill>
                <a:srgbClr val="252423"/>
              </a:solidFill>
              <a:latin typeface="Comic Sans MS" panose="030F0702030302020204" pitchFamily="66" charset="0"/>
            </a:endParaRPr>
          </a:p>
          <a:p>
            <a:endParaRPr lang="en-US" sz="2400"/>
          </a:p>
          <a:p>
            <a:endParaRPr lang="en-IN"/>
          </a:p>
          <a:p>
            <a:r>
              <a:rPr lang="en-US" b="1">
                <a:latin typeface="Comic Sans MS" panose="030F0702030302020204" pitchFamily="66" charset="0"/>
              </a:rPr>
              <a:t>Ans </a:t>
            </a:r>
            <a:r>
              <a:rPr lang="en-US" sz="2000" b="1">
                <a:latin typeface="Comic Sans MS" panose="030F0702030302020204" pitchFamily="66" charset="0"/>
              </a:rPr>
              <a:t>-    </a:t>
            </a:r>
            <a:r>
              <a:rPr lang="en-US" sz="2000"/>
              <a:t>generated </a:t>
            </a:r>
            <a:r>
              <a:rPr lang="en-US" sz="2000" b="1"/>
              <a:t>adr</a:t>
            </a:r>
            <a:r>
              <a:rPr lang="en-US" sz="2000"/>
              <a:t> by hotel type  </a:t>
            </a:r>
          </a:p>
          <a:p>
            <a:r>
              <a:rPr lang="en-US" sz="2000"/>
              <a:t>             city hotel – 63%</a:t>
            </a:r>
          </a:p>
          <a:p>
            <a:r>
              <a:rPr lang="en-US" sz="2000"/>
              <a:t>             resort hotel – 36%</a:t>
            </a:r>
            <a:endParaRPr lang="en-IN" sz="2000"/>
          </a:p>
          <a:p>
            <a:endParaRPr lang="en-IN"/>
          </a:p>
          <a:p>
            <a:r>
              <a:rPr lang="en-IN" b="1">
                <a:latin typeface="Comic Sans MS" panose="030F0702030302020204" pitchFamily="66" charset="0"/>
              </a:rPr>
              <a:t>          a.  Why this chart?</a:t>
            </a:r>
          </a:p>
          <a:p>
            <a:r>
              <a:rPr lang="en-IN" sz="2000"/>
              <a:t>               2 types of </a:t>
            </a:r>
            <a:r>
              <a:rPr lang="en-US" sz="2000"/>
              <a:t>categories</a:t>
            </a:r>
            <a:endParaRPr lang="en-IN" sz="2000"/>
          </a:p>
          <a:p>
            <a:endParaRPr lang="en-IN"/>
          </a:p>
          <a:p>
            <a:r>
              <a:rPr lang="en-IN"/>
              <a:t>           </a:t>
            </a:r>
            <a:r>
              <a:rPr lang="en-IN" b="1">
                <a:latin typeface="Comic Sans MS" panose="030F0702030302020204" pitchFamily="66" charset="0"/>
              </a:rPr>
              <a:t>b. what are finding out ?</a:t>
            </a:r>
          </a:p>
          <a:p>
            <a:r>
              <a:rPr lang="en-IN"/>
              <a:t>               </a:t>
            </a:r>
          </a:p>
          <a:p>
            <a:pPr lvl="1"/>
            <a:r>
              <a:rPr lang="en-IN"/>
              <a:t>         </a:t>
            </a:r>
            <a:r>
              <a:rPr lang="en-US" sz="2000" i="0">
                <a:solidFill>
                  <a:srgbClr val="374151"/>
                </a:solidFill>
                <a:effectLst/>
                <a:latin typeface="Söhne"/>
              </a:rPr>
              <a:t>The city hotel generates 63% of the ADR.</a:t>
            </a:r>
          </a:p>
          <a:p>
            <a:pPr lvl="2"/>
            <a:r>
              <a:rPr lang="en-US" sz="2000" i="0">
                <a:solidFill>
                  <a:srgbClr val="374151"/>
                </a:solidFill>
                <a:effectLst/>
                <a:latin typeface="Söhne"/>
              </a:rPr>
              <a:t>The resort hotel generates 36% of the ADR.</a:t>
            </a:r>
          </a:p>
          <a:p>
            <a:pPr lvl="2"/>
            <a:endParaRPr lang="en-IN"/>
          </a:p>
          <a:p>
            <a:r>
              <a:rPr lang="en-IN"/>
              <a:t>           </a:t>
            </a:r>
            <a:r>
              <a:rPr lang="en-IN" b="1">
                <a:latin typeface="Comic Sans MS" panose="030F0702030302020204" pitchFamily="66" charset="0"/>
              </a:rPr>
              <a:t>c.    business impact</a:t>
            </a:r>
          </a:p>
          <a:p>
            <a:pPr algn="ctr"/>
            <a:r>
              <a:rPr lang="en-IN"/>
              <a:t>             </a:t>
            </a:r>
          </a:p>
          <a:p>
            <a:pPr algn="ctr"/>
            <a:r>
              <a:rPr lang="en-IN"/>
              <a:t> </a:t>
            </a:r>
            <a:r>
              <a:rPr lang="en-US" sz="2000" i="0">
                <a:solidFill>
                  <a:srgbClr val="374151"/>
                </a:solidFill>
                <a:effectLst/>
                <a:latin typeface="Söhne"/>
              </a:rPr>
              <a:t>Use ADR as a factor in market positioning. If the city hotel has a higher ADR, it may be positioned as a premium or luxury option. If the resort hotel aims to increase </a:t>
            </a:r>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pic>
        <p:nvPicPr>
          <p:cNvPr id="4" name="Picture 3">
            <a:extLst>
              <a:ext uri="{FF2B5EF4-FFF2-40B4-BE49-F238E27FC236}">
                <a16:creationId xmlns:a16="http://schemas.microsoft.com/office/drawing/2014/main" id="{30CC4C70-66E6-6C44-0D1B-1A48232A4E67}"/>
              </a:ext>
            </a:extLst>
          </p:cNvPr>
          <p:cNvPicPr>
            <a:picLocks noChangeAspect="1"/>
          </p:cNvPicPr>
          <p:nvPr/>
        </p:nvPicPr>
        <p:blipFill>
          <a:blip r:embed="rId2"/>
          <a:stretch>
            <a:fillRect/>
          </a:stretch>
        </p:blipFill>
        <p:spPr>
          <a:xfrm>
            <a:off x="7988969" y="1257722"/>
            <a:ext cx="6641431" cy="4589625"/>
          </a:xfrm>
          <a:prstGeom prst="rect">
            <a:avLst/>
          </a:prstGeom>
        </p:spPr>
      </p:pic>
    </p:spTree>
    <p:extLst>
      <p:ext uri="{BB962C8B-B14F-4D97-AF65-F5344CB8AC3E}">
        <p14:creationId xmlns:p14="http://schemas.microsoft.com/office/powerpoint/2010/main" val="322361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05244A-ADA7-1F1B-C700-F0E380E98723}"/>
              </a:ext>
            </a:extLst>
          </p:cNvPr>
          <p:cNvSpPr txBox="1"/>
          <p:nvPr/>
        </p:nvSpPr>
        <p:spPr>
          <a:xfrm>
            <a:off x="0" y="0"/>
            <a:ext cx="7194884" cy="12372618"/>
          </a:xfrm>
          <a:prstGeom prst="rect">
            <a:avLst/>
          </a:prstGeom>
          <a:noFill/>
        </p:spPr>
        <p:txBody>
          <a:bodyPr wrap="square" rtlCol="0">
            <a:spAutoFit/>
          </a:bodyPr>
          <a:lstStyle/>
          <a:p>
            <a:r>
              <a:rPr lang="en-US" b="1"/>
              <a:t>6</a:t>
            </a:r>
            <a:r>
              <a:rPr lang="en-US"/>
              <a:t>. </a:t>
            </a:r>
            <a:r>
              <a:rPr lang="en-US" sz="1800" b="1" i="0">
                <a:solidFill>
                  <a:srgbClr val="000000"/>
                </a:solidFill>
                <a:effectLst/>
                <a:latin typeface="Comic Sans MS" panose="030F0702030302020204" pitchFamily="66" charset="0"/>
              </a:rPr>
              <a:t>In which hotel more customers stay for week night</a:t>
            </a:r>
            <a:endParaRPr lang="en-US"/>
          </a:p>
          <a:p>
            <a:endParaRPr lang="en-US"/>
          </a:p>
          <a:p>
            <a:r>
              <a:rPr lang="en-US" sz="2000" b="1"/>
              <a:t>Ans -   </a:t>
            </a:r>
          </a:p>
          <a:p>
            <a:r>
              <a:rPr lang="en-US" sz="2000" b="1"/>
              <a:t>           a.  Why this chart?</a:t>
            </a:r>
          </a:p>
          <a:p>
            <a:r>
              <a:rPr lang="en-US" sz="2000" b="1"/>
              <a:t>        </a:t>
            </a:r>
          </a:p>
          <a:p>
            <a:r>
              <a:rPr lang="en-US" sz="2000" b="1"/>
              <a:t>         there many types of </a:t>
            </a:r>
            <a:r>
              <a:rPr lang="en-IN" sz="2000" b="1"/>
              <a:t>categories , that’s why we use line chart.</a:t>
            </a:r>
          </a:p>
          <a:p>
            <a:endParaRPr lang="en-IN" sz="2000" b="1"/>
          </a:p>
          <a:p>
            <a:r>
              <a:rPr lang="en-IN" sz="2000" b="1"/>
              <a:t>        b. what are  finding out?</a:t>
            </a:r>
          </a:p>
          <a:p>
            <a:r>
              <a:rPr lang="en-IN" sz="2000" b="1"/>
              <a:t>          </a:t>
            </a:r>
          </a:p>
          <a:p>
            <a:r>
              <a:rPr lang="en-IN" sz="2000" b="1"/>
              <a:t>         in city hotel 15 k customers stay for week night.</a:t>
            </a:r>
          </a:p>
          <a:p>
            <a:r>
              <a:rPr lang="en-IN" sz="2000" b="1"/>
              <a:t>         in resort hotel 7k people stay for week night.</a:t>
            </a:r>
          </a:p>
          <a:p>
            <a:endParaRPr lang="en-IN" sz="2000" b="1"/>
          </a:p>
          <a:p>
            <a:r>
              <a:rPr lang="en-IN" sz="2000" b="1"/>
              <a:t>       c. business impact?</a:t>
            </a:r>
          </a:p>
          <a:p>
            <a:endParaRPr lang="en-IN" sz="2000" b="1"/>
          </a:p>
          <a:p>
            <a:r>
              <a:rPr lang="en-IN" sz="2000" b="1"/>
              <a:t>         </a:t>
            </a:r>
            <a:r>
              <a:rPr lang="en-US" sz="2000" b="1" i="0">
                <a:solidFill>
                  <a:srgbClr val="374151"/>
                </a:solidFill>
                <a:effectLst/>
                <a:latin typeface="Söhne"/>
              </a:rPr>
              <a:t>Explore revenue optimization strategies for weeknight stays, such as dynamic pricing, bundled offerings, or loyalty programs that encourage customers to choose weeknights for their stay</a:t>
            </a:r>
            <a:endParaRPr lang="en-US" sz="2000" b="1"/>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IN"/>
          </a:p>
        </p:txBody>
      </p:sp>
      <p:pic>
        <p:nvPicPr>
          <p:cNvPr id="4" name="Picture 3">
            <a:extLst>
              <a:ext uri="{FF2B5EF4-FFF2-40B4-BE49-F238E27FC236}">
                <a16:creationId xmlns:a16="http://schemas.microsoft.com/office/drawing/2014/main" id="{E28937D0-CC24-C895-20DB-67BE738A5D6C}"/>
              </a:ext>
            </a:extLst>
          </p:cNvPr>
          <p:cNvPicPr>
            <a:picLocks noChangeAspect="1"/>
          </p:cNvPicPr>
          <p:nvPr/>
        </p:nvPicPr>
        <p:blipFill>
          <a:blip r:embed="rId2"/>
          <a:stretch>
            <a:fillRect/>
          </a:stretch>
        </p:blipFill>
        <p:spPr>
          <a:xfrm>
            <a:off x="7106994" y="1489028"/>
            <a:ext cx="7523406" cy="5251544"/>
          </a:xfrm>
          <a:prstGeom prst="rect">
            <a:avLst/>
          </a:prstGeom>
        </p:spPr>
      </p:pic>
    </p:spTree>
    <p:extLst>
      <p:ext uri="{BB962C8B-B14F-4D97-AF65-F5344CB8AC3E}">
        <p14:creationId xmlns:p14="http://schemas.microsoft.com/office/powerpoint/2010/main" val="384401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0409E7-6DDA-F131-025C-9ADDC79303D7}"/>
              </a:ext>
            </a:extLst>
          </p:cNvPr>
          <p:cNvPicPr>
            <a:picLocks noChangeAspect="1"/>
          </p:cNvPicPr>
          <p:nvPr/>
        </p:nvPicPr>
        <p:blipFill>
          <a:blip r:embed="rId2"/>
          <a:stretch>
            <a:fillRect/>
          </a:stretch>
        </p:blipFill>
        <p:spPr>
          <a:xfrm>
            <a:off x="6870700" y="540253"/>
            <a:ext cx="7759700" cy="6089147"/>
          </a:xfrm>
          <a:prstGeom prst="rect">
            <a:avLst/>
          </a:prstGeom>
        </p:spPr>
      </p:pic>
      <p:sp>
        <p:nvSpPr>
          <p:cNvPr id="6" name="TextBox 5">
            <a:extLst>
              <a:ext uri="{FF2B5EF4-FFF2-40B4-BE49-F238E27FC236}">
                <a16:creationId xmlns:a16="http://schemas.microsoft.com/office/drawing/2014/main" id="{30C1DFF3-474C-8478-6A6E-BCC4A3473600}"/>
              </a:ext>
            </a:extLst>
          </p:cNvPr>
          <p:cNvSpPr txBox="1"/>
          <p:nvPr/>
        </p:nvSpPr>
        <p:spPr>
          <a:xfrm>
            <a:off x="0" y="165100"/>
            <a:ext cx="6870700" cy="11910953"/>
          </a:xfrm>
          <a:prstGeom prst="rect">
            <a:avLst/>
          </a:prstGeom>
          <a:noFill/>
        </p:spPr>
        <p:txBody>
          <a:bodyPr wrap="square" rtlCol="0">
            <a:spAutoFit/>
          </a:bodyPr>
          <a:lstStyle/>
          <a:p>
            <a:r>
              <a:rPr lang="en-IN" sz="2000" b="1">
                <a:latin typeface="Comic Sans MS" panose="030F0702030302020204" pitchFamily="66" charset="0"/>
              </a:rPr>
              <a:t>7.Total guests by hotel type</a:t>
            </a:r>
          </a:p>
          <a:p>
            <a:r>
              <a:rPr lang="en-IN" sz="2000" b="1">
                <a:latin typeface="Comic Sans MS" panose="030F0702030302020204" pitchFamily="66" charset="0"/>
              </a:rPr>
              <a:t>   </a:t>
            </a:r>
          </a:p>
          <a:p>
            <a:r>
              <a:rPr lang="en-IN" sz="2000" b="1">
                <a:latin typeface="Comic Sans MS" panose="030F0702030302020204" pitchFamily="66" charset="0"/>
              </a:rPr>
              <a:t>   Ans -  </a:t>
            </a:r>
          </a:p>
          <a:p>
            <a:r>
              <a:rPr lang="en-IN" sz="2000" b="1">
                <a:latin typeface="Comic Sans MS" panose="030F0702030302020204" pitchFamily="66" charset="0"/>
              </a:rPr>
              <a:t>              a.  Why this chart?</a:t>
            </a:r>
          </a:p>
          <a:p>
            <a:endParaRPr lang="en-IN" sz="2000" b="1">
              <a:latin typeface="Comic Sans MS" panose="030F0702030302020204" pitchFamily="66" charset="0"/>
            </a:endParaRPr>
          </a:p>
          <a:p>
            <a:r>
              <a:rPr lang="en-IN" sz="2000" b="1">
                <a:latin typeface="Comic Sans MS" panose="030F0702030302020204" pitchFamily="66" charset="0"/>
              </a:rPr>
              <a:t>                     more no.of category </a:t>
            </a:r>
          </a:p>
          <a:p>
            <a:endParaRPr lang="en-IN" sz="2000" b="1">
              <a:latin typeface="Comic Sans MS" panose="030F0702030302020204" pitchFamily="66" charset="0"/>
            </a:endParaRPr>
          </a:p>
          <a:p>
            <a:r>
              <a:rPr lang="en-IN" sz="2000" b="1">
                <a:latin typeface="Comic Sans MS" panose="030F0702030302020204" pitchFamily="66" charset="0"/>
              </a:rPr>
              <a:t>                b.  Final outcome</a:t>
            </a:r>
          </a:p>
          <a:p>
            <a:r>
              <a:rPr lang="en-IN" sz="2000" b="1">
                <a:latin typeface="Comic Sans MS" panose="030F0702030302020204" pitchFamily="66" charset="0"/>
              </a:rPr>
              <a:t>                         </a:t>
            </a:r>
          </a:p>
          <a:p>
            <a:endParaRPr lang="en-IN" sz="2000" b="1">
              <a:latin typeface="Comic Sans MS" panose="030F0702030302020204" pitchFamily="66" charset="0"/>
            </a:endParaRPr>
          </a:p>
          <a:p>
            <a:r>
              <a:rPr lang="en-IN" sz="2000" b="1">
                <a:latin typeface="Comic Sans MS" panose="030F0702030302020204" pitchFamily="66" charset="0"/>
              </a:rPr>
              <a:t>                 we can clearly see, in city hotel total guest  pair wise is 30k</a:t>
            </a:r>
          </a:p>
          <a:p>
            <a:r>
              <a:rPr lang="en-IN" sz="2000" b="1">
                <a:latin typeface="Comic Sans MS" panose="030F0702030302020204" pitchFamily="66" charset="0"/>
              </a:rPr>
              <a:t>                   and resort hotel total pair wise only 23k guests .</a:t>
            </a:r>
          </a:p>
          <a:p>
            <a:r>
              <a:rPr lang="en-IN" sz="2000" b="1">
                <a:latin typeface="Comic Sans MS" panose="030F0702030302020204" pitchFamily="66" charset="0"/>
              </a:rPr>
              <a:t>        </a:t>
            </a:r>
          </a:p>
          <a:p>
            <a:r>
              <a:rPr lang="en-IN" sz="2000" b="1">
                <a:latin typeface="Comic Sans MS" panose="030F0702030302020204" pitchFamily="66" charset="0"/>
              </a:rPr>
              <a:t>                c. for business </a:t>
            </a:r>
          </a:p>
          <a:p>
            <a:endParaRPr lang="en-IN" sz="2000" b="1">
              <a:latin typeface="Comic Sans MS" panose="030F0702030302020204" pitchFamily="66" charset="0"/>
            </a:endParaRPr>
          </a:p>
          <a:p>
            <a:r>
              <a:rPr lang="en-IN" sz="2000" b="1">
                <a:latin typeface="Comic Sans MS" panose="030F0702030302020204" pitchFamily="66" charset="0"/>
              </a:rPr>
              <a:t>               </a:t>
            </a:r>
            <a:r>
              <a:rPr lang="en-US" sz="2000" b="1" i="0">
                <a:solidFill>
                  <a:srgbClr val="374151"/>
                </a:solidFill>
                <a:effectLst/>
                <a:latin typeface="Comic Sans MS" panose="030F0702030302020204" pitchFamily="66" charset="0"/>
              </a:rPr>
              <a:t>Understand the demand for accommodations in each hotel type based on the total number of guests. This insight guides resource allocation and operational planning</a:t>
            </a:r>
            <a:r>
              <a:rPr lang="en-US" b="1" i="0">
                <a:solidFill>
                  <a:srgbClr val="374151"/>
                </a:solidFill>
                <a:effectLst/>
                <a:latin typeface="Comic Sans MS" panose="030F0702030302020204" pitchFamily="66" charset="0"/>
              </a:rPr>
              <a:t>.</a:t>
            </a:r>
            <a:endParaRPr lang="en-IN" b="1">
              <a:latin typeface="Comic Sans MS" panose="030F0702030302020204" pitchFamily="66" charset="0"/>
            </a:endParaRPr>
          </a:p>
          <a:p>
            <a:endParaRPr lang="en-IN" b="1"/>
          </a:p>
          <a:p>
            <a:endParaRPr lang="en-IN" b="1"/>
          </a:p>
          <a:p>
            <a:endParaRPr lang="en-IN" b="1"/>
          </a:p>
          <a:p>
            <a:endParaRPr lang="en-IN" b="1"/>
          </a:p>
          <a:p>
            <a:endParaRPr lang="en-IN" b="1"/>
          </a:p>
          <a:p>
            <a:endParaRPr lang="en-IN" b="1"/>
          </a:p>
          <a:p>
            <a:endParaRPr lang="en-IN" sz="2400" b="1"/>
          </a:p>
          <a:p>
            <a:endParaRPr lang="en-IN" b="1"/>
          </a:p>
          <a:p>
            <a:endParaRPr lang="en-IN" b="1"/>
          </a:p>
          <a:p>
            <a:endParaRPr lang="en-IN" b="1"/>
          </a:p>
          <a:p>
            <a:endParaRPr lang="en-IN" b="1"/>
          </a:p>
          <a:p>
            <a:endParaRPr lang="en-IN" b="1"/>
          </a:p>
          <a:p>
            <a:endParaRPr lang="en-IN" b="1"/>
          </a:p>
          <a:p>
            <a:endParaRPr lang="en-IN" b="1"/>
          </a:p>
          <a:p>
            <a:endParaRPr lang="en-IN" b="1"/>
          </a:p>
          <a:p>
            <a:endParaRPr lang="en-IN" b="1"/>
          </a:p>
          <a:p>
            <a:endParaRPr lang="en-IN" b="1"/>
          </a:p>
          <a:p>
            <a:endParaRPr lang="en-IN" b="1"/>
          </a:p>
          <a:p>
            <a:endParaRPr lang="en-IN" b="1"/>
          </a:p>
        </p:txBody>
      </p:sp>
    </p:spTree>
    <p:extLst>
      <p:ext uri="{BB962C8B-B14F-4D97-AF65-F5344CB8AC3E}">
        <p14:creationId xmlns:p14="http://schemas.microsoft.com/office/powerpoint/2010/main" val="265926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C5727-017C-378C-61FD-4B01C9245146}"/>
              </a:ext>
            </a:extLst>
          </p:cNvPr>
          <p:cNvSpPr txBox="1"/>
          <p:nvPr/>
        </p:nvSpPr>
        <p:spPr>
          <a:xfrm>
            <a:off x="228600" y="1016000"/>
            <a:ext cx="6756400" cy="7417415"/>
          </a:xfrm>
          <a:prstGeom prst="rect">
            <a:avLst/>
          </a:prstGeom>
          <a:noFill/>
        </p:spPr>
        <p:txBody>
          <a:bodyPr wrap="square" rtlCol="0">
            <a:spAutoFit/>
          </a:bodyPr>
          <a:lstStyle/>
          <a:p>
            <a:r>
              <a:rPr lang="en-US" sz="2000" b="1" i="0">
                <a:solidFill>
                  <a:srgbClr val="252423"/>
                </a:solidFill>
                <a:effectLst/>
                <a:latin typeface="Comic Sans MS" panose="030F0702030302020204" pitchFamily="66" charset="0"/>
              </a:rPr>
              <a:t>8.which room type is reserved by guests and what they assigned</a:t>
            </a:r>
          </a:p>
          <a:p>
            <a:endParaRPr lang="en-US" sz="2000" b="1">
              <a:solidFill>
                <a:srgbClr val="252423"/>
              </a:solidFill>
              <a:latin typeface="Comic Sans MS" panose="030F0702030302020204" pitchFamily="66" charset="0"/>
            </a:endParaRPr>
          </a:p>
          <a:p>
            <a:r>
              <a:rPr lang="en-IN" sz="2000" b="1">
                <a:solidFill>
                  <a:srgbClr val="252423"/>
                </a:solidFill>
                <a:latin typeface="Comic Sans MS" panose="030F0702030302020204" pitchFamily="66" charset="0"/>
              </a:rPr>
              <a:t>Ans- </a:t>
            </a:r>
            <a:endParaRPr lang="en-US" sz="2000" b="1">
              <a:solidFill>
                <a:srgbClr val="252423"/>
              </a:solidFill>
              <a:latin typeface="Comic Sans MS" panose="030F0702030302020204" pitchFamily="66" charset="0"/>
            </a:endParaRPr>
          </a:p>
          <a:p>
            <a:r>
              <a:rPr lang="en-US" sz="2000" b="1">
                <a:solidFill>
                  <a:srgbClr val="252423"/>
                </a:solidFill>
                <a:latin typeface="Comic Sans MS" panose="030F0702030302020204" pitchFamily="66" charset="0"/>
              </a:rPr>
              <a:t>         a. why this </a:t>
            </a:r>
            <a:r>
              <a:rPr lang="en-IN" sz="2000" b="1">
                <a:solidFill>
                  <a:srgbClr val="252423"/>
                </a:solidFill>
                <a:latin typeface="Comic Sans MS" panose="030F0702030302020204" pitchFamily="66" charset="0"/>
              </a:rPr>
              <a:t>chart?</a:t>
            </a:r>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r>
              <a:rPr lang="en-US" sz="2000" b="1">
                <a:solidFill>
                  <a:srgbClr val="252423"/>
                </a:solidFill>
                <a:latin typeface="Comic Sans MS" panose="030F0702030302020204" pitchFamily="66" charset="0"/>
              </a:rPr>
              <a:t>            many types of </a:t>
            </a:r>
            <a:r>
              <a:rPr lang="en-IN" sz="2000" b="1">
                <a:solidFill>
                  <a:srgbClr val="252423"/>
                </a:solidFill>
                <a:latin typeface="Comic Sans MS" panose="030F0702030302020204" pitchFamily="66" charset="0"/>
              </a:rPr>
              <a:t>categories </a:t>
            </a:r>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r>
              <a:rPr lang="en-US" sz="2000" b="1">
                <a:solidFill>
                  <a:srgbClr val="252423"/>
                </a:solidFill>
                <a:latin typeface="Comic Sans MS" panose="030F0702030302020204" pitchFamily="66" charset="0"/>
              </a:rPr>
              <a:t>          b. final </a:t>
            </a:r>
            <a:r>
              <a:rPr lang="en-IN" sz="2000" b="1">
                <a:solidFill>
                  <a:srgbClr val="252423"/>
                </a:solidFill>
                <a:latin typeface="Comic Sans MS" panose="030F0702030302020204" pitchFamily="66" charset="0"/>
              </a:rPr>
              <a:t>result </a:t>
            </a:r>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r>
              <a:rPr lang="en-US" sz="2000" b="1">
                <a:solidFill>
                  <a:srgbClr val="252423"/>
                </a:solidFill>
                <a:latin typeface="Comic Sans MS" panose="030F0702030302020204" pitchFamily="66" charset="0"/>
              </a:rPr>
              <a:t>          here we </a:t>
            </a:r>
            <a:r>
              <a:rPr lang="en-IN" sz="2000" b="1">
                <a:solidFill>
                  <a:srgbClr val="252423"/>
                </a:solidFill>
                <a:latin typeface="Comic Sans MS" panose="030F0702030302020204" pitchFamily="66" charset="0"/>
              </a:rPr>
              <a:t>found that 45k customers reserved A room type and they get exact room type</a:t>
            </a:r>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r>
              <a:rPr lang="en-US" sz="2000" b="1">
                <a:solidFill>
                  <a:srgbClr val="252423"/>
                </a:solidFill>
                <a:latin typeface="Comic Sans MS" panose="030F0702030302020204" pitchFamily="66" charset="0"/>
              </a:rPr>
              <a:t>         </a:t>
            </a:r>
          </a:p>
          <a:p>
            <a:r>
              <a:rPr lang="en-US" sz="2000" b="1">
                <a:solidFill>
                  <a:srgbClr val="252423"/>
                </a:solidFill>
                <a:latin typeface="Comic Sans MS" panose="030F0702030302020204" pitchFamily="66" charset="0"/>
              </a:rPr>
              <a:t>          c. </a:t>
            </a:r>
            <a:r>
              <a:rPr lang="en-IN" sz="2000" b="1">
                <a:solidFill>
                  <a:srgbClr val="252423"/>
                </a:solidFill>
                <a:latin typeface="Comic Sans MS" panose="030F0702030302020204" pitchFamily="66" charset="0"/>
              </a:rPr>
              <a:t>business plan</a:t>
            </a:r>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r>
              <a:rPr lang="en-US" sz="2000" b="1">
                <a:solidFill>
                  <a:srgbClr val="252423"/>
                </a:solidFill>
                <a:latin typeface="Comic Sans MS" panose="030F0702030302020204" pitchFamily="66" charset="0"/>
              </a:rPr>
              <a:t>             we </a:t>
            </a:r>
            <a:r>
              <a:rPr lang="en-IN" sz="2000" b="1">
                <a:solidFill>
                  <a:srgbClr val="252423"/>
                </a:solidFill>
                <a:latin typeface="Comic Sans MS" panose="030F0702030302020204" pitchFamily="66" charset="0"/>
              </a:rPr>
              <a:t>should offer other types of rooms to the guests and also provide better service </a:t>
            </a:r>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IN"/>
          </a:p>
        </p:txBody>
      </p:sp>
      <p:pic>
        <p:nvPicPr>
          <p:cNvPr id="6" name="Picture 5">
            <a:extLst>
              <a:ext uri="{FF2B5EF4-FFF2-40B4-BE49-F238E27FC236}">
                <a16:creationId xmlns:a16="http://schemas.microsoft.com/office/drawing/2014/main" id="{C5936D32-5454-25F2-6049-1E680E771BF1}"/>
              </a:ext>
            </a:extLst>
          </p:cNvPr>
          <p:cNvPicPr>
            <a:picLocks noChangeAspect="1"/>
          </p:cNvPicPr>
          <p:nvPr/>
        </p:nvPicPr>
        <p:blipFill>
          <a:blip r:embed="rId2"/>
          <a:stretch>
            <a:fillRect/>
          </a:stretch>
        </p:blipFill>
        <p:spPr>
          <a:xfrm>
            <a:off x="8026400" y="1270000"/>
            <a:ext cx="6254896" cy="4953000"/>
          </a:xfrm>
          <a:prstGeom prst="rect">
            <a:avLst/>
          </a:prstGeom>
        </p:spPr>
      </p:pic>
    </p:spTree>
    <p:extLst>
      <p:ext uri="{BB962C8B-B14F-4D97-AF65-F5344CB8AC3E}">
        <p14:creationId xmlns:p14="http://schemas.microsoft.com/office/powerpoint/2010/main" val="243938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A7AEEA-8E8E-956A-CFE6-C81E8EE319AF}"/>
              </a:ext>
            </a:extLst>
          </p:cNvPr>
          <p:cNvPicPr>
            <a:picLocks noChangeAspect="1"/>
          </p:cNvPicPr>
          <p:nvPr/>
        </p:nvPicPr>
        <p:blipFill>
          <a:blip r:embed="rId2"/>
          <a:stretch>
            <a:fillRect/>
          </a:stretch>
        </p:blipFill>
        <p:spPr>
          <a:xfrm>
            <a:off x="7670800" y="1778000"/>
            <a:ext cx="6324601" cy="3937000"/>
          </a:xfrm>
          <a:prstGeom prst="rect">
            <a:avLst/>
          </a:prstGeom>
        </p:spPr>
      </p:pic>
      <p:sp>
        <p:nvSpPr>
          <p:cNvPr id="5" name="TextBox 4">
            <a:extLst>
              <a:ext uri="{FF2B5EF4-FFF2-40B4-BE49-F238E27FC236}">
                <a16:creationId xmlns:a16="http://schemas.microsoft.com/office/drawing/2014/main" id="{EA2B0EC2-C0BB-8F15-B25A-1A4C87DD5421}"/>
              </a:ext>
            </a:extLst>
          </p:cNvPr>
          <p:cNvSpPr txBox="1"/>
          <p:nvPr/>
        </p:nvSpPr>
        <p:spPr>
          <a:xfrm>
            <a:off x="292099" y="771247"/>
            <a:ext cx="6324601" cy="8402300"/>
          </a:xfrm>
          <a:prstGeom prst="rect">
            <a:avLst/>
          </a:prstGeom>
          <a:noFill/>
        </p:spPr>
        <p:txBody>
          <a:bodyPr wrap="square" rtlCol="0">
            <a:spAutoFit/>
          </a:bodyPr>
          <a:lstStyle/>
          <a:p>
            <a:r>
              <a:rPr lang="en-IN" sz="2000" b="1"/>
              <a:t>9.</a:t>
            </a:r>
            <a:r>
              <a:rPr lang="en-US" sz="2000" b="1" i="0">
                <a:solidFill>
                  <a:srgbClr val="252423"/>
                </a:solidFill>
                <a:effectLst/>
                <a:latin typeface="Comic Sans MS" panose="030F0702030302020204" pitchFamily="66" charset="0"/>
              </a:rPr>
              <a:t> what is the most deposit type by the customer’s</a:t>
            </a:r>
          </a:p>
          <a:p>
            <a:endParaRPr lang="en-US" sz="2000" b="1">
              <a:solidFill>
                <a:srgbClr val="252423"/>
              </a:solidFill>
              <a:latin typeface="Comic Sans MS" panose="030F0702030302020204" pitchFamily="66" charset="0"/>
            </a:endParaRPr>
          </a:p>
          <a:p>
            <a:r>
              <a:rPr lang="en-IN" sz="2000" b="1" i="0">
                <a:solidFill>
                  <a:srgbClr val="252423"/>
                </a:solidFill>
                <a:effectLst/>
                <a:latin typeface="Comic Sans MS" panose="030F0702030302020204" pitchFamily="66" charset="0"/>
              </a:rPr>
              <a:t>Ans – </a:t>
            </a:r>
          </a:p>
          <a:p>
            <a:r>
              <a:rPr lang="en-IN" sz="2000" b="1">
                <a:solidFill>
                  <a:srgbClr val="252423"/>
                </a:solidFill>
                <a:latin typeface="Comic Sans MS" panose="030F0702030302020204" pitchFamily="66" charset="0"/>
              </a:rPr>
              <a:t>         a. why this chart?</a:t>
            </a:r>
          </a:p>
          <a:p>
            <a:r>
              <a:rPr lang="en-IN" sz="2000" b="1" i="0">
                <a:solidFill>
                  <a:srgbClr val="252423"/>
                </a:solidFill>
                <a:effectLst/>
                <a:latin typeface="Comic Sans MS" panose="030F0702030302020204" pitchFamily="66" charset="0"/>
              </a:rPr>
              <a:t>          </a:t>
            </a:r>
            <a:endParaRPr lang="en-US" sz="2000" b="1" i="0">
              <a:solidFill>
                <a:srgbClr val="252423"/>
              </a:solidFill>
              <a:effectLst/>
              <a:latin typeface="Comic Sans MS" panose="030F0702030302020204" pitchFamily="66" charset="0"/>
            </a:endParaRPr>
          </a:p>
          <a:p>
            <a:r>
              <a:rPr lang="en-US" sz="2000" b="1">
                <a:solidFill>
                  <a:srgbClr val="252423"/>
                </a:solidFill>
                <a:latin typeface="Comic Sans MS" panose="030F0702030302020204" pitchFamily="66" charset="0"/>
              </a:rPr>
              <a:t>             only 3 type of </a:t>
            </a:r>
            <a:r>
              <a:rPr lang="en-IN" sz="2000" b="1">
                <a:solidFill>
                  <a:srgbClr val="252423"/>
                </a:solidFill>
                <a:latin typeface="Comic Sans MS" panose="030F0702030302020204" pitchFamily="66" charset="0"/>
              </a:rPr>
              <a:t>categories </a:t>
            </a:r>
            <a:endParaRPr lang="en-US" sz="2000" b="1">
              <a:solidFill>
                <a:srgbClr val="252423"/>
              </a:solidFill>
              <a:latin typeface="Comic Sans MS" panose="030F0702030302020204" pitchFamily="66" charset="0"/>
            </a:endParaRPr>
          </a:p>
          <a:p>
            <a:r>
              <a:rPr lang="en-US" sz="2000" b="1" i="0">
                <a:solidFill>
                  <a:srgbClr val="252423"/>
                </a:solidFill>
                <a:effectLst/>
                <a:latin typeface="Comic Sans MS" panose="030F0702030302020204" pitchFamily="66" charset="0"/>
              </a:rPr>
              <a:t>     </a:t>
            </a:r>
          </a:p>
          <a:p>
            <a:endParaRPr lang="en-US" sz="2000" b="1">
              <a:solidFill>
                <a:srgbClr val="252423"/>
              </a:solidFill>
              <a:latin typeface="Comic Sans MS" panose="030F0702030302020204" pitchFamily="66" charset="0"/>
            </a:endParaRPr>
          </a:p>
          <a:p>
            <a:r>
              <a:rPr lang="en-US" sz="2000" b="1" i="0">
                <a:solidFill>
                  <a:srgbClr val="252423"/>
                </a:solidFill>
                <a:effectLst/>
                <a:latin typeface="Comic Sans MS" panose="030F0702030302020204" pitchFamily="66" charset="0"/>
              </a:rPr>
              <a:t>         b. final </a:t>
            </a:r>
            <a:r>
              <a:rPr lang="en-IN" sz="2000" b="1" i="0">
                <a:solidFill>
                  <a:srgbClr val="252423"/>
                </a:solidFill>
                <a:effectLst/>
                <a:latin typeface="Comic Sans MS" panose="030F0702030302020204" pitchFamily="66" charset="0"/>
              </a:rPr>
              <a:t>result </a:t>
            </a:r>
            <a:endParaRPr lang="en-US" sz="2000" b="1" i="0">
              <a:solidFill>
                <a:srgbClr val="252423"/>
              </a:solidFill>
              <a:effectLst/>
              <a:latin typeface="Comic Sans MS" panose="030F0702030302020204" pitchFamily="66" charset="0"/>
            </a:endParaRPr>
          </a:p>
          <a:p>
            <a:endParaRPr lang="en-US" sz="2000" b="1">
              <a:solidFill>
                <a:srgbClr val="252423"/>
              </a:solidFill>
              <a:latin typeface="Comic Sans MS" panose="030F0702030302020204" pitchFamily="66" charset="0"/>
            </a:endParaRPr>
          </a:p>
          <a:p>
            <a:r>
              <a:rPr lang="en-US" sz="2000" b="1" i="0">
                <a:solidFill>
                  <a:srgbClr val="252423"/>
                </a:solidFill>
                <a:effectLst/>
                <a:latin typeface="Comic Sans MS" panose="030F0702030302020204" pitchFamily="66" charset="0"/>
              </a:rPr>
              <a:t>           total </a:t>
            </a:r>
            <a:r>
              <a:rPr lang="en-IN" sz="2000" b="1" i="0">
                <a:solidFill>
                  <a:srgbClr val="252423"/>
                </a:solidFill>
                <a:effectLst/>
                <a:latin typeface="Comic Sans MS" panose="030F0702030302020204" pitchFamily="66" charset="0"/>
              </a:rPr>
              <a:t>customers with no deposit type is 86k</a:t>
            </a:r>
            <a:endParaRPr lang="en-US" sz="2000" b="1" i="0">
              <a:solidFill>
                <a:srgbClr val="252423"/>
              </a:solidFill>
              <a:effectLst/>
              <a:latin typeface="Comic Sans MS" panose="030F0702030302020204" pitchFamily="66" charset="0"/>
            </a:endParaRPr>
          </a:p>
          <a:p>
            <a:endParaRPr lang="en-US" sz="2000" b="1">
              <a:solidFill>
                <a:srgbClr val="252423"/>
              </a:solidFill>
              <a:latin typeface="Comic Sans MS" panose="030F0702030302020204" pitchFamily="66" charset="0"/>
            </a:endParaRPr>
          </a:p>
          <a:p>
            <a:r>
              <a:rPr lang="en-US" sz="2000" b="1" i="0">
                <a:solidFill>
                  <a:srgbClr val="252423"/>
                </a:solidFill>
                <a:effectLst/>
                <a:latin typeface="Comic Sans MS" panose="030F0702030302020204" pitchFamily="66" charset="0"/>
              </a:rPr>
              <a:t>           with no refund </a:t>
            </a:r>
            <a:r>
              <a:rPr lang="en-IN" sz="2000" b="1" i="0">
                <a:solidFill>
                  <a:srgbClr val="252423"/>
                </a:solidFill>
                <a:effectLst/>
                <a:latin typeface="Comic Sans MS" panose="030F0702030302020204" pitchFamily="66" charset="0"/>
              </a:rPr>
              <a:t>only 1k</a:t>
            </a:r>
            <a:endParaRPr lang="en-US" sz="2000" b="1" i="0">
              <a:solidFill>
                <a:srgbClr val="252423"/>
              </a:solidFill>
              <a:effectLst/>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US" sz="2000" b="1" i="0">
              <a:solidFill>
                <a:srgbClr val="252423"/>
              </a:solidFill>
              <a:effectLst/>
              <a:latin typeface="Comic Sans MS" panose="030F0702030302020204" pitchFamily="66" charset="0"/>
            </a:endParaRPr>
          </a:p>
          <a:p>
            <a:r>
              <a:rPr lang="en-US" sz="2000" b="1">
                <a:solidFill>
                  <a:srgbClr val="252423"/>
                </a:solidFill>
                <a:latin typeface="Comic Sans MS" panose="030F0702030302020204" pitchFamily="66" charset="0"/>
              </a:rPr>
              <a:t>        c. </a:t>
            </a:r>
            <a:r>
              <a:rPr lang="en-IN" sz="2000" b="1">
                <a:solidFill>
                  <a:srgbClr val="252423"/>
                </a:solidFill>
                <a:latin typeface="Comic Sans MS" panose="030F0702030302020204" pitchFamily="66" charset="0"/>
              </a:rPr>
              <a:t>business plan </a:t>
            </a:r>
            <a:endParaRPr lang="en-US" sz="2000" b="1">
              <a:solidFill>
                <a:srgbClr val="252423"/>
              </a:solidFill>
              <a:latin typeface="Comic Sans MS" panose="030F0702030302020204" pitchFamily="66" charset="0"/>
            </a:endParaRPr>
          </a:p>
          <a:p>
            <a:endParaRPr lang="en-US" sz="2000" b="1" i="0">
              <a:solidFill>
                <a:srgbClr val="252423"/>
              </a:solidFill>
              <a:effectLst/>
              <a:latin typeface="Comic Sans MS" panose="030F0702030302020204" pitchFamily="66" charset="0"/>
            </a:endParaRPr>
          </a:p>
          <a:p>
            <a:r>
              <a:rPr lang="en-US" sz="2000" b="1">
                <a:solidFill>
                  <a:srgbClr val="252423"/>
                </a:solidFill>
                <a:latin typeface="Comic Sans MS" panose="030F0702030302020204" pitchFamily="66" charset="0"/>
              </a:rPr>
              <a:t>         we </a:t>
            </a:r>
            <a:r>
              <a:rPr lang="en-IN" sz="2000" b="1">
                <a:solidFill>
                  <a:srgbClr val="252423"/>
                </a:solidFill>
                <a:latin typeface="Comic Sans MS" panose="030F0702030302020204" pitchFamily="66" charset="0"/>
              </a:rPr>
              <a:t>should offer refund if they cancel the booking </a:t>
            </a:r>
            <a:endParaRPr lang="en-US" sz="2000" b="1">
              <a:solidFill>
                <a:srgbClr val="252423"/>
              </a:solidFill>
              <a:latin typeface="Comic Sans MS" panose="030F0702030302020204" pitchFamily="66" charset="0"/>
            </a:endParaRPr>
          </a:p>
          <a:p>
            <a:endParaRPr lang="en-US" sz="2000" b="1" i="0">
              <a:solidFill>
                <a:srgbClr val="252423"/>
              </a:solidFill>
              <a:effectLst/>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US" sz="2000" b="1" i="0">
              <a:solidFill>
                <a:srgbClr val="252423"/>
              </a:solidFill>
              <a:effectLst/>
              <a:latin typeface="Comic Sans MS" panose="030F0702030302020204" pitchFamily="66" charset="0"/>
            </a:endParaRPr>
          </a:p>
          <a:p>
            <a:endParaRPr lang="en-US" sz="2000" b="1">
              <a:solidFill>
                <a:srgbClr val="252423"/>
              </a:solidFill>
              <a:latin typeface="Comic Sans MS" panose="030F0702030302020204" pitchFamily="66" charset="0"/>
            </a:endParaRPr>
          </a:p>
          <a:p>
            <a:endParaRPr lang="en-US" sz="2000" b="1" i="0">
              <a:solidFill>
                <a:srgbClr val="252423"/>
              </a:solidFill>
              <a:effectLst/>
              <a:latin typeface="Comic Sans MS" panose="030F0702030302020204" pitchFamily="66" charset="0"/>
            </a:endParaRPr>
          </a:p>
          <a:p>
            <a:r>
              <a:rPr lang="en-US" sz="2000" b="1" i="0">
                <a:solidFill>
                  <a:srgbClr val="252423"/>
                </a:solidFill>
                <a:effectLst/>
                <a:latin typeface="Comic Sans MS" panose="030F0702030302020204" pitchFamily="66" charset="0"/>
              </a:rPr>
              <a:t> </a:t>
            </a:r>
            <a:endParaRPr lang="en-IN" sz="2000"/>
          </a:p>
        </p:txBody>
      </p:sp>
    </p:spTree>
    <p:extLst>
      <p:ext uri="{BB962C8B-B14F-4D97-AF65-F5344CB8AC3E}">
        <p14:creationId xmlns:p14="http://schemas.microsoft.com/office/powerpoint/2010/main" val="270581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504D3A-24A2-2FF5-13B3-946197B1CC55}"/>
              </a:ext>
            </a:extLst>
          </p:cNvPr>
          <p:cNvPicPr>
            <a:picLocks noChangeAspect="1"/>
          </p:cNvPicPr>
          <p:nvPr/>
        </p:nvPicPr>
        <p:blipFill>
          <a:blip r:embed="rId2"/>
          <a:stretch>
            <a:fillRect/>
          </a:stretch>
        </p:blipFill>
        <p:spPr>
          <a:xfrm>
            <a:off x="2743201" y="1079500"/>
            <a:ext cx="7847012" cy="5284787"/>
          </a:xfrm>
          <a:prstGeom prst="rect">
            <a:avLst/>
          </a:prstGeom>
        </p:spPr>
      </p:pic>
    </p:spTree>
    <p:extLst>
      <p:ext uri="{BB962C8B-B14F-4D97-AF65-F5344CB8AC3E}">
        <p14:creationId xmlns:p14="http://schemas.microsoft.com/office/powerpoint/2010/main" val="139201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655CA-4B3B-7DDF-B014-2D0077D6EF57}"/>
              </a:ext>
            </a:extLst>
          </p:cNvPr>
          <p:cNvPicPr>
            <a:picLocks noChangeAspect="1"/>
          </p:cNvPicPr>
          <p:nvPr/>
        </p:nvPicPr>
        <p:blipFill>
          <a:blip r:embed="rId2"/>
          <a:stretch>
            <a:fillRect/>
          </a:stretch>
        </p:blipFill>
        <p:spPr>
          <a:xfrm>
            <a:off x="1955800" y="1047750"/>
            <a:ext cx="9509125" cy="5835650"/>
          </a:xfrm>
          <a:prstGeom prst="rect">
            <a:avLst/>
          </a:prstGeom>
        </p:spPr>
      </p:pic>
    </p:spTree>
    <p:extLst>
      <p:ext uri="{BB962C8B-B14F-4D97-AF65-F5344CB8AC3E}">
        <p14:creationId xmlns:p14="http://schemas.microsoft.com/office/powerpoint/2010/main" val="423601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DD569-2301-67D9-21DA-23C06D9ED785}"/>
              </a:ext>
            </a:extLst>
          </p:cNvPr>
          <p:cNvPicPr>
            <a:picLocks noChangeAspect="1"/>
          </p:cNvPicPr>
          <p:nvPr/>
        </p:nvPicPr>
        <p:blipFill>
          <a:blip r:embed="rId2"/>
          <a:stretch>
            <a:fillRect/>
          </a:stretch>
        </p:blipFill>
        <p:spPr>
          <a:xfrm>
            <a:off x="1257300" y="787400"/>
            <a:ext cx="11001375" cy="6794500"/>
          </a:xfrm>
          <a:prstGeom prst="rect">
            <a:avLst/>
          </a:prstGeom>
        </p:spPr>
      </p:pic>
    </p:spTree>
    <p:extLst>
      <p:ext uri="{BB962C8B-B14F-4D97-AF65-F5344CB8AC3E}">
        <p14:creationId xmlns:p14="http://schemas.microsoft.com/office/powerpoint/2010/main" val="78833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5" name="Text 2"/>
          <p:cNvSpPr/>
          <p:nvPr/>
        </p:nvSpPr>
        <p:spPr>
          <a:xfrm>
            <a:off x="2037993" y="4456628"/>
            <a:ext cx="7836337" cy="694373"/>
          </a:xfrm>
          <a:prstGeom prst="rect">
            <a:avLst/>
          </a:prstGeom>
          <a:noFill/>
          <a:ln/>
        </p:spPr>
        <p:txBody>
          <a:bodyPr wrap="none" rtlCol="0" anchor="t"/>
          <a:lstStyle/>
          <a:p>
            <a:pPr marL="0" indent="0">
              <a:lnSpc>
                <a:spcPts val="5468"/>
              </a:lnSpc>
              <a:buNone/>
            </a:pPr>
            <a:endParaRPr lang="en-US" sz="4374"/>
          </a:p>
        </p:txBody>
      </p:sp>
      <p:sp>
        <p:nvSpPr>
          <p:cNvPr id="6" name="Text 3"/>
          <p:cNvSpPr/>
          <p:nvPr/>
        </p:nvSpPr>
        <p:spPr>
          <a:xfrm>
            <a:off x="2037993" y="5484257"/>
            <a:ext cx="10554414" cy="1066205"/>
          </a:xfrm>
          <a:prstGeom prst="rect">
            <a:avLst/>
          </a:prstGeom>
          <a:noFill/>
          <a:ln/>
        </p:spPr>
        <p:txBody>
          <a:bodyPr wrap="square" rtlCol="0" anchor="t"/>
          <a:lstStyle/>
          <a:p>
            <a:pPr marL="0" indent="0">
              <a:lnSpc>
                <a:spcPts val="2799"/>
              </a:lnSpc>
              <a:buNone/>
            </a:pPr>
            <a:endParaRPr lang="en-US" sz="1750"/>
          </a:p>
        </p:txBody>
      </p:sp>
      <p:sp>
        <p:nvSpPr>
          <p:cNvPr id="10" name="TextBox 9">
            <a:extLst>
              <a:ext uri="{FF2B5EF4-FFF2-40B4-BE49-F238E27FC236}">
                <a16:creationId xmlns:a16="http://schemas.microsoft.com/office/drawing/2014/main" id="{7894BB35-86DF-608D-8597-B40AE997EF3B}"/>
              </a:ext>
            </a:extLst>
          </p:cNvPr>
          <p:cNvSpPr txBox="1"/>
          <p:nvPr/>
        </p:nvSpPr>
        <p:spPr>
          <a:xfrm>
            <a:off x="235953" y="2688791"/>
            <a:ext cx="13980694" cy="4827069"/>
          </a:xfrm>
          <a:prstGeom prst="rect">
            <a:avLst/>
          </a:prstGeom>
          <a:noFill/>
        </p:spPr>
        <p:txBody>
          <a:bodyPr wrap="square" rtlCol="0">
            <a:spAutoFit/>
          </a:bodyPr>
          <a:lstStyle/>
          <a:p>
            <a:r>
              <a:rPr lang="en-US" sz="3600"/>
              <a:t>T</a:t>
            </a:r>
            <a:r>
              <a:rPr lang="en-US" sz="2400" b="1"/>
              <a:t>his</a:t>
            </a:r>
            <a:r>
              <a:rPr lang="en-US" sz="2400"/>
              <a:t> Project was given to us by the “</a:t>
            </a:r>
            <a:r>
              <a:rPr lang="en-US" sz="2400" b="1"/>
              <a:t>TOPS TECHNOLOGIES “</a:t>
            </a:r>
            <a:r>
              <a:rPr lang="en-US" sz="2400"/>
              <a:t>with an intention to understand the Business done by Hotel Group. This Dataset had two hotels City Hotel and Resort Hotel.The data provided was for 3 years 2015 , 2016 and 2017.we also have the revenue and booking details with number of days of stay and booking cancellation,total number of guests including children. It also specifies guests wait period for booking , repetation of guests,their food choices among others.The data also gives us an analysation of countries from which bookings have been done. We also a agent and other channels who also help in business by booking rooms for guests on the resort and city hotel behalf.The data is divided between city hotel and resort hotel. Hence we can make a fair comparision between both.Before visualize any data from the data set We will do the data cleaning as to fill any null values and delete any duplicated values and after that we have to do data wrangling.Also we will do our analysis for both city and resort as individual businesses and in comparision to one another. We will also take help of charts for better analysis.</a:t>
            </a:r>
          </a:p>
          <a:p>
            <a:endParaRPr lang="en-IN" sz="2400"/>
          </a:p>
        </p:txBody>
      </p:sp>
      <p:sp>
        <p:nvSpPr>
          <p:cNvPr id="4" name="TextBox 3">
            <a:extLst>
              <a:ext uri="{FF2B5EF4-FFF2-40B4-BE49-F238E27FC236}">
                <a16:creationId xmlns:a16="http://schemas.microsoft.com/office/drawing/2014/main" id="{558008AE-098A-6AF8-1878-F690DEDA1D43}"/>
              </a:ext>
            </a:extLst>
          </p:cNvPr>
          <p:cNvSpPr txBox="1"/>
          <p:nvPr/>
        </p:nvSpPr>
        <p:spPr>
          <a:xfrm>
            <a:off x="2844800" y="726638"/>
            <a:ext cx="8763000" cy="1200329"/>
          </a:xfrm>
          <a:prstGeom prst="rect">
            <a:avLst/>
          </a:prstGeom>
          <a:solidFill>
            <a:schemeClr val="bg1">
              <a:lumMod val="95000"/>
            </a:schemeClr>
          </a:solidFill>
          <a:scene3d>
            <a:camera prst="orthographicFront"/>
            <a:lightRig rig="threePt" dir="t"/>
          </a:scene3d>
          <a:sp3d>
            <a:bevelT/>
          </a:sp3d>
        </p:spPr>
        <p:txBody>
          <a:bodyPr wrap="square" rtlCol="0">
            <a:spAutoFit/>
            <a:sp3d extrusionH="57150">
              <a:bevelT w="38100" h="38100"/>
            </a:sp3d>
          </a:bodyPr>
          <a:lstStyle/>
          <a:p>
            <a:r>
              <a:rPr lang="en-US" sz="7200">
                <a:solidFill>
                  <a:schemeClr val="accent5">
                    <a:lumMod val="75000"/>
                  </a:schemeClr>
                </a:solidFill>
                <a:latin typeface="Algerian" panose="04020705040A02060702" pitchFamily="82" charset="0"/>
              </a:rPr>
              <a:t>PROJECT SUMMARY </a:t>
            </a:r>
            <a:endParaRPr lang="en-IN" sz="3200">
              <a:solidFill>
                <a:schemeClr val="accent5">
                  <a:lumMod val="75000"/>
                </a:schemeClr>
              </a:solidFill>
              <a:latin typeface="Algerian" panose="04020705040A02060702"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D45FD5-A17A-4020-3E6F-68859A3A2134}"/>
              </a:ext>
            </a:extLst>
          </p:cNvPr>
          <p:cNvPicPr>
            <a:picLocks noChangeAspect="1"/>
          </p:cNvPicPr>
          <p:nvPr/>
        </p:nvPicPr>
        <p:blipFill>
          <a:blip r:embed="rId2"/>
          <a:stretch>
            <a:fillRect/>
          </a:stretch>
        </p:blipFill>
        <p:spPr>
          <a:xfrm>
            <a:off x="1409700" y="774700"/>
            <a:ext cx="11772899" cy="6337300"/>
          </a:xfrm>
          <a:prstGeom prst="rect">
            <a:avLst/>
          </a:prstGeom>
        </p:spPr>
      </p:pic>
    </p:spTree>
    <p:extLst>
      <p:ext uri="{BB962C8B-B14F-4D97-AF65-F5344CB8AC3E}">
        <p14:creationId xmlns:p14="http://schemas.microsoft.com/office/powerpoint/2010/main" val="88799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639269-E64B-1C93-C57C-CC04B309A749}"/>
              </a:ext>
            </a:extLst>
          </p:cNvPr>
          <p:cNvPicPr>
            <a:picLocks noChangeAspect="1"/>
          </p:cNvPicPr>
          <p:nvPr/>
        </p:nvPicPr>
        <p:blipFill>
          <a:blip r:embed="rId2"/>
          <a:stretch>
            <a:fillRect/>
          </a:stretch>
        </p:blipFill>
        <p:spPr>
          <a:xfrm>
            <a:off x="2108994" y="839787"/>
            <a:ext cx="10412412" cy="5819694"/>
          </a:xfrm>
          <a:prstGeom prst="rect">
            <a:avLst/>
          </a:prstGeom>
        </p:spPr>
      </p:pic>
    </p:spTree>
    <p:extLst>
      <p:ext uri="{BB962C8B-B14F-4D97-AF65-F5344CB8AC3E}">
        <p14:creationId xmlns:p14="http://schemas.microsoft.com/office/powerpoint/2010/main" val="2744729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00C64-F0ED-9DB6-6F4B-D4FE6F049BDE}"/>
              </a:ext>
            </a:extLst>
          </p:cNvPr>
          <p:cNvSpPr txBox="1"/>
          <p:nvPr/>
        </p:nvSpPr>
        <p:spPr>
          <a:xfrm>
            <a:off x="4241800" y="0"/>
            <a:ext cx="4838700" cy="584775"/>
          </a:xfrm>
          <a:prstGeom prst="rect">
            <a:avLst/>
          </a:prstGeom>
          <a:solidFill>
            <a:srgbClr val="CCFFFF"/>
          </a:solidFill>
        </p:spPr>
        <p:txBody>
          <a:bodyPr wrap="square" rtlCol="0">
            <a:spAutoFit/>
          </a:bodyPr>
          <a:lstStyle/>
          <a:p>
            <a:pPr algn="ctr"/>
            <a:r>
              <a:rPr lang="en-IN" sz="3200" b="1">
                <a:latin typeface="Comic Sans MS" panose="030F0702030302020204" pitchFamily="66" charset="0"/>
              </a:rPr>
              <a:t>Conclusion </a:t>
            </a:r>
          </a:p>
        </p:txBody>
      </p:sp>
      <p:sp>
        <p:nvSpPr>
          <p:cNvPr id="4" name="TextBox 3">
            <a:extLst>
              <a:ext uri="{FF2B5EF4-FFF2-40B4-BE49-F238E27FC236}">
                <a16:creationId xmlns:a16="http://schemas.microsoft.com/office/drawing/2014/main" id="{712A44EF-9F97-7FD6-72FB-BD599AEE4BB2}"/>
              </a:ext>
            </a:extLst>
          </p:cNvPr>
          <p:cNvSpPr txBox="1"/>
          <p:nvPr/>
        </p:nvSpPr>
        <p:spPr>
          <a:xfrm>
            <a:off x="1930400" y="1465064"/>
            <a:ext cx="10490200" cy="4154984"/>
          </a:xfrm>
          <a:prstGeom prst="rect">
            <a:avLst/>
          </a:prstGeom>
          <a:noFill/>
        </p:spPr>
        <p:txBody>
          <a:bodyPr wrap="square" rtlCol="0">
            <a:spAutoFit/>
          </a:bodyPr>
          <a:lstStyle/>
          <a:p>
            <a:r>
              <a:rPr lang="en-US" sz="2400">
                <a:latin typeface="Comic Sans MS" panose="030F0702030302020204" pitchFamily="66" charset="0"/>
              </a:rPr>
              <a:t>In this project, we observed a preference for city hotels, with the highest bookings and revenue recorded in 2016. , minimizing investment in parking facilities is advisable., likely due to vacations and increased travel. Bookings through agents are predominant, and guests mainly hail from Portugal, the United Kingdom, France, and Spain. A and D room categories are popular, with guests often returning to their previous choice of hotel. The inclination towards BB-type food is notable. As bookings and guest arrivals increase, the Average Daily Rate (ADR) also rises, indicating a positive correlation between ADR and the number of guests. This suggests that ADR is proportional to the number of people, highlighting the financial growth potential as occupancy rates increase</a:t>
            </a:r>
            <a:endParaRPr lang="en-IN" sz="2400">
              <a:latin typeface="Comic Sans MS" panose="030F0702030302020204" pitchFamily="66" charset="0"/>
            </a:endParaRPr>
          </a:p>
        </p:txBody>
      </p:sp>
    </p:spTree>
    <p:extLst>
      <p:ext uri="{BB962C8B-B14F-4D97-AF65-F5344CB8AC3E}">
        <p14:creationId xmlns:p14="http://schemas.microsoft.com/office/powerpoint/2010/main" val="3602226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750B5-45F9-E0B8-99F2-1AB24A451FD2}"/>
              </a:ext>
            </a:extLst>
          </p:cNvPr>
          <p:cNvSpPr txBox="1"/>
          <p:nvPr/>
        </p:nvSpPr>
        <p:spPr>
          <a:xfrm>
            <a:off x="4140200" y="48280"/>
            <a:ext cx="5397500" cy="523220"/>
          </a:xfrm>
          <a:prstGeom prst="rect">
            <a:avLst/>
          </a:prstGeom>
          <a:solidFill>
            <a:srgbClr val="FF99CC"/>
          </a:solidFill>
        </p:spPr>
        <p:txBody>
          <a:bodyPr wrap="square" rtlCol="0">
            <a:spAutoFit/>
          </a:bodyPr>
          <a:lstStyle/>
          <a:p>
            <a:r>
              <a:rPr lang="en-IN" sz="2800" b="1">
                <a:latin typeface="Comic Sans MS" panose="030F0702030302020204" pitchFamily="66" charset="0"/>
              </a:rPr>
              <a:t>        Business result</a:t>
            </a:r>
          </a:p>
        </p:txBody>
      </p:sp>
      <p:sp>
        <p:nvSpPr>
          <p:cNvPr id="3" name="TextBox 2">
            <a:extLst>
              <a:ext uri="{FF2B5EF4-FFF2-40B4-BE49-F238E27FC236}">
                <a16:creationId xmlns:a16="http://schemas.microsoft.com/office/drawing/2014/main" id="{729E7124-5F09-80BE-7F13-6B159A7CFDD7}"/>
              </a:ext>
            </a:extLst>
          </p:cNvPr>
          <p:cNvSpPr txBox="1"/>
          <p:nvPr/>
        </p:nvSpPr>
        <p:spPr>
          <a:xfrm>
            <a:off x="2692400" y="2133601"/>
            <a:ext cx="7353300" cy="10064294"/>
          </a:xfrm>
          <a:prstGeom prst="rect">
            <a:avLst/>
          </a:prstGeom>
          <a:noFill/>
        </p:spPr>
        <p:txBody>
          <a:bodyPr wrap="square" rtlCol="0">
            <a:spAutoFit/>
          </a:bodyPr>
          <a:lstStyle/>
          <a:p>
            <a:r>
              <a:rPr lang="en-IN" sz="3600" b="1">
                <a:latin typeface="Comic Sans MS" panose="030F0702030302020204" pitchFamily="66" charset="0"/>
              </a:rPr>
              <a:t>.</a:t>
            </a:r>
            <a:r>
              <a:rPr lang="en-IN" sz="3600" b="1" i="0">
                <a:effectLst/>
                <a:latin typeface="Comic Sans MS" panose="030F0702030302020204" pitchFamily="66" charset="0"/>
              </a:rPr>
              <a:t>Optimize for City Hotels</a:t>
            </a:r>
          </a:p>
          <a:p>
            <a:r>
              <a:rPr lang="en-IN" sz="3600" b="1" i="0">
                <a:effectLst/>
                <a:latin typeface="Comic Sans MS" panose="030F0702030302020204" pitchFamily="66" charset="0"/>
              </a:rPr>
              <a:t>.Minimize Parking Facilities Investment</a:t>
            </a:r>
          </a:p>
          <a:p>
            <a:r>
              <a:rPr lang="en-IN" sz="3600" b="1" i="0">
                <a:effectLst/>
                <a:latin typeface="Comic Sans MS" panose="030F0702030302020204" pitchFamily="66" charset="0"/>
              </a:rPr>
              <a:t>.Agent Partnerships</a:t>
            </a:r>
            <a:endParaRPr lang="en-IN" sz="3600" b="1">
              <a:latin typeface="Comic Sans MS" panose="030F0702030302020204" pitchFamily="66" charset="0"/>
            </a:endParaRPr>
          </a:p>
          <a:p>
            <a:r>
              <a:rPr lang="en-IN" sz="3600" b="1" i="0">
                <a:effectLst/>
                <a:latin typeface="Comic Sans MS" panose="030F0702030302020204" pitchFamily="66" charset="0"/>
              </a:rPr>
              <a:t>.Target Key Markets</a:t>
            </a:r>
          </a:p>
          <a:p>
            <a:r>
              <a:rPr lang="en-IN" sz="3600" b="1" i="0">
                <a:effectLst/>
                <a:latin typeface="Comic Sans MS" panose="030F0702030302020204" pitchFamily="66" charset="0"/>
              </a:rPr>
              <a:t>.Cater to Food Preference</a:t>
            </a:r>
            <a:endParaRPr lang="en-IN" sz="3600" b="1">
              <a:latin typeface="Comic Sans MS" panose="030F0702030302020204" pitchFamily="66" charset="0"/>
            </a:endParaRPr>
          </a:p>
          <a:p>
            <a:r>
              <a:rPr lang="en-IN" sz="3600" b="1" i="0">
                <a:effectLst/>
                <a:latin typeface="Comic Sans MS" panose="030F0702030302020204" pitchFamily="66" charset="0"/>
              </a:rPr>
              <a:t>.Financial Growth Potential</a:t>
            </a:r>
          </a:p>
          <a:p>
            <a:r>
              <a:rPr lang="en-IN" sz="3600" b="1" i="0">
                <a:effectLst/>
                <a:latin typeface="Comic Sans MS" panose="030F0702030302020204" pitchFamily="66" charset="0"/>
              </a:rPr>
              <a:t>.Focus on Occupancy Rates</a:t>
            </a:r>
            <a:endParaRPr lang="en-IN" sz="36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b="1">
              <a:latin typeface="Comic Sans MS" panose="030F0702030302020204" pitchFamily="66" charset="0"/>
            </a:endParaRPr>
          </a:p>
          <a:p>
            <a:endParaRPr lang="en-IN" sz="2400">
              <a:latin typeface="Comic Sans MS" panose="030F0702030302020204" pitchFamily="66" charset="0"/>
            </a:endParaRPr>
          </a:p>
        </p:txBody>
      </p:sp>
    </p:spTree>
    <p:extLst>
      <p:ext uri="{BB962C8B-B14F-4D97-AF65-F5344CB8AC3E}">
        <p14:creationId xmlns:p14="http://schemas.microsoft.com/office/powerpoint/2010/main" val="1565125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B17EC-6113-62C0-A787-52277457C71B}"/>
              </a:ext>
            </a:extLst>
          </p:cNvPr>
          <p:cNvSpPr txBox="1"/>
          <p:nvPr/>
        </p:nvSpPr>
        <p:spPr>
          <a:xfrm>
            <a:off x="1879600" y="1117600"/>
            <a:ext cx="11112500" cy="5539978"/>
          </a:xfrm>
          <a:prstGeom prst="rect">
            <a:avLst/>
          </a:prstGeom>
          <a:noFill/>
        </p:spPr>
        <p:txBody>
          <a:bodyPr wrap="square" rtlCol="0">
            <a:spAutoFit/>
          </a:bodyPr>
          <a:lstStyle/>
          <a:p>
            <a:r>
              <a:rPr lang="en-IN" sz="13800">
                <a:latin typeface="Comic Sans MS" panose="030F0702030302020204" pitchFamily="66" charset="0"/>
              </a:rPr>
              <a:t>Thank you</a:t>
            </a:r>
          </a:p>
          <a:p>
            <a:endParaRPr lang="en-IN"/>
          </a:p>
          <a:p>
            <a:endParaRPr lang="en-IN"/>
          </a:p>
          <a:p>
            <a:endParaRPr lang="en-IN" sz="6000">
              <a:latin typeface="Comic Sans MS" panose="030F0702030302020204" pitchFamily="66" charset="0"/>
            </a:endParaRPr>
          </a:p>
          <a:p>
            <a:r>
              <a:rPr lang="en-IN" sz="6000">
                <a:latin typeface="Comic Sans MS" panose="030F0702030302020204" pitchFamily="66" charset="0"/>
              </a:rPr>
              <a:t>If you have any query about project then contact me</a:t>
            </a:r>
          </a:p>
        </p:txBody>
      </p:sp>
    </p:spTree>
    <p:extLst>
      <p:ext uri="{BB962C8B-B14F-4D97-AF65-F5344CB8AC3E}">
        <p14:creationId xmlns:p14="http://schemas.microsoft.com/office/powerpoint/2010/main" val="329894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r>
              <a:rPr lang="en-US"/>
              <a:t>.</a:t>
            </a:r>
            <a:endParaRPr lang="en-IN"/>
          </a:p>
        </p:txBody>
      </p:sp>
      <p:sp>
        <p:nvSpPr>
          <p:cNvPr id="4" name="Text 2"/>
          <p:cNvSpPr/>
          <p:nvPr/>
        </p:nvSpPr>
        <p:spPr>
          <a:xfrm>
            <a:off x="2037993" y="1184315"/>
            <a:ext cx="10246757" cy="694373"/>
          </a:xfrm>
          <a:prstGeom prst="rect">
            <a:avLst/>
          </a:prstGeom>
          <a:noFill/>
          <a:ln/>
        </p:spPr>
        <p:txBody>
          <a:bodyPr wrap="none" rtlCol="0" anchor="t"/>
          <a:lstStyle/>
          <a:p>
            <a:pPr marL="0" indent="0">
              <a:lnSpc>
                <a:spcPts val="5468"/>
              </a:lnSpc>
              <a:buNone/>
            </a:pPr>
            <a:endParaRPr lang="en-US" sz="4374"/>
          </a:p>
        </p:txBody>
      </p:sp>
      <p:sp>
        <p:nvSpPr>
          <p:cNvPr id="6" name="Text 3"/>
          <p:cNvSpPr/>
          <p:nvPr/>
        </p:nvSpPr>
        <p:spPr>
          <a:xfrm>
            <a:off x="2037993" y="4076938"/>
            <a:ext cx="2221944" cy="347186"/>
          </a:xfrm>
          <a:prstGeom prst="rect">
            <a:avLst/>
          </a:prstGeom>
          <a:noFill/>
          <a:ln/>
        </p:spPr>
        <p:txBody>
          <a:bodyPr wrap="none" rtlCol="0" anchor="t"/>
          <a:lstStyle/>
          <a:p>
            <a:pPr marL="0" indent="0" algn="l">
              <a:lnSpc>
                <a:spcPts val="2734"/>
              </a:lnSpc>
              <a:buNone/>
            </a:pPr>
            <a:endParaRPr lang="en-US" sz="2187"/>
          </a:p>
        </p:txBody>
      </p:sp>
      <p:sp>
        <p:nvSpPr>
          <p:cNvPr id="7" name="Text 4"/>
          <p:cNvSpPr/>
          <p:nvPr/>
        </p:nvSpPr>
        <p:spPr>
          <a:xfrm>
            <a:off x="2037993" y="4557355"/>
            <a:ext cx="2388632" cy="1777008"/>
          </a:xfrm>
          <a:prstGeom prst="rect">
            <a:avLst/>
          </a:prstGeom>
          <a:noFill/>
          <a:ln/>
        </p:spPr>
        <p:txBody>
          <a:bodyPr wrap="square" rtlCol="0" anchor="t"/>
          <a:lstStyle/>
          <a:p>
            <a:pPr marL="0" indent="0" algn="l">
              <a:lnSpc>
                <a:spcPts val="2799"/>
              </a:lnSpc>
              <a:buNone/>
            </a:pPr>
            <a:endParaRPr lang="en-US" sz="1750"/>
          </a:p>
        </p:txBody>
      </p:sp>
      <p:sp>
        <p:nvSpPr>
          <p:cNvPr id="9" name="Text 5"/>
          <p:cNvSpPr/>
          <p:nvPr/>
        </p:nvSpPr>
        <p:spPr>
          <a:xfrm>
            <a:off x="4759881" y="4076938"/>
            <a:ext cx="2221944" cy="347186"/>
          </a:xfrm>
          <a:prstGeom prst="rect">
            <a:avLst/>
          </a:prstGeom>
          <a:noFill/>
          <a:ln/>
        </p:spPr>
        <p:txBody>
          <a:bodyPr wrap="none" rtlCol="0" anchor="t"/>
          <a:lstStyle/>
          <a:p>
            <a:pPr marL="0" indent="0" algn="l">
              <a:lnSpc>
                <a:spcPts val="2734"/>
              </a:lnSpc>
              <a:buNone/>
            </a:pPr>
            <a:endParaRPr lang="en-US" sz="2187"/>
          </a:p>
        </p:txBody>
      </p:sp>
      <p:sp>
        <p:nvSpPr>
          <p:cNvPr id="10" name="Text 6"/>
          <p:cNvSpPr/>
          <p:nvPr/>
        </p:nvSpPr>
        <p:spPr>
          <a:xfrm>
            <a:off x="4759881" y="4557355"/>
            <a:ext cx="2388632" cy="2132409"/>
          </a:xfrm>
          <a:prstGeom prst="rect">
            <a:avLst/>
          </a:prstGeom>
          <a:noFill/>
          <a:ln/>
        </p:spPr>
        <p:txBody>
          <a:bodyPr wrap="square" rtlCol="0" anchor="t"/>
          <a:lstStyle/>
          <a:p>
            <a:pPr marL="0" indent="0" algn="l">
              <a:lnSpc>
                <a:spcPts val="2799"/>
              </a:lnSpc>
              <a:buNone/>
            </a:pPr>
            <a:r>
              <a:rPr lang="en-US" sz="1750"/>
              <a:t>	</a:t>
            </a:r>
          </a:p>
        </p:txBody>
      </p:sp>
      <p:sp>
        <p:nvSpPr>
          <p:cNvPr id="12" name="Text 7"/>
          <p:cNvSpPr/>
          <p:nvPr/>
        </p:nvSpPr>
        <p:spPr>
          <a:xfrm>
            <a:off x="7481768" y="4076938"/>
            <a:ext cx="2221944" cy="347186"/>
          </a:xfrm>
          <a:prstGeom prst="rect">
            <a:avLst/>
          </a:prstGeom>
          <a:noFill/>
          <a:ln/>
        </p:spPr>
        <p:txBody>
          <a:bodyPr wrap="none" rtlCol="0" anchor="t"/>
          <a:lstStyle/>
          <a:p>
            <a:pPr marL="0" indent="0" algn="l">
              <a:lnSpc>
                <a:spcPts val="2734"/>
              </a:lnSpc>
              <a:buNone/>
            </a:pPr>
            <a:endParaRPr lang="en-US" sz="2187"/>
          </a:p>
        </p:txBody>
      </p:sp>
      <p:sp>
        <p:nvSpPr>
          <p:cNvPr id="13" name="Text 8"/>
          <p:cNvSpPr/>
          <p:nvPr/>
        </p:nvSpPr>
        <p:spPr>
          <a:xfrm>
            <a:off x="7481768" y="4557355"/>
            <a:ext cx="2388632" cy="2132409"/>
          </a:xfrm>
          <a:prstGeom prst="rect">
            <a:avLst/>
          </a:prstGeom>
          <a:noFill/>
          <a:ln/>
        </p:spPr>
        <p:txBody>
          <a:bodyPr wrap="square" rtlCol="0" anchor="t"/>
          <a:lstStyle/>
          <a:p>
            <a:pPr marL="0" indent="0" algn="l">
              <a:lnSpc>
                <a:spcPts val="2799"/>
              </a:lnSpc>
              <a:buNone/>
            </a:pPr>
            <a:endParaRPr lang="en-US" sz="1750"/>
          </a:p>
        </p:txBody>
      </p:sp>
      <p:sp>
        <p:nvSpPr>
          <p:cNvPr id="15" name="Text 9"/>
          <p:cNvSpPr/>
          <p:nvPr/>
        </p:nvSpPr>
        <p:spPr>
          <a:xfrm>
            <a:off x="10203656" y="4076938"/>
            <a:ext cx="2221944" cy="347186"/>
          </a:xfrm>
          <a:prstGeom prst="rect">
            <a:avLst/>
          </a:prstGeom>
          <a:noFill/>
          <a:ln/>
        </p:spPr>
        <p:txBody>
          <a:bodyPr wrap="none" rtlCol="0" anchor="t"/>
          <a:lstStyle/>
          <a:p>
            <a:pPr marL="0" indent="0" algn="l">
              <a:lnSpc>
                <a:spcPts val="2734"/>
              </a:lnSpc>
              <a:buNone/>
            </a:pPr>
            <a:endParaRPr lang="en-US" sz="2187"/>
          </a:p>
        </p:txBody>
      </p:sp>
      <p:sp>
        <p:nvSpPr>
          <p:cNvPr id="16" name="Text 10"/>
          <p:cNvSpPr/>
          <p:nvPr/>
        </p:nvSpPr>
        <p:spPr>
          <a:xfrm>
            <a:off x="10203656" y="4557355"/>
            <a:ext cx="2388751" cy="2487811"/>
          </a:xfrm>
          <a:prstGeom prst="rect">
            <a:avLst/>
          </a:prstGeom>
          <a:noFill/>
          <a:ln/>
        </p:spPr>
        <p:txBody>
          <a:bodyPr wrap="square" rtlCol="0" anchor="t"/>
          <a:lstStyle/>
          <a:p>
            <a:pPr marL="0" indent="0" algn="l">
              <a:lnSpc>
                <a:spcPts val="2799"/>
              </a:lnSpc>
              <a:buNone/>
            </a:pPr>
            <a:endParaRPr lang="en-US" sz="1750"/>
          </a:p>
        </p:txBody>
      </p:sp>
      <p:sp>
        <p:nvSpPr>
          <p:cNvPr id="22" name="TextBox 21">
            <a:extLst>
              <a:ext uri="{FF2B5EF4-FFF2-40B4-BE49-F238E27FC236}">
                <a16:creationId xmlns:a16="http://schemas.microsoft.com/office/drawing/2014/main" id="{77ADD10E-BFD3-BFB4-EF29-CAC8CF1E55CF}"/>
              </a:ext>
            </a:extLst>
          </p:cNvPr>
          <p:cNvSpPr txBox="1"/>
          <p:nvPr/>
        </p:nvSpPr>
        <p:spPr>
          <a:xfrm>
            <a:off x="4426625" y="164337"/>
            <a:ext cx="4787900" cy="584775"/>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3200" b="1">
                <a:latin typeface="Algerian" panose="04020705040A02060702" pitchFamily="82" charset="0"/>
              </a:rPr>
              <a:t>PROBLEM STATEMENT</a:t>
            </a:r>
            <a:endParaRPr lang="en-IN" sz="3200" b="1">
              <a:latin typeface="Algerian" panose="04020705040A02060702" pitchFamily="82" charset="0"/>
            </a:endParaRPr>
          </a:p>
        </p:txBody>
      </p:sp>
      <p:sp>
        <p:nvSpPr>
          <p:cNvPr id="23" name="TextBox 22">
            <a:extLst>
              <a:ext uri="{FF2B5EF4-FFF2-40B4-BE49-F238E27FC236}">
                <a16:creationId xmlns:a16="http://schemas.microsoft.com/office/drawing/2014/main" id="{4B58BDC1-F685-0124-598F-5D40C5496B31}"/>
              </a:ext>
            </a:extLst>
          </p:cNvPr>
          <p:cNvSpPr txBox="1"/>
          <p:nvPr/>
        </p:nvSpPr>
        <p:spPr>
          <a:xfrm>
            <a:off x="165100" y="2011920"/>
            <a:ext cx="13455650" cy="3231654"/>
          </a:xfrm>
          <a:prstGeom prst="rect">
            <a:avLst/>
          </a:prstGeom>
          <a:noFill/>
        </p:spPr>
        <p:txBody>
          <a:bodyPr wrap="square" rtlCol="0">
            <a:spAutoFit/>
          </a:bodyPr>
          <a:lstStyle/>
          <a:p>
            <a:r>
              <a:rPr lang="en-US" sz="3600" b="1"/>
              <a:t>P</a:t>
            </a:r>
            <a:r>
              <a:rPr lang="en-US" sz="2800"/>
              <a:t>roblem StatementThis data set contains booking information for a city hotel and a resort hotel, and includes information such as when the booking was made,the number of adults, children, and/or babies, and the number of available parking spaces, which agent made the booking, among other things.The objective of this project is Explore and analyze the data to discover important factors that govern the bookings.Define Your Business Objective?Analyse and visualize the data on bookings of City Hotel and Resort Hotel to gain insights on the different factors that affect the booking and ADR.</a:t>
            </a:r>
            <a:endParaRPr lang="en-I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7B9072-789B-3F9F-3BA5-471CCB31A35D}"/>
              </a:ext>
            </a:extLst>
          </p:cNvPr>
          <p:cNvSpPr txBox="1"/>
          <p:nvPr/>
        </p:nvSpPr>
        <p:spPr>
          <a:xfrm>
            <a:off x="4066674" y="0"/>
            <a:ext cx="5005137" cy="646331"/>
          </a:xfrm>
          <a:prstGeom prst="rect">
            <a:avLst/>
          </a:prstGeom>
          <a:blipFill>
            <a:blip r:embed="rId2"/>
            <a:tile tx="0" ty="0" sx="100000" sy="100000" flip="none" algn="tl"/>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3600" b="1">
                <a:effectLst/>
                <a:latin typeface="Algerian" panose="04020705040A02060702" pitchFamily="82" charset="0"/>
              </a:rPr>
              <a:t>Table of contents</a:t>
            </a:r>
            <a:endParaRPr lang="en-IN" sz="3600" b="1">
              <a:effectLst/>
              <a:latin typeface="Algerian" panose="04020705040A02060702" pitchFamily="82" charset="0"/>
            </a:endParaRPr>
          </a:p>
        </p:txBody>
      </p:sp>
      <p:sp>
        <p:nvSpPr>
          <p:cNvPr id="4" name="Rectangle: Rounded Corners 3">
            <a:extLst>
              <a:ext uri="{FF2B5EF4-FFF2-40B4-BE49-F238E27FC236}">
                <a16:creationId xmlns:a16="http://schemas.microsoft.com/office/drawing/2014/main" id="{8F62D33E-5D9B-4FA4-9BF6-568B7BDDA548}"/>
              </a:ext>
            </a:extLst>
          </p:cNvPr>
          <p:cNvSpPr/>
          <p:nvPr/>
        </p:nvSpPr>
        <p:spPr>
          <a:xfrm>
            <a:off x="471887" y="6330794"/>
            <a:ext cx="4400901" cy="687424"/>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sz="2400" b="1">
                <a:latin typeface="Comic Sans MS" panose="030F0702030302020204" pitchFamily="66" charset="0"/>
              </a:rPr>
              <a:t>Data Cleaning&amp; summary </a:t>
            </a:r>
            <a:endParaRPr lang="en-IN" sz="2400" b="1">
              <a:latin typeface="Comic Sans MS" panose="030F0702030302020204" pitchFamily="66" charset="0"/>
            </a:endParaRPr>
          </a:p>
        </p:txBody>
      </p:sp>
      <p:sp>
        <p:nvSpPr>
          <p:cNvPr id="5" name="Rectangle: Rounded Corners 4">
            <a:extLst>
              <a:ext uri="{FF2B5EF4-FFF2-40B4-BE49-F238E27FC236}">
                <a16:creationId xmlns:a16="http://schemas.microsoft.com/office/drawing/2014/main" id="{BA4DB871-FDEB-B628-BF56-B3698C1E00D5}"/>
              </a:ext>
            </a:extLst>
          </p:cNvPr>
          <p:cNvSpPr/>
          <p:nvPr/>
        </p:nvSpPr>
        <p:spPr>
          <a:xfrm>
            <a:off x="8427112" y="3110520"/>
            <a:ext cx="4274222" cy="654798"/>
          </a:xfrm>
          <a:prstGeom prst="roundRect">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Comic Sans MS" panose="030F0702030302020204" pitchFamily="66" charset="0"/>
              </a:rPr>
              <a:t>Business result</a:t>
            </a:r>
            <a:endParaRPr lang="en-IN" sz="2400" b="1">
              <a:latin typeface="Comic Sans MS" panose="030F0702030302020204" pitchFamily="66" charset="0"/>
            </a:endParaRPr>
          </a:p>
        </p:txBody>
      </p:sp>
      <p:sp>
        <p:nvSpPr>
          <p:cNvPr id="6" name="Rectangle: Rounded Corners 5">
            <a:extLst>
              <a:ext uri="{FF2B5EF4-FFF2-40B4-BE49-F238E27FC236}">
                <a16:creationId xmlns:a16="http://schemas.microsoft.com/office/drawing/2014/main" id="{A8266129-86DB-B0CB-658E-840CA3356FD3}"/>
              </a:ext>
            </a:extLst>
          </p:cNvPr>
          <p:cNvSpPr/>
          <p:nvPr/>
        </p:nvSpPr>
        <p:spPr>
          <a:xfrm>
            <a:off x="8436132" y="929214"/>
            <a:ext cx="4274222" cy="599264"/>
          </a:xfrm>
          <a:prstGeom prst="roundRect">
            <a:avLst/>
          </a:prstGeom>
          <a:solidFill>
            <a:srgbClr val="FF99CC"/>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a:solidFill>
                  <a:schemeClr val="lt1"/>
                </a:solidFill>
                <a:latin typeface="Comic Sans MS" panose="030F0702030302020204" pitchFamily="66" charset="0"/>
              </a:rPr>
              <a:t>Problem &amp; Result</a:t>
            </a:r>
            <a:endParaRPr lang="en-IN" sz="2400" b="1">
              <a:solidFill>
                <a:schemeClr val="lt1"/>
              </a:solidFill>
              <a:latin typeface="Comic Sans MS" panose="030F0702030302020204" pitchFamily="66" charset="0"/>
            </a:endParaRPr>
          </a:p>
        </p:txBody>
      </p:sp>
      <p:sp>
        <p:nvSpPr>
          <p:cNvPr id="7" name="Rectangle: Rounded Corners 6">
            <a:extLst>
              <a:ext uri="{FF2B5EF4-FFF2-40B4-BE49-F238E27FC236}">
                <a16:creationId xmlns:a16="http://schemas.microsoft.com/office/drawing/2014/main" id="{961E92F2-19CB-D377-A1D1-1BA6174F1459}"/>
              </a:ext>
            </a:extLst>
          </p:cNvPr>
          <p:cNvSpPr/>
          <p:nvPr/>
        </p:nvSpPr>
        <p:spPr>
          <a:xfrm>
            <a:off x="472182" y="3092094"/>
            <a:ext cx="4256229" cy="65479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Comic Sans MS" panose="030F0702030302020204" pitchFamily="66" charset="0"/>
              </a:rPr>
              <a:t>Problem statements</a:t>
            </a:r>
            <a:endParaRPr lang="en-IN" sz="2400" b="1">
              <a:latin typeface="Comic Sans MS" panose="030F0702030302020204" pitchFamily="66" charset="0"/>
            </a:endParaRPr>
          </a:p>
        </p:txBody>
      </p:sp>
      <p:sp>
        <p:nvSpPr>
          <p:cNvPr id="8" name="Rectangle: Rounded Corners 7">
            <a:extLst>
              <a:ext uri="{FF2B5EF4-FFF2-40B4-BE49-F238E27FC236}">
                <a16:creationId xmlns:a16="http://schemas.microsoft.com/office/drawing/2014/main" id="{DB6C95FF-9968-A51A-6A57-67C9A2761276}"/>
              </a:ext>
            </a:extLst>
          </p:cNvPr>
          <p:cNvSpPr/>
          <p:nvPr/>
        </p:nvSpPr>
        <p:spPr>
          <a:xfrm>
            <a:off x="490176" y="5272678"/>
            <a:ext cx="4274222" cy="676117"/>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Comic Sans MS" panose="030F0702030302020204" pitchFamily="66" charset="0"/>
              </a:rPr>
              <a:t>Data understanding </a:t>
            </a:r>
            <a:endParaRPr lang="en-IN" sz="2400" b="1">
              <a:latin typeface="Comic Sans MS" panose="030F0702030302020204" pitchFamily="66" charset="0"/>
            </a:endParaRPr>
          </a:p>
        </p:txBody>
      </p:sp>
      <p:sp>
        <p:nvSpPr>
          <p:cNvPr id="9" name="Rectangle: Rounded Corners 8">
            <a:extLst>
              <a:ext uri="{FF2B5EF4-FFF2-40B4-BE49-F238E27FC236}">
                <a16:creationId xmlns:a16="http://schemas.microsoft.com/office/drawing/2014/main" id="{6F3C8CE0-9785-3949-3CED-FBFFD56F3188}"/>
              </a:ext>
            </a:extLst>
          </p:cNvPr>
          <p:cNvSpPr/>
          <p:nvPr/>
        </p:nvSpPr>
        <p:spPr>
          <a:xfrm>
            <a:off x="8436132" y="1942949"/>
            <a:ext cx="4274222" cy="654798"/>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Comic Sans MS" panose="030F0702030302020204" pitchFamily="66" charset="0"/>
              </a:rPr>
              <a:t>Conclusion </a:t>
            </a:r>
            <a:endParaRPr lang="en-IN" sz="2400" b="1">
              <a:latin typeface="Comic Sans MS" panose="030F0702030302020204" pitchFamily="66" charset="0"/>
            </a:endParaRPr>
          </a:p>
        </p:txBody>
      </p:sp>
      <p:sp>
        <p:nvSpPr>
          <p:cNvPr id="11" name="Rectangle: Rounded Corners 10">
            <a:extLst>
              <a:ext uri="{FF2B5EF4-FFF2-40B4-BE49-F238E27FC236}">
                <a16:creationId xmlns:a16="http://schemas.microsoft.com/office/drawing/2014/main" id="{133287BF-858E-704F-078B-FD50D544648C}"/>
              </a:ext>
            </a:extLst>
          </p:cNvPr>
          <p:cNvSpPr/>
          <p:nvPr/>
        </p:nvSpPr>
        <p:spPr>
          <a:xfrm>
            <a:off x="472182" y="943561"/>
            <a:ext cx="4274222" cy="59926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sz="2400" b="1">
                <a:latin typeface="Comic Sans MS" panose="030F0702030302020204" pitchFamily="66" charset="0"/>
              </a:rPr>
              <a:t>Content of PPT</a:t>
            </a:r>
            <a:endParaRPr lang="en-IN" sz="2400" b="1">
              <a:latin typeface="Comic Sans MS" panose="030F0702030302020204" pitchFamily="66" charset="0"/>
            </a:endParaRPr>
          </a:p>
        </p:txBody>
      </p:sp>
      <p:sp>
        <p:nvSpPr>
          <p:cNvPr id="13" name="Rectangle: Rounded Corners 12">
            <a:extLst>
              <a:ext uri="{FF2B5EF4-FFF2-40B4-BE49-F238E27FC236}">
                <a16:creationId xmlns:a16="http://schemas.microsoft.com/office/drawing/2014/main" id="{03690EAD-946B-291E-CDF6-15F2643EFB71}"/>
              </a:ext>
            </a:extLst>
          </p:cNvPr>
          <p:cNvSpPr/>
          <p:nvPr/>
        </p:nvSpPr>
        <p:spPr>
          <a:xfrm>
            <a:off x="490175" y="1925907"/>
            <a:ext cx="4274222" cy="654798"/>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Comic Sans MS" panose="030F0702030302020204" pitchFamily="66" charset="0"/>
              </a:rPr>
              <a:t>  Summary</a:t>
            </a:r>
            <a:r>
              <a:rPr lang="en-US"/>
              <a:t> </a:t>
            </a:r>
            <a:r>
              <a:rPr lang="en-US" sz="2400" b="1">
                <a:latin typeface="Comic Sans MS" panose="030F0702030302020204" pitchFamily="66" charset="0"/>
              </a:rPr>
              <a:t>of the project</a:t>
            </a:r>
            <a:endParaRPr lang="en-IN" b="1">
              <a:latin typeface="Comic Sans MS" panose="030F0702030302020204" pitchFamily="66" charset="0"/>
            </a:endParaRPr>
          </a:p>
        </p:txBody>
      </p:sp>
      <p:sp>
        <p:nvSpPr>
          <p:cNvPr id="14" name="Rectangle: Rounded Corners 13">
            <a:extLst>
              <a:ext uri="{FF2B5EF4-FFF2-40B4-BE49-F238E27FC236}">
                <a16:creationId xmlns:a16="http://schemas.microsoft.com/office/drawing/2014/main" id="{A38A3953-E7A9-4E12-8E04-53500958E330}"/>
              </a:ext>
            </a:extLst>
          </p:cNvPr>
          <p:cNvSpPr/>
          <p:nvPr/>
        </p:nvSpPr>
        <p:spPr>
          <a:xfrm>
            <a:off x="471888" y="4197296"/>
            <a:ext cx="4256523" cy="677007"/>
          </a:xfrm>
          <a:prstGeom prst="roundRect">
            <a:avLst/>
          </a:prstGeom>
          <a:solidFill>
            <a:srgbClr val="00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sz="2400" b="1">
                <a:latin typeface="Comic Sans MS" panose="030F0702030302020204" pitchFamily="66" charset="0"/>
              </a:rPr>
              <a:t>Table of content</a:t>
            </a:r>
            <a:endParaRPr lang="en-IN" sz="2400" b="1">
              <a:latin typeface="Comic Sans MS" panose="030F0702030302020204" pitchFamily="66" charset="0"/>
            </a:endParaRPr>
          </a:p>
        </p:txBody>
      </p:sp>
      <p:sp>
        <p:nvSpPr>
          <p:cNvPr id="20" name="Rectangle 19">
            <a:extLst>
              <a:ext uri="{FF2B5EF4-FFF2-40B4-BE49-F238E27FC236}">
                <a16:creationId xmlns:a16="http://schemas.microsoft.com/office/drawing/2014/main" id="{1F928F44-3CE1-4C39-F160-14378F3970C2}"/>
              </a:ext>
            </a:extLst>
          </p:cNvPr>
          <p:cNvSpPr/>
          <p:nvPr/>
        </p:nvSpPr>
        <p:spPr>
          <a:xfrm rot="2511598">
            <a:off x="246517" y="1029643"/>
            <a:ext cx="450742" cy="503949"/>
          </a:xfrm>
          <a:prstGeom prst="rect">
            <a:avLst/>
          </a:prstGeom>
          <a:solidFill>
            <a:schemeClr val="accent1">
              <a:lumMod val="50000"/>
            </a:schemeClr>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81FF7DA7-3079-F901-6BFF-6A29B6564B7B}"/>
              </a:ext>
            </a:extLst>
          </p:cNvPr>
          <p:cNvSpPr/>
          <p:nvPr/>
        </p:nvSpPr>
        <p:spPr>
          <a:xfrm rot="18922867">
            <a:off x="246176" y="2026025"/>
            <a:ext cx="482724" cy="481680"/>
          </a:xfrm>
          <a:prstGeom prst="rect">
            <a:avLst/>
          </a:prstGeom>
          <a:solidFill>
            <a:schemeClr val="accent2"/>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bg1"/>
              </a:solidFill>
            </a:endParaRPr>
          </a:p>
        </p:txBody>
      </p:sp>
      <p:sp>
        <p:nvSpPr>
          <p:cNvPr id="22" name="TextBox 21">
            <a:extLst>
              <a:ext uri="{FF2B5EF4-FFF2-40B4-BE49-F238E27FC236}">
                <a16:creationId xmlns:a16="http://schemas.microsoft.com/office/drawing/2014/main" id="{A84A2D5A-0FB0-68CA-1859-5194B42921C2}"/>
              </a:ext>
            </a:extLst>
          </p:cNvPr>
          <p:cNvSpPr txBox="1"/>
          <p:nvPr/>
        </p:nvSpPr>
        <p:spPr>
          <a:xfrm>
            <a:off x="263139" y="967236"/>
            <a:ext cx="565363"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1</a:t>
            </a:r>
            <a:endParaRPr lang="en-IN" sz="2800" b="1">
              <a:solidFill>
                <a:schemeClr val="bg1"/>
              </a:solidFill>
              <a:latin typeface="Algerian" panose="04020705040A02060702" pitchFamily="82" charset="0"/>
            </a:endParaRPr>
          </a:p>
        </p:txBody>
      </p:sp>
      <p:sp>
        <p:nvSpPr>
          <p:cNvPr id="24" name="TextBox 23">
            <a:extLst>
              <a:ext uri="{FF2B5EF4-FFF2-40B4-BE49-F238E27FC236}">
                <a16:creationId xmlns:a16="http://schemas.microsoft.com/office/drawing/2014/main" id="{258B5B2A-A3C9-9739-837B-CAA6F5B2016F}"/>
              </a:ext>
            </a:extLst>
          </p:cNvPr>
          <p:cNvSpPr txBox="1"/>
          <p:nvPr/>
        </p:nvSpPr>
        <p:spPr>
          <a:xfrm>
            <a:off x="263139" y="1925907"/>
            <a:ext cx="654332" cy="584775"/>
          </a:xfrm>
          <a:prstGeom prst="rect">
            <a:avLst/>
          </a:prstGeom>
          <a:noFill/>
        </p:spPr>
        <p:txBody>
          <a:bodyPr wrap="square" rtlCol="0">
            <a:spAutoFit/>
          </a:bodyPr>
          <a:lstStyle/>
          <a:p>
            <a:r>
              <a:rPr lang="en-US" sz="3200" b="1">
                <a:solidFill>
                  <a:schemeClr val="bg1"/>
                </a:solidFill>
                <a:latin typeface="Algerian" panose="04020705040A02060702" pitchFamily="82" charset="0"/>
              </a:rPr>
              <a:t>2</a:t>
            </a:r>
            <a:endParaRPr lang="en-IN" sz="3200" b="1">
              <a:solidFill>
                <a:schemeClr val="bg1"/>
              </a:solidFill>
              <a:latin typeface="Algerian" panose="04020705040A02060702" pitchFamily="82" charset="0"/>
            </a:endParaRPr>
          </a:p>
        </p:txBody>
      </p:sp>
      <p:sp>
        <p:nvSpPr>
          <p:cNvPr id="25" name="Rectangle 24">
            <a:extLst>
              <a:ext uri="{FF2B5EF4-FFF2-40B4-BE49-F238E27FC236}">
                <a16:creationId xmlns:a16="http://schemas.microsoft.com/office/drawing/2014/main" id="{7CC85188-CB3D-F1CB-7CBB-97EECD281F4A}"/>
              </a:ext>
            </a:extLst>
          </p:cNvPr>
          <p:cNvSpPr/>
          <p:nvPr/>
        </p:nvSpPr>
        <p:spPr>
          <a:xfrm rot="2459106">
            <a:off x="251953" y="3153943"/>
            <a:ext cx="476442" cy="531099"/>
          </a:xfrm>
          <a:prstGeom prst="rect">
            <a:avLst/>
          </a:prstGeom>
          <a:solidFill>
            <a:srgbClr val="92D050"/>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4B8CC689-4381-BA2C-D855-8639B329D6D8}"/>
              </a:ext>
            </a:extLst>
          </p:cNvPr>
          <p:cNvSpPr txBox="1"/>
          <p:nvPr/>
        </p:nvSpPr>
        <p:spPr>
          <a:xfrm>
            <a:off x="265095" y="3171740"/>
            <a:ext cx="707986"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3</a:t>
            </a:r>
            <a:endParaRPr lang="en-IN" sz="2800" b="1">
              <a:solidFill>
                <a:schemeClr val="bg1"/>
              </a:solidFill>
              <a:latin typeface="Algerian" panose="04020705040A02060702" pitchFamily="82" charset="0"/>
            </a:endParaRPr>
          </a:p>
        </p:txBody>
      </p:sp>
      <p:sp>
        <p:nvSpPr>
          <p:cNvPr id="28" name="Rectangle 27">
            <a:extLst>
              <a:ext uri="{FF2B5EF4-FFF2-40B4-BE49-F238E27FC236}">
                <a16:creationId xmlns:a16="http://schemas.microsoft.com/office/drawing/2014/main" id="{AB3BFCC7-969A-1650-7E77-0734F3FC4160}"/>
              </a:ext>
            </a:extLst>
          </p:cNvPr>
          <p:cNvSpPr/>
          <p:nvPr/>
        </p:nvSpPr>
        <p:spPr>
          <a:xfrm rot="2511598">
            <a:off x="267134" y="4312678"/>
            <a:ext cx="450742" cy="503949"/>
          </a:xfrm>
          <a:prstGeom prst="rect">
            <a:avLst/>
          </a:prstGeom>
          <a:solidFill>
            <a:srgbClr val="33CCCC"/>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09621903-A872-6D33-0299-3513DB4C8083}"/>
              </a:ext>
            </a:extLst>
          </p:cNvPr>
          <p:cNvSpPr/>
          <p:nvPr/>
        </p:nvSpPr>
        <p:spPr>
          <a:xfrm rot="2511598">
            <a:off x="257200" y="6428185"/>
            <a:ext cx="450742" cy="503949"/>
          </a:xfrm>
          <a:prstGeom prst="rect">
            <a:avLst/>
          </a:prstGeom>
          <a:solidFill>
            <a:schemeClr val="bg1">
              <a:lumMod val="50000"/>
            </a:schemeClr>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432CFB4D-E25B-63F0-85BB-AFEDC6BD40D7}"/>
              </a:ext>
            </a:extLst>
          </p:cNvPr>
          <p:cNvSpPr/>
          <p:nvPr/>
        </p:nvSpPr>
        <p:spPr>
          <a:xfrm rot="2511598">
            <a:off x="246811" y="5318567"/>
            <a:ext cx="450742" cy="503949"/>
          </a:xfrm>
          <a:prstGeom prst="rect">
            <a:avLst/>
          </a:prstGeom>
          <a:solidFill>
            <a:srgbClr val="FFC000"/>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EE8B12CF-F0F8-DE12-08A5-6A47FE7BB289}"/>
              </a:ext>
            </a:extLst>
          </p:cNvPr>
          <p:cNvSpPr/>
          <p:nvPr/>
        </p:nvSpPr>
        <p:spPr>
          <a:xfrm rot="2511598">
            <a:off x="8210762" y="991218"/>
            <a:ext cx="450742" cy="503949"/>
          </a:xfrm>
          <a:prstGeom prst="rect">
            <a:avLst/>
          </a:prstGeom>
          <a:solidFill>
            <a:srgbClr val="FF6699"/>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CD68BC1B-0564-FD1F-8551-AF8D3F9D901B}"/>
              </a:ext>
            </a:extLst>
          </p:cNvPr>
          <p:cNvSpPr/>
          <p:nvPr/>
        </p:nvSpPr>
        <p:spPr>
          <a:xfrm rot="2511598">
            <a:off x="8210763" y="3217393"/>
            <a:ext cx="450742" cy="503949"/>
          </a:xfrm>
          <a:prstGeom prst="rect">
            <a:avLst/>
          </a:prstGeom>
          <a:solidFill>
            <a:srgbClr val="00CC99"/>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653BA1A7-5ACC-93FD-794B-19A3A9AA0594}"/>
              </a:ext>
            </a:extLst>
          </p:cNvPr>
          <p:cNvSpPr/>
          <p:nvPr/>
        </p:nvSpPr>
        <p:spPr>
          <a:xfrm rot="2511598">
            <a:off x="8210760" y="2044532"/>
            <a:ext cx="450742" cy="503949"/>
          </a:xfrm>
          <a:prstGeom prst="rect">
            <a:avLst/>
          </a:prstGeom>
          <a:solidFill>
            <a:schemeClr val="accent5">
              <a:lumMod val="75000"/>
            </a:schemeClr>
          </a:solidFill>
          <a:ln>
            <a:solidFill>
              <a:schemeClr val="bg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98A4BFB-EBC2-7939-05C7-3712062F02D9}"/>
              </a:ext>
            </a:extLst>
          </p:cNvPr>
          <p:cNvSpPr txBox="1"/>
          <p:nvPr/>
        </p:nvSpPr>
        <p:spPr>
          <a:xfrm>
            <a:off x="297523" y="4303042"/>
            <a:ext cx="707986"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4</a:t>
            </a:r>
            <a:endParaRPr lang="en-IN" sz="2800" b="1">
              <a:solidFill>
                <a:schemeClr val="bg1"/>
              </a:solidFill>
              <a:latin typeface="Algerian" panose="04020705040A02060702" pitchFamily="82" charset="0"/>
            </a:endParaRPr>
          </a:p>
        </p:txBody>
      </p:sp>
      <p:sp>
        <p:nvSpPr>
          <p:cNvPr id="38" name="TextBox 37">
            <a:extLst>
              <a:ext uri="{FF2B5EF4-FFF2-40B4-BE49-F238E27FC236}">
                <a16:creationId xmlns:a16="http://schemas.microsoft.com/office/drawing/2014/main" id="{4F15C3F7-15E4-9FE2-9924-80E976319F63}"/>
              </a:ext>
            </a:extLst>
          </p:cNvPr>
          <p:cNvSpPr txBox="1"/>
          <p:nvPr/>
        </p:nvSpPr>
        <p:spPr>
          <a:xfrm>
            <a:off x="261083" y="5273262"/>
            <a:ext cx="707986"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5</a:t>
            </a:r>
            <a:endParaRPr lang="en-IN" sz="2800" b="1">
              <a:solidFill>
                <a:schemeClr val="bg1"/>
              </a:solidFill>
              <a:latin typeface="Algerian" panose="04020705040A02060702" pitchFamily="82" charset="0"/>
            </a:endParaRPr>
          </a:p>
        </p:txBody>
      </p:sp>
      <p:sp>
        <p:nvSpPr>
          <p:cNvPr id="39" name="TextBox 38">
            <a:extLst>
              <a:ext uri="{FF2B5EF4-FFF2-40B4-BE49-F238E27FC236}">
                <a16:creationId xmlns:a16="http://schemas.microsoft.com/office/drawing/2014/main" id="{1BDFDBEC-0D79-AD6C-3481-1259A7C0D049}"/>
              </a:ext>
            </a:extLst>
          </p:cNvPr>
          <p:cNvSpPr txBox="1"/>
          <p:nvPr/>
        </p:nvSpPr>
        <p:spPr>
          <a:xfrm>
            <a:off x="297178" y="6404227"/>
            <a:ext cx="707986"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6</a:t>
            </a:r>
            <a:endParaRPr lang="en-IN" sz="2800" b="1">
              <a:solidFill>
                <a:schemeClr val="bg1"/>
              </a:solidFill>
              <a:latin typeface="Algerian" panose="04020705040A02060702" pitchFamily="82" charset="0"/>
            </a:endParaRPr>
          </a:p>
        </p:txBody>
      </p:sp>
      <p:sp>
        <p:nvSpPr>
          <p:cNvPr id="40" name="TextBox 39">
            <a:extLst>
              <a:ext uri="{FF2B5EF4-FFF2-40B4-BE49-F238E27FC236}">
                <a16:creationId xmlns:a16="http://schemas.microsoft.com/office/drawing/2014/main" id="{A4E9E247-90C1-406F-F135-283957531189}"/>
              </a:ext>
            </a:extLst>
          </p:cNvPr>
          <p:cNvSpPr txBox="1"/>
          <p:nvPr/>
        </p:nvSpPr>
        <p:spPr>
          <a:xfrm>
            <a:off x="8238018" y="990191"/>
            <a:ext cx="707986"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7</a:t>
            </a:r>
            <a:endParaRPr lang="en-IN" sz="2800" b="1">
              <a:solidFill>
                <a:schemeClr val="bg1"/>
              </a:solidFill>
              <a:latin typeface="Algerian" panose="04020705040A02060702" pitchFamily="82" charset="0"/>
            </a:endParaRPr>
          </a:p>
        </p:txBody>
      </p:sp>
      <p:sp>
        <p:nvSpPr>
          <p:cNvPr id="43" name="TextBox 42">
            <a:extLst>
              <a:ext uri="{FF2B5EF4-FFF2-40B4-BE49-F238E27FC236}">
                <a16:creationId xmlns:a16="http://schemas.microsoft.com/office/drawing/2014/main" id="{27219338-F2DD-4228-52EA-F37E0A38802A}"/>
              </a:ext>
            </a:extLst>
          </p:cNvPr>
          <p:cNvSpPr txBox="1"/>
          <p:nvPr/>
        </p:nvSpPr>
        <p:spPr>
          <a:xfrm>
            <a:off x="8246034" y="3188145"/>
            <a:ext cx="707986" cy="523220"/>
          </a:xfrm>
          <a:prstGeom prst="rect">
            <a:avLst/>
          </a:prstGeom>
          <a:noFill/>
          <a:ln>
            <a:noFill/>
          </a:ln>
        </p:spPr>
        <p:txBody>
          <a:bodyPr wrap="square" rtlCol="0">
            <a:spAutoFit/>
          </a:bodyPr>
          <a:lstStyle/>
          <a:p>
            <a:r>
              <a:rPr lang="en-US" sz="2800" b="1">
                <a:solidFill>
                  <a:schemeClr val="bg1"/>
                </a:solidFill>
                <a:latin typeface="Algerian" panose="04020705040A02060702" pitchFamily="82" charset="0"/>
              </a:rPr>
              <a:t>9</a:t>
            </a:r>
            <a:endParaRPr lang="en-IN" sz="2800" b="1">
              <a:solidFill>
                <a:schemeClr val="bg1"/>
              </a:solidFill>
              <a:latin typeface="Algerian" panose="04020705040A02060702" pitchFamily="82" charset="0"/>
            </a:endParaRPr>
          </a:p>
        </p:txBody>
      </p:sp>
      <p:sp>
        <p:nvSpPr>
          <p:cNvPr id="3" name="TextBox 2">
            <a:extLst>
              <a:ext uri="{FF2B5EF4-FFF2-40B4-BE49-F238E27FC236}">
                <a16:creationId xmlns:a16="http://schemas.microsoft.com/office/drawing/2014/main" id="{660BF5A0-05FC-19E8-0F7E-CDB453A2E115}"/>
              </a:ext>
            </a:extLst>
          </p:cNvPr>
          <p:cNvSpPr txBox="1"/>
          <p:nvPr/>
        </p:nvSpPr>
        <p:spPr>
          <a:xfrm>
            <a:off x="8246034" y="1996833"/>
            <a:ext cx="707986"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8</a:t>
            </a:r>
            <a:endParaRPr lang="en-IN" sz="2800" b="1">
              <a:solidFill>
                <a:schemeClr val="bg1"/>
              </a:solidFill>
              <a:latin typeface="Algerian" panose="04020705040A02060702" pitchFamily="82" charset="0"/>
            </a:endParaRPr>
          </a:p>
        </p:txBody>
      </p:sp>
      <p:sp>
        <p:nvSpPr>
          <p:cNvPr id="12" name="TextBox 11">
            <a:extLst>
              <a:ext uri="{FF2B5EF4-FFF2-40B4-BE49-F238E27FC236}">
                <a16:creationId xmlns:a16="http://schemas.microsoft.com/office/drawing/2014/main" id="{9DC4DA2C-6288-D37E-98EA-0C0930E0EBB3}"/>
              </a:ext>
            </a:extLst>
          </p:cNvPr>
          <p:cNvSpPr txBox="1"/>
          <p:nvPr/>
        </p:nvSpPr>
        <p:spPr>
          <a:xfrm>
            <a:off x="8390418" y="4824258"/>
            <a:ext cx="707986" cy="523220"/>
          </a:xfrm>
          <a:prstGeom prst="rect">
            <a:avLst/>
          </a:prstGeom>
          <a:noFill/>
        </p:spPr>
        <p:txBody>
          <a:bodyPr wrap="square" rtlCol="0">
            <a:spAutoFit/>
          </a:bodyPr>
          <a:lstStyle/>
          <a:p>
            <a:r>
              <a:rPr lang="en-US" sz="2800" b="1">
                <a:solidFill>
                  <a:schemeClr val="bg1"/>
                </a:solidFill>
                <a:latin typeface="Algerian" panose="04020705040A02060702" pitchFamily="82" charset="0"/>
              </a:rPr>
              <a:t>7</a:t>
            </a:r>
            <a:endParaRPr lang="en-IN" sz="2800" b="1">
              <a:solidFill>
                <a:schemeClr val="bg1"/>
              </a:solidFill>
              <a:latin typeface="Algerian" panose="04020705040A02060702" pitchFamily="82" charset="0"/>
            </a:endParaRPr>
          </a:p>
        </p:txBody>
      </p:sp>
    </p:spTree>
    <p:extLst>
      <p:ext uri="{BB962C8B-B14F-4D97-AF65-F5344CB8AC3E}">
        <p14:creationId xmlns:p14="http://schemas.microsoft.com/office/powerpoint/2010/main" val="503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0BC9D38-D4CA-6BA0-4F90-2056FA0BBC88}"/>
              </a:ext>
            </a:extLst>
          </p:cNvPr>
          <p:cNvSpPr txBox="1"/>
          <p:nvPr/>
        </p:nvSpPr>
        <p:spPr>
          <a:xfrm>
            <a:off x="4598617" y="87684"/>
            <a:ext cx="5209262" cy="646331"/>
          </a:xfrm>
          <a:prstGeom prst="rect">
            <a:avLst/>
          </a:prstGeom>
          <a:blipFill>
            <a:blip r:embed="rId3"/>
            <a:tile tx="0" ty="0" sx="100000" sy="100000" flip="none" algn="tl"/>
          </a:blipFill>
          <a:ln>
            <a:no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en-US" sz="3600" b="1"/>
              <a:t>DATA UNDERSTANDING </a:t>
            </a:r>
            <a:endParaRPr lang="en-IN" sz="3600" b="1"/>
          </a:p>
        </p:txBody>
      </p:sp>
      <p:sp>
        <p:nvSpPr>
          <p:cNvPr id="26" name="TextBox 25">
            <a:extLst>
              <a:ext uri="{FF2B5EF4-FFF2-40B4-BE49-F238E27FC236}">
                <a16:creationId xmlns:a16="http://schemas.microsoft.com/office/drawing/2014/main" id="{0F8315F7-AAFF-D6E5-B2EE-A563BAB2517A}"/>
              </a:ext>
            </a:extLst>
          </p:cNvPr>
          <p:cNvSpPr txBox="1"/>
          <p:nvPr/>
        </p:nvSpPr>
        <p:spPr>
          <a:xfrm>
            <a:off x="0" y="734015"/>
            <a:ext cx="7411453" cy="7571303"/>
          </a:xfrm>
          <a:prstGeom prst="rect">
            <a:avLst/>
          </a:prstGeom>
          <a:noFill/>
        </p:spPr>
        <p:txBody>
          <a:bodyPr wrap="square" rtlCol="0">
            <a:spAutoFit/>
          </a:bodyPr>
          <a:lstStyle/>
          <a:p>
            <a:pPr marL="285750" indent="-285750">
              <a:buFont typeface="Arial" panose="020B0604020202020204" pitchFamily="34" charset="0"/>
              <a:buChar char="•"/>
            </a:pPr>
            <a:r>
              <a:rPr lang="en-US" b="1"/>
              <a:t>Hotel –  type of hotel (Resort or City)</a:t>
            </a:r>
          </a:p>
          <a:p>
            <a:pPr marL="285750" indent="-285750">
              <a:buFont typeface="Arial" panose="020B0604020202020204" pitchFamily="34" charset="0"/>
              <a:buChar char="•"/>
            </a:pPr>
            <a:r>
              <a:rPr lang="en-US" b="1"/>
              <a:t>Is_canceled –  If there was booking cancel(0) or (1)</a:t>
            </a:r>
          </a:p>
          <a:p>
            <a:pPr marL="285750" indent="-285750">
              <a:buFont typeface="Arial" panose="020B0604020202020204" pitchFamily="34" charset="0"/>
              <a:buChar char="•"/>
            </a:pPr>
            <a:r>
              <a:rPr lang="en-US" b="1"/>
              <a:t>Lead time -  the no.of days between time books their room to arrival hotel</a:t>
            </a:r>
          </a:p>
          <a:p>
            <a:pPr marL="285750" indent="-285750">
              <a:buFont typeface="Arial" panose="020B0604020202020204" pitchFamily="34" charset="0"/>
              <a:buChar char="•"/>
            </a:pPr>
            <a:r>
              <a:rPr lang="en-US" b="1"/>
              <a:t>Arrival date year – year of arrival date</a:t>
            </a:r>
          </a:p>
          <a:p>
            <a:pPr marL="285750" indent="-285750">
              <a:buFont typeface="Arial" panose="020B0604020202020204" pitchFamily="34" charset="0"/>
              <a:buChar char="•"/>
            </a:pPr>
            <a:r>
              <a:rPr lang="en-US" b="1"/>
              <a:t>Arrival date of month -  month of arrival date </a:t>
            </a:r>
          </a:p>
          <a:p>
            <a:pPr marL="285750" indent="-285750">
              <a:buFont typeface="Arial" panose="020B0604020202020204" pitchFamily="34" charset="0"/>
              <a:buChar char="•"/>
            </a:pPr>
            <a:r>
              <a:rPr lang="en-US" b="1"/>
              <a:t>Arrival date week number – week no.of year for arrival date</a:t>
            </a:r>
          </a:p>
          <a:p>
            <a:pPr marL="285750" indent="-285750">
              <a:buFont typeface="Arial" panose="020B0604020202020204" pitchFamily="34" charset="0"/>
              <a:buChar char="•"/>
            </a:pPr>
            <a:r>
              <a:rPr lang="en-US" b="1"/>
              <a:t>Stays in weekend nights  - no. of weekend nights (Saturday or Sunday) spend by guest at hotel</a:t>
            </a:r>
          </a:p>
          <a:p>
            <a:pPr marL="285750" indent="-285750">
              <a:buFont typeface="Arial" panose="020B0604020202020204" pitchFamily="34" charset="0"/>
              <a:buChar char="•"/>
            </a:pPr>
            <a:r>
              <a:rPr lang="en-US" b="1"/>
              <a:t>Stays in week nights – no. of week night (Mon to Fri) spend by guest at hotel</a:t>
            </a:r>
          </a:p>
          <a:p>
            <a:pPr marL="285750" indent="-285750">
              <a:buFont typeface="Arial" panose="020B0604020202020204" pitchFamily="34" charset="0"/>
              <a:buChar char="•"/>
            </a:pPr>
            <a:r>
              <a:rPr lang="en-US" b="1"/>
              <a:t>Adults – No.of adults among guest</a:t>
            </a:r>
          </a:p>
          <a:p>
            <a:pPr marL="285750" indent="-285750">
              <a:buFont typeface="Arial" panose="020B0604020202020204" pitchFamily="34" charset="0"/>
              <a:buChar char="•"/>
            </a:pPr>
            <a:r>
              <a:rPr lang="en-US" b="1"/>
              <a:t>Children – no.of children among guest</a:t>
            </a:r>
          </a:p>
          <a:p>
            <a:pPr marL="285750" indent="-285750">
              <a:buFont typeface="Arial" panose="020B0604020202020204" pitchFamily="34" charset="0"/>
              <a:buChar char="•"/>
            </a:pPr>
            <a:r>
              <a:rPr lang="en-US" b="1"/>
              <a:t>Babies – no.of babies among guest</a:t>
            </a:r>
          </a:p>
          <a:p>
            <a:pPr marL="285750" indent="-285750">
              <a:buFont typeface="Arial" panose="020B0604020202020204" pitchFamily="34" charset="0"/>
              <a:buChar char="•"/>
            </a:pPr>
            <a:r>
              <a:rPr lang="en-US" b="1"/>
              <a:t>Meal – type of meal booked by guest</a:t>
            </a:r>
          </a:p>
          <a:p>
            <a:pPr marL="285750" indent="-285750">
              <a:buFont typeface="Arial" panose="020B0604020202020204" pitchFamily="34" charset="0"/>
              <a:buChar char="•"/>
            </a:pPr>
            <a:r>
              <a:rPr lang="en-US" b="1"/>
              <a:t>Country – country of guest</a:t>
            </a:r>
          </a:p>
          <a:p>
            <a:pPr marL="285750" indent="-285750">
              <a:buFont typeface="Arial" panose="020B0604020202020204" pitchFamily="34" charset="0"/>
              <a:buChar char="•"/>
            </a:pPr>
            <a:r>
              <a:rPr lang="en-US" b="1"/>
              <a:t>Market segment – grouping into categories based on their booking patterns</a:t>
            </a:r>
          </a:p>
          <a:p>
            <a:pPr marL="285750" indent="-285750">
              <a:buFont typeface="Arial" panose="020B0604020202020204" pitchFamily="34" charset="0"/>
              <a:buChar char="•"/>
            </a:pPr>
            <a:r>
              <a:rPr lang="en-US" b="1"/>
              <a:t>Distribution channel name – name of booking distribution channel</a:t>
            </a:r>
          </a:p>
          <a:p>
            <a:pPr marL="285750" indent="-285750">
              <a:buFont typeface="Arial" panose="020B0604020202020204" pitchFamily="34" charset="0"/>
              <a:buChar char="•"/>
            </a:pPr>
            <a:r>
              <a:rPr lang="en-US" b="1"/>
              <a:t>Is repeated guest – if the booking was from repeated by guest(1) or not(0)</a:t>
            </a:r>
          </a:p>
          <a:p>
            <a:pPr marL="285750" indent="-285750">
              <a:buFont typeface="Arial" panose="020B0604020202020204" pitchFamily="34" charset="0"/>
              <a:buChar char="•"/>
            </a:pPr>
            <a:r>
              <a:rPr lang="en-US" b="1"/>
              <a:t>Previous cancellations – no.of previous booking that were canceled by the cust.. Prior to the customer booking</a:t>
            </a:r>
          </a:p>
          <a:p>
            <a:pPr marL="285750" indent="-285750">
              <a:buFont typeface="Arial" panose="020B0604020202020204" pitchFamily="34" charset="0"/>
              <a:buChar char="•"/>
            </a:pPr>
            <a:r>
              <a:rPr lang="en-US" b="1"/>
              <a:t>Previous booking not canceled – no.of previous booking that were not canceled by the cust.. Prior to the customer booking </a:t>
            </a:r>
          </a:p>
          <a:p>
            <a:pPr marL="285750" indent="-285750">
              <a:buFont typeface="Arial" panose="020B0604020202020204" pitchFamily="34" charset="0"/>
              <a:buChar char="•"/>
            </a:pPr>
            <a:r>
              <a:rPr lang="en-US" b="1"/>
              <a:t>Reserve room type – code of room type reserved</a:t>
            </a:r>
          </a:p>
          <a:p>
            <a:endParaRPr lang="en-US" b="1"/>
          </a:p>
        </p:txBody>
      </p:sp>
      <p:sp>
        <p:nvSpPr>
          <p:cNvPr id="27" name="TextBox 26">
            <a:extLst>
              <a:ext uri="{FF2B5EF4-FFF2-40B4-BE49-F238E27FC236}">
                <a16:creationId xmlns:a16="http://schemas.microsoft.com/office/drawing/2014/main" id="{8A663D62-BED8-8B29-B115-32DC976E5073}"/>
              </a:ext>
            </a:extLst>
          </p:cNvPr>
          <p:cNvSpPr txBox="1"/>
          <p:nvPr/>
        </p:nvSpPr>
        <p:spPr>
          <a:xfrm>
            <a:off x="7819073" y="858250"/>
            <a:ext cx="6486474" cy="5355312"/>
          </a:xfrm>
          <a:prstGeom prst="rect">
            <a:avLst/>
          </a:prstGeom>
          <a:noFill/>
        </p:spPr>
        <p:txBody>
          <a:bodyPr wrap="square" rtlCol="0">
            <a:spAutoFit/>
          </a:bodyPr>
          <a:lstStyle/>
          <a:p>
            <a:pPr marL="285750" indent="-285750">
              <a:buFont typeface="Arial" panose="020B0604020202020204" pitchFamily="34" charset="0"/>
              <a:buChar char="•"/>
            </a:pPr>
            <a:r>
              <a:rPr lang="en-US" b="1"/>
              <a:t>Deposit type – type of deposits made by the guest</a:t>
            </a:r>
          </a:p>
          <a:p>
            <a:pPr marL="285750" indent="-285750">
              <a:buFont typeface="Arial" panose="020B0604020202020204" pitchFamily="34" charset="0"/>
              <a:buChar char="•"/>
            </a:pPr>
            <a:r>
              <a:rPr lang="en-US" b="1"/>
              <a:t>Agent – id of the agent who made the booking </a:t>
            </a:r>
          </a:p>
          <a:p>
            <a:pPr marL="285750" indent="-285750">
              <a:buFont typeface="Arial" panose="020B0604020202020204" pitchFamily="34" charset="0"/>
              <a:buChar char="•"/>
            </a:pPr>
            <a:r>
              <a:rPr lang="en-US" b="1"/>
              <a:t>Company – id of the company that made the booking </a:t>
            </a:r>
          </a:p>
          <a:p>
            <a:pPr marL="285750" indent="-285750">
              <a:buFont typeface="Arial" panose="020B0604020202020204" pitchFamily="34" charset="0"/>
              <a:buChar char="•"/>
            </a:pPr>
            <a:r>
              <a:rPr lang="en-US" b="1"/>
              <a:t>Days in waiting list – no of. Days the booking on the waiting list </a:t>
            </a:r>
          </a:p>
          <a:p>
            <a:pPr marL="285750" indent="-285750">
              <a:buFont typeface="Arial" panose="020B0604020202020204" pitchFamily="34" charset="0"/>
              <a:buChar char="•"/>
            </a:pPr>
            <a:r>
              <a:rPr lang="en-US" b="1"/>
              <a:t>Customer type – type of the customer, assuming one of four categories </a:t>
            </a:r>
          </a:p>
          <a:p>
            <a:pPr marL="285750" indent="-285750">
              <a:buFont typeface="Arial" panose="020B0604020202020204" pitchFamily="34" charset="0"/>
              <a:buChar char="•"/>
            </a:pPr>
            <a:r>
              <a:rPr lang="en-US" b="1"/>
              <a:t>ADR – (average daily rate) dividing the sum of lodging transaction by the total </a:t>
            </a:r>
            <a:r>
              <a:rPr lang="en-US" b="1" err="1"/>
              <a:t>no.of</a:t>
            </a:r>
            <a:r>
              <a:rPr lang="en-US" b="1"/>
              <a:t> staying night </a:t>
            </a:r>
          </a:p>
          <a:p>
            <a:pPr marL="285750" indent="-285750">
              <a:buFont typeface="Arial" panose="020B0604020202020204" pitchFamily="34" charset="0"/>
              <a:buChar char="•"/>
            </a:pPr>
            <a:r>
              <a:rPr lang="en-US" b="1"/>
              <a:t>Required car parking spaces – </a:t>
            </a:r>
            <a:r>
              <a:rPr lang="en-US" b="1" err="1"/>
              <a:t>no.of</a:t>
            </a:r>
            <a:r>
              <a:rPr lang="en-US" b="1"/>
              <a:t> car parking spaces required by the customer </a:t>
            </a:r>
          </a:p>
          <a:p>
            <a:pPr marL="285750" indent="-285750">
              <a:buFont typeface="Arial" panose="020B0604020202020204" pitchFamily="34" charset="0"/>
              <a:buChar char="•"/>
            </a:pPr>
            <a:r>
              <a:rPr lang="en-US" b="1"/>
              <a:t>Total of specials request – no. of special request made by the customer </a:t>
            </a:r>
          </a:p>
          <a:p>
            <a:pPr marL="285750" indent="-285750">
              <a:buFont typeface="Arial" panose="020B0604020202020204" pitchFamily="34" charset="0"/>
              <a:buChar char="•"/>
            </a:pPr>
            <a:r>
              <a:rPr lang="en-US" b="1"/>
              <a:t>Reservation request – reservation status </a:t>
            </a:r>
          </a:p>
          <a:p>
            <a:pPr marL="285750" indent="-285750">
              <a:buFont typeface="Arial" panose="020B0604020202020204" pitchFamily="34" charset="0"/>
              <a:buChar char="•"/>
            </a:pPr>
            <a:r>
              <a:rPr lang="en-US" b="1"/>
              <a:t>Reservations request date – date of last reservation status updated </a:t>
            </a:r>
          </a:p>
          <a:p>
            <a:pPr marL="285750" indent="-285750">
              <a:buFont typeface="Arial" panose="020B0604020202020204" pitchFamily="34" charset="0"/>
              <a:buChar char="•"/>
            </a:pPr>
            <a:r>
              <a:rPr lang="en-US" b="1"/>
              <a:t>Assigned room type – code of room type assigned </a:t>
            </a:r>
          </a:p>
          <a:p>
            <a:pPr marL="285750" indent="-285750">
              <a:buFont typeface="Arial" panose="020B0604020202020204" pitchFamily="34" charset="0"/>
              <a:buChar char="•"/>
            </a:pPr>
            <a:r>
              <a:rPr lang="en-US" b="1"/>
              <a:t>Booking changes – </a:t>
            </a:r>
            <a:r>
              <a:rPr lang="en-US" b="1" err="1"/>
              <a:t>no.of</a:t>
            </a:r>
            <a:r>
              <a:rPr lang="en-US" b="1"/>
              <a:t> changes made to the booking</a:t>
            </a:r>
          </a:p>
          <a:p>
            <a:pPr marL="285750" indent="-285750">
              <a:buFont typeface="Arial" panose="020B0604020202020204" pitchFamily="34" charset="0"/>
              <a:buChar char="•"/>
            </a:pPr>
            <a:endParaRPr lang="en-US" b="1"/>
          </a:p>
          <a:p>
            <a:pPr marL="285750" indent="-285750">
              <a:buFont typeface="Arial" panose="020B0604020202020204" pitchFamily="34" charset="0"/>
              <a:buChar char="•"/>
            </a:pPr>
            <a:endParaRPr lang="en-IN"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4D6B3-35DE-1529-9817-7817BC05D4A8}"/>
              </a:ext>
            </a:extLst>
          </p:cNvPr>
          <p:cNvSpPr txBox="1"/>
          <p:nvPr/>
        </p:nvSpPr>
        <p:spPr>
          <a:xfrm>
            <a:off x="3870822" y="48128"/>
            <a:ext cx="6316579" cy="646331"/>
          </a:xfrm>
          <a:prstGeom prst="rect">
            <a:avLst/>
          </a:prstGeom>
          <a:blipFill>
            <a:blip r:embed="rId2"/>
            <a:tile tx="0" ty="0" sx="100000" sy="100000" flip="none" algn="tl"/>
          </a:blipFill>
        </p:spPr>
        <p:txBody>
          <a:bodyPr wrap="square" rtlCol="0">
            <a:spAutoFit/>
          </a:bodyPr>
          <a:lstStyle/>
          <a:p>
            <a:pPr algn="ctr"/>
            <a:r>
              <a:rPr lang="en-US" sz="3600" b="1">
                <a:latin typeface="Algerian" panose="04020705040A02060702" pitchFamily="82" charset="0"/>
              </a:rPr>
              <a:t>DATA CLEANING &amp;summary </a:t>
            </a:r>
            <a:endParaRPr lang="en-IN" sz="3600" b="1">
              <a:latin typeface="Algerian" panose="04020705040A02060702" pitchFamily="82" charset="0"/>
            </a:endParaRPr>
          </a:p>
        </p:txBody>
      </p:sp>
      <p:sp>
        <p:nvSpPr>
          <p:cNvPr id="3" name="TextBox 2">
            <a:extLst>
              <a:ext uri="{FF2B5EF4-FFF2-40B4-BE49-F238E27FC236}">
                <a16:creationId xmlns:a16="http://schemas.microsoft.com/office/drawing/2014/main" id="{BB60D384-E1C3-7D42-D62C-C9F08834DF5C}"/>
              </a:ext>
            </a:extLst>
          </p:cNvPr>
          <p:cNvSpPr txBox="1"/>
          <p:nvPr/>
        </p:nvSpPr>
        <p:spPr>
          <a:xfrm>
            <a:off x="60151" y="887167"/>
            <a:ext cx="9023685" cy="7571303"/>
          </a:xfrm>
          <a:prstGeom prst="rect">
            <a:avLst/>
          </a:prstGeom>
          <a:noFill/>
        </p:spPr>
        <p:txBody>
          <a:bodyPr wrap="square" rtlCol="0">
            <a:spAutoFit/>
          </a:bodyPr>
          <a:lstStyle/>
          <a:p>
            <a:pPr algn="l"/>
            <a:r>
              <a:rPr lang="en-US" b="1" i="0">
                <a:solidFill>
                  <a:srgbClr val="374151"/>
                </a:solidFill>
                <a:effectLst/>
                <a:latin typeface="Söhne"/>
              </a:rPr>
              <a:t>Import the Data in to power bi.</a:t>
            </a:r>
            <a:endParaRPr lang="en-US" b="0" i="0">
              <a:solidFill>
                <a:srgbClr val="374151"/>
              </a:solidFill>
              <a:effectLst/>
              <a:latin typeface="Söhne"/>
            </a:endParaRPr>
          </a:p>
          <a:p>
            <a:pPr algn="l"/>
            <a:r>
              <a:rPr lang="en-US" b="1" i="0">
                <a:solidFill>
                  <a:srgbClr val="374151"/>
                </a:solidFill>
                <a:effectLst/>
                <a:latin typeface="Söhne"/>
              </a:rPr>
              <a:t>Inspect the Data</a:t>
            </a:r>
            <a:endParaRPr lang="en-US" b="0" i="0">
              <a:solidFill>
                <a:srgbClr val="374151"/>
              </a:solidFill>
              <a:effectLst/>
              <a:latin typeface="Söhne"/>
            </a:endParaRPr>
          </a:p>
          <a:p>
            <a:pPr algn="l"/>
            <a:r>
              <a:rPr lang="en-US" b="0" i="0">
                <a:solidFill>
                  <a:srgbClr val="374151"/>
                </a:solidFill>
                <a:effectLst/>
                <a:latin typeface="Söhne"/>
              </a:rPr>
              <a:t>Use the "Data" view to inspect your dataset. Look for missing values, outliers, or any issues with data types.</a:t>
            </a:r>
          </a:p>
          <a:p>
            <a:pPr algn="l"/>
            <a:r>
              <a:rPr lang="en-US" b="1" i="0">
                <a:solidFill>
                  <a:srgbClr val="374151"/>
                </a:solidFill>
                <a:effectLst/>
                <a:latin typeface="Söhne"/>
              </a:rPr>
              <a:t>Handle Missing Values</a:t>
            </a:r>
            <a:endParaRPr lang="en-US" b="0" i="0">
              <a:solidFill>
                <a:srgbClr val="374151"/>
              </a:solidFill>
              <a:effectLst/>
              <a:latin typeface="Söhne"/>
            </a:endParaRPr>
          </a:p>
          <a:p>
            <a:pPr algn="l"/>
            <a:r>
              <a:rPr lang="en-US" b="0" i="0">
                <a:solidFill>
                  <a:srgbClr val="374151"/>
                </a:solidFill>
                <a:effectLst/>
                <a:latin typeface="Söhne"/>
              </a:rPr>
              <a:t> Identify and find missing values. You can</a:t>
            </a:r>
          </a:p>
          <a:p>
            <a:pPr marL="742950" lvl="1" indent="-285750" algn="l">
              <a:buFont typeface="Arial" panose="020B0604020202020204" pitchFamily="34" charset="0"/>
              <a:buChar char="•"/>
            </a:pPr>
            <a:r>
              <a:rPr lang="en-US" b="0" i="0">
                <a:solidFill>
                  <a:srgbClr val="374151"/>
                </a:solidFill>
                <a:effectLst/>
                <a:latin typeface="Söhne"/>
              </a:rPr>
              <a:t>Remove rows with missing values.</a:t>
            </a:r>
          </a:p>
          <a:p>
            <a:pPr marL="742950" lvl="1" indent="-285750" algn="l">
              <a:buFont typeface="Arial" panose="020B0604020202020204" pitchFamily="34" charset="0"/>
              <a:buChar char="•"/>
            </a:pPr>
            <a:r>
              <a:rPr lang="en-US" b="0" i="0">
                <a:solidFill>
                  <a:srgbClr val="374151"/>
                </a:solidFill>
                <a:effectLst/>
                <a:latin typeface="Söhne"/>
              </a:rPr>
              <a:t>Fill missing values using mean, median, or other </a:t>
            </a:r>
            <a:r>
              <a:rPr lang="en-US">
                <a:solidFill>
                  <a:srgbClr val="374151"/>
                </a:solidFill>
                <a:latin typeface="Söhne"/>
              </a:rPr>
              <a:t>methods.</a:t>
            </a:r>
            <a:endParaRPr lang="en-US" b="0" i="0">
              <a:solidFill>
                <a:srgbClr val="374151"/>
              </a:solidFill>
              <a:effectLst/>
              <a:latin typeface="Söhne"/>
            </a:endParaRPr>
          </a:p>
          <a:p>
            <a:pPr marL="742950" lvl="1" indent="-285750" algn="l">
              <a:buFont typeface="Arial" panose="020B0604020202020204" pitchFamily="34" charset="0"/>
              <a:buChar char="•"/>
            </a:pPr>
            <a:r>
              <a:rPr lang="en-US" b="0" i="0">
                <a:solidFill>
                  <a:srgbClr val="374151"/>
                </a:solidFill>
                <a:effectLst/>
                <a:latin typeface="Söhne"/>
              </a:rPr>
              <a:t>Use conditional logic to replace missing values</a:t>
            </a:r>
          </a:p>
          <a:p>
            <a:pPr lvl="1" algn="l"/>
            <a:endParaRPr lang="en-US" b="0" i="0">
              <a:solidFill>
                <a:srgbClr val="374151"/>
              </a:solidFill>
              <a:effectLst/>
              <a:latin typeface="Söhne"/>
            </a:endParaRPr>
          </a:p>
          <a:p>
            <a:pPr algn="l"/>
            <a:r>
              <a:rPr lang="en-US" b="1" i="0">
                <a:solidFill>
                  <a:srgbClr val="374151"/>
                </a:solidFill>
                <a:effectLst/>
                <a:latin typeface="Söhne"/>
              </a:rPr>
              <a:t>Remove Duplicates:</a:t>
            </a:r>
            <a:endParaRPr lang="en-US" b="0" i="0">
              <a:solidFill>
                <a:srgbClr val="374151"/>
              </a:solidFill>
              <a:effectLst/>
              <a:latin typeface="Söhne"/>
            </a:endParaRPr>
          </a:p>
          <a:p>
            <a:pPr algn="l"/>
            <a:r>
              <a:rPr lang="en-US" b="0" i="0">
                <a:solidFill>
                  <a:srgbClr val="374151"/>
                </a:solidFill>
                <a:effectLst/>
                <a:latin typeface="Söhne"/>
              </a:rPr>
              <a:t>Check for and remove any duplicate rows in your dataset using the </a:t>
            </a:r>
            <a:r>
              <a:rPr lang="en-US" b="1" i="0">
                <a:solidFill>
                  <a:srgbClr val="374151"/>
                </a:solidFill>
                <a:effectLst/>
                <a:latin typeface="Söhne"/>
              </a:rPr>
              <a:t>Remove duplicate </a:t>
            </a:r>
            <a:r>
              <a:rPr lang="en-US" b="0" i="0">
                <a:solidFill>
                  <a:srgbClr val="374151"/>
                </a:solidFill>
                <a:effectLst/>
                <a:latin typeface="Söhne"/>
              </a:rPr>
              <a:t>feature.</a:t>
            </a:r>
          </a:p>
          <a:p>
            <a:pPr algn="l"/>
            <a:r>
              <a:rPr lang="en-US" b="1" i="0">
                <a:solidFill>
                  <a:srgbClr val="374151"/>
                </a:solidFill>
                <a:effectLst/>
                <a:latin typeface="Söhne"/>
              </a:rPr>
              <a:t>Data Type Conversion:</a:t>
            </a:r>
            <a:endParaRPr lang="en-US" b="0" i="0">
              <a:solidFill>
                <a:srgbClr val="374151"/>
              </a:solidFill>
              <a:effectLst/>
              <a:latin typeface="Söhne"/>
            </a:endParaRPr>
          </a:p>
          <a:p>
            <a:pPr algn="l"/>
            <a:r>
              <a:rPr lang="en-US" b="0" i="0">
                <a:solidFill>
                  <a:srgbClr val="374151"/>
                </a:solidFill>
                <a:effectLst/>
                <a:latin typeface="Söhne"/>
              </a:rPr>
              <a:t>Ensure that data types are correct for each column. Use the "Data Type" dropdown in the "Transform" tab to convert data types as needed.</a:t>
            </a:r>
          </a:p>
          <a:p>
            <a:pPr marL="285750" indent="-285750" algn="l">
              <a:buFont typeface="Wingdings" panose="05000000000000000000" pitchFamily="2" charset="2"/>
              <a:buChar char="§"/>
            </a:pPr>
            <a:r>
              <a:rPr lang="en-IN" b="1" i="0">
                <a:effectLst/>
                <a:latin typeface="Söhne"/>
              </a:rPr>
              <a:t>Correct </a:t>
            </a:r>
            <a:r>
              <a:rPr lang="en-US" b="1" i="0">
                <a:effectLst/>
                <a:latin typeface="Söhne"/>
              </a:rPr>
              <a:t>spelling</a:t>
            </a:r>
            <a:r>
              <a:rPr lang="en-IN" b="1" i="0">
                <a:effectLst/>
                <a:latin typeface="Söhne"/>
              </a:rPr>
              <a:t>  like country name , correct </a:t>
            </a:r>
            <a:r>
              <a:rPr lang="en-US" b="1" i="0">
                <a:effectLst/>
                <a:latin typeface="Söhne"/>
              </a:rPr>
              <a:t>misspelling  etc..</a:t>
            </a:r>
          </a:p>
          <a:p>
            <a:pPr algn="l"/>
            <a:r>
              <a:rPr lang="en-US" b="1">
                <a:solidFill>
                  <a:srgbClr val="374151"/>
                </a:solidFill>
                <a:latin typeface="Söhne"/>
              </a:rPr>
              <a:t>removed</a:t>
            </a:r>
            <a:r>
              <a:rPr lang="en-US" b="1" i="0">
                <a:solidFill>
                  <a:srgbClr val="374151"/>
                </a:solidFill>
                <a:effectLst/>
                <a:latin typeface="Söhne"/>
              </a:rPr>
              <a:t> Outliers</a:t>
            </a:r>
            <a:endParaRPr lang="en-US" b="0" i="0">
              <a:solidFill>
                <a:srgbClr val="374151"/>
              </a:solidFill>
              <a:effectLst/>
              <a:latin typeface="Söhne"/>
            </a:endParaRPr>
          </a:p>
          <a:p>
            <a:pPr algn="l"/>
            <a:r>
              <a:rPr lang="en-US" b="0" i="0">
                <a:solidFill>
                  <a:srgbClr val="374151"/>
                </a:solidFill>
                <a:effectLst/>
                <a:latin typeface="Söhne"/>
              </a:rPr>
              <a:t>Identify and remove  outliers in your data. </a:t>
            </a:r>
            <a:endParaRPr lang="en-US">
              <a:solidFill>
                <a:srgbClr val="374151"/>
              </a:solidFill>
              <a:latin typeface="Söhne"/>
            </a:endParaRPr>
          </a:p>
          <a:p>
            <a:pPr algn="l"/>
            <a:r>
              <a:rPr lang="en-US" b="1" i="0">
                <a:solidFill>
                  <a:srgbClr val="374151"/>
                </a:solidFill>
                <a:effectLst/>
                <a:latin typeface="Söhne"/>
              </a:rPr>
              <a:t>Filter Unnecessary Rows or Columns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Remove unnecessary columns that are not relevant to your analysis.</a:t>
            </a:r>
          </a:p>
          <a:p>
            <a:pPr algn="l">
              <a:buFont typeface="Arial" panose="020B0604020202020204" pitchFamily="34" charset="0"/>
              <a:buChar char="•"/>
            </a:pPr>
            <a:r>
              <a:rPr lang="en-US" b="0" i="0">
                <a:solidFill>
                  <a:srgbClr val="374151"/>
                </a:solidFill>
                <a:effectLst/>
                <a:latin typeface="Söhne"/>
              </a:rPr>
              <a:t>Filter out irrelevant rows based on your analysis requirements.</a:t>
            </a:r>
          </a:p>
          <a:p>
            <a:pPr algn="l"/>
            <a:r>
              <a:rPr lang="en-US" b="1" i="0">
                <a:solidFill>
                  <a:srgbClr val="374151"/>
                </a:solidFill>
                <a:effectLst/>
                <a:latin typeface="Söhne"/>
              </a:rPr>
              <a:t>Handle Special Characters:</a:t>
            </a:r>
            <a:endParaRPr lang="en-US" b="0" i="0">
              <a:solidFill>
                <a:srgbClr val="374151"/>
              </a:solidFill>
              <a:effectLst/>
              <a:latin typeface="Söhne"/>
            </a:endParaRPr>
          </a:p>
          <a:p>
            <a:pPr algn="l">
              <a:buFont typeface="Arial" panose="020B0604020202020204" pitchFamily="34" charset="0"/>
              <a:buChar char="•"/>
            </a:pPr>
            <a:r>
              <a:rPr lang="en-US" b="0" i="0">
                <a:solidFill>
                  <a:srgbClr val="374151"/>
                </a:solidFill>
                <a:effectLst/>
                <a:latin typeface="Söhne"/>
              </a:rPr>
              <a:t>If your data contains special characters or symbols that might cause issues, consider cleaning or removing them.</a:t>
            </a:r>
          </a:p>
          <a:p>
            <a:pPr algn="l">
              <a:buFont typeface="Arial" panose="020B0604020202020204" pitchFamily="34" charset="0"/>
              <a:buChar char="•"/>
            </a:pPr>
            <a:endParaRPr lang="en-US" b="0" i="0">
              <a:solidFill>
                <a:srgbClr val="374151"/>
              </a:solidFill>
              <a:effectLst/>
              <a:latin typeface="Söhne"/>
            </a:endParaRPr>
          </a:p>
          <a:p>
            <a:endParaRPr lang="en-IN"/>
          </a:p>
        </p:txBody>
      </p:sp>
      <p:sp>
        <p:nvSpPr>
          <p:cNvPr id="4" name="TextBox 3">
            <a:extLst>
              <a:ext uri="{FF2B5EF4-FFF2-40B4-BE49-F238E27FC236}">
                <a16:creationId xmlns:a16="http://schemas.microsoft.com/office/drawing/2014/main" id="{69E46375-010A-4D3F-CA87-FB5F48B4EF57}"/>
              </a:ext>
            </a:extLst>
          </p:cNvPr>
          <p:cNvSpPr txBox="1"/>
          <p:nvPr/>
        </p:nvSpPr>
        <p:spPr>
          <a:xfrm>
            <a:off x="8734927" y="887167"/>
            <a:ext cx="5895473" cy="4524315"/>
          </a:xfrm>
          <a:prstGeom prst="rect">
            <a:avLst/>
          </a:prstGeom>
          <a:noFill/>
        </p:spPr>
        <p:txBody>
          <a:bodyPr wrap="square" rtlCol="0">
            <a:spAutoFit/>
          </a:bodyPr>
          <a:lstStyle/>
          <a:p>
            <a:pPr marL="285750" indent="-285750" algn="l">
              <a:buFont typeface="Arial" panose="020B0604020202020204" pitchFamily="34" charset="0"/>
              <a:buChar char="•"/>
            </a:pPr>
            <a:r>
              <a:rPr lang="en-US" b="1" i="0">
                <a:solidFill>
                  <a:srgbClr val="374151"/>
                </a:solidFill>
                <a:effectLst/>
                <a:latin typeface="Söhne"/>
              </a:rPr>
              <a:t>Date Formatting</a:t>
            </a:r>
            <a:endParaRPr lang="en-US" b="0" i="0">
              <a:solidFill>
                <a:srgbClr val="374151"/>
              </a:solidFill>
              <a:effectLst/>
              <a:latin typeface="Söhne"/>
            </a:endParaRPr>
          </a:p>
          <a:p>
            <a:pPr algn="ctr"/>
            <a:r>
              <a:rPr lang="en-US" b="0" i="0">
                <a:solidFill>
                  <a:srgbClr val="374151"/>
                </a:solidFill>
                <a:effectLst/>
                <a:latin typeface="Söhne"/>
              </a:rPr>
              <a:t>   Standardize date formats if needed. Use the "Transform"            tab to format dates appropriately.</a:t>
            </a:r>
          </a:p>
          <a:p>
            <a:pPr marL="285750" indent="-285750" algn="l">
              <a:buFont typeface="Arial" panose="020B0604020202020204" pitchFamily="34" charset="0"/>
              <a:buChar char="•"/>
            </a:pPr>
            <a:r>
              <a:rPr lang="en-US" b="1" i="0">
                <a:solidFill>
                  <a:srgbClr val="374151"/>
                </a:solidFill>
                <a:effectLst/>
                <a:latin typeface="Söhne"/>
              </a:rPr>
              <a:t>Check Data Consistency</a:t>
            </a:r>
            <a:endParaRPr lang="en-US" b="0" i="0">
              <a:solidFill>
                <a:srgbClr val="374151"/>
              </a:solidFill>
              <a:effectLst/>
              <a:latin typeface="Söhne"/>
            </a:endParaRPr>
          </a:p>
          <a:p>
            <a:pPr algn="ctr"/>
            <a:r>
              <a:rPr lang="en-US" b="0" i="0">
                <a:solidFill>
                  <a:srgbClr val="374151"/>
                </a:solidFill>
                <a:effectLst/>
                <a:latin typeface="Söhne"/>
              </a:rPr>
              <a:t>  Ensure that the data is consistent across related columns. For example, check that the total of special requests aligns with individual special request counts.</a:t>
            </a:r>
          </a:p>
          <a:p>
            <a:pPr marL="285750" indent="-285750" algn="l">
              <a:buFont typeface="Arial" panose="020B0604020202020204" pitchFamily="34" charset="0"/>
              <a:buChar char="•"/>
            </a:pPr>
            <a:r>
              <a:rPr lang="en-US" b="1" i="0">
                <a:solidFill>
                  <a:srgbClr val="374151"/>
                </a:solidFill>
                <a:effectLst/>
                <a:latin typeface="Söhne"/>
              </a:rPr>
              <a:t>Refresh Data</a:t>
            </a:r>
            <a:endParaRPr lang="en-US" b="0" i="0">
              <a:solidFill>
                <a:srgbClr val="374151"/>
              </a:solidFill>
              <a:effectLst/>
              <a:latin typeface="Söhne"/>
            </a:endParaRPr>
          </a:p>
          <a:p>
            <a:pPr algn="ctr"/>
            <a:r>
              <a:rPr lang="en-US" b="0" i="0">
                <a:solidFill>
                  <a:srgbClr val="374151"/>
                </a:solidFill>
                <a:effectLst/>
                <a:latin typeface="Söhne"/>
              </a:rPr>
              <a:t>Refresh your data to apply the cleaning steps and see the updated results</a:t>
            </a:r>
          </a:p>
          <a:p>
            <a:pPr marL="285750" indent="-285750" algn="l">
              <a:buFont typeface="Arial" panose="020B0604020202020204" pitchFamily="34" charset="0"/>
              <a:buChar char="•"/>
            </a:pPr>
            <a:r>
              <a:rPr lang="en-US" b="1" i="0">
                <a:solidFill>
                  <a:srgbClr val="374151"/>
                </a:solidFill>
                <a:effectLst/>
                <a:latin typeface="Söhne"/>
              </a:rPr>
              <a:t>Visualize and Analyze:</a:t>
            </a:r>
            <a:endParaRPr lang="en-US" b="0" i="0">
              <a:solidFill>
                <a:srgbClr val="374151"/>
              </a:solidFill>
              <a:effectLst/>
              <a:latin typeface="Söhne"/>
            </a:endParaRPr>
          </a:p>
          <a:p>
            <a:pPr algn="ctr"/>
            <a:r>
              <a:rPr lang="en-US" b="0" i="0">
                <a:solidFill>
                  <a:srgbClr val="374151"/>
                </a:solidFill>
                <a:effectLst/>
                <a:latin typeface="Söhne"/>
              </a:rPr>
              <a:t>Start creating visualizations and perform your analysis using  the cleaned data.</a:t>
            </a:r>
          </a:p>
          <a:p>
            <a:pPr algn="l"/>
            <a:endParaRPr lang="en-US" b="0" i="0">
              <a:solidFill>
                <a:srgbClr val="374151"/>
              </a:solidFill>
              <a:effectLst/>
              <a:latin typeface="Söhne"/>
            </a:endParaRPr>
          </a:p>
          <a:p>
            <a:pPr algn="l">
              <a:buFont typeface="Arial" panose="020B0604020202020204" pitchFamily="34" charset="0"/>
              <a:buChar char="•"/>
            </a:pPr>
            <a:endParaRPr lang="en-US">
              <a:solidFill>
                <a:srgbClr val="374151"/>
              </a:solidFill>
              <a:latin typeface="Söhne"/>
            </a:endParaRPr>
          </a:p>
          <a:p>
            <a:pPr algn="l">
              <a:buFont typeface="Arial" panose="020B0604020202020204" pitchFamily="34" charset="0"/>
              <a:buChar char="•"/>
            </a:pPr>
            <a:endParaRPr lang="en-US" b="0" i="0">
              <a:solidFill>
                <a:srgbClr val="374151"/>
              </a:solidFill>
              <a:effectLst/>
              <a:latin typeface="Söhne"/>
            </a:endParaRPr>
          </a:p>
        </p:txBody>
      </p:sp>
    </p:spTree>
    <p:extLst>
      <p:ext uri="{BB962C8B-B14F-4D97-AF65-F5344CB8AC3E}">
        <p14:creationId xmlns:p14="http://schemas.microsoft.com/office/powerpoint/2010/main" val="17469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8511B-9D4C-BA35-23EB-1F6917B2DEB3}"/>
              </a:ext>
            </a:extLst>
          </p:cNvPr>
          <p:cNvSpPr txBox="1"/>
          <p:nvPr/>
        </p:nvSpPr>
        <p:spPr>
          <a:xfrm>
            <a:off x="2142309" y="1763486"/>
            <a:ext cx="9326880" cy="6124754"/>
          </a:xfrm>
          <a:prstGeom prst="rect">
            <a:avLst/>
          </a:prstGeom>
          <a:noFill/>
        </p:spPr>
        <p:txBody>
          <a:bodyPr wrap="square" rtlCol="0">
            <a:spAutoFit/>
          </a:bodyPr>
          <a:lstStyle/>
          <a:p>
            <a:r>
              <a:rPr lang="en-US" sz="2800">
                <a:latin typeface="Comic Sans MS" panose="030F0702030302020204" pitchFamily="66" charset="0"/>
              </a:rPr>
              <a:t>1.The given dataset is of Hotel Booking and we have to analyze and explore this dataset to discover important factors which affects the Hotel Booking. This dataset has 119390 rows and 32 columns.</a:t>
            </a:r>
          </a:p>
          <a:p>
            <a:r>
              <a:rPr lang="en-US" sz="2800">
                <a:latin typeface="Comic Sans MS" panose="030F0702030302020204" pitchFamily="66" charset="0"/>
              </a:rPr>
              <a:t>2. The duplicate value count is 31994 rows.</a:t>
            </a:r>
          </a:p>
          <a:p>
            <a:r>
              <a:rPr lang="en-US" sz="2800">
                <a:latin typeface="Comic Sans MS" panose="030F0702030302020204" pitchFamily="66" charset="0"/>
              </a:rPr>
              <a:t>3. There are 4 columns in dataset which is having missing values and those columns are company, agent, country and children.</a:t>
            </a:r>
          </a:p>
          <a:p>
            <a:r>
              <a:rPr lang="en-US" sz="2800">
                <a:latin typeface="Comic Sans MS" panose="030F0702030302020204" pitchFamily="66" charset="0"/>
              </a:rPr>
              <a:t>4. There are separate columns called adults, children and babies that show the total number of people who are coming to visit, so instead of different columns will add these three in one called total_num_people</a:t>
            </a:r>
            <a:endParaRPr lang="en-IN" sz="2800">
              <a:latin typeface="Comic Sans MS" panose="030F0702030302020204" pitchFamily="66" charset="0"/>
            </a:endParaRPr>
          </a:p>
          <a:p>
            <a:r>
              <a:rPr lang="en-IN" sz="2800">
                <a:latin typeface="Comic Sans MS" panose="030F0702030302020204" pitchFamily="66" charset="0"/>
              </a:rPr>
              <a:t>5.We also </a:t>
            </a:r>
            <a:r>
              <a:rPr lang="en-US" sz="2800">
                <a:latin typeface="Comic Sans MS" panose="030F0702030302020204" pitchFamily="66" charset="0"/>
              </a:rPr>
              <a:t>delete company column in this dataset .</a:t>
            </a:r>
          </a:p>
          <a:p>
            <a:endParaRPr lang="en-IN" sz="2800">
              <a:latin typeface="Comic Sans MS" panose="030F0702030302020204" pitchFamily="66" charset="0"/>
            </a:endParaRPr>
          </a:p>
        </p:txBody>
      </p:sp>
      <p:sp>
        <p:nvSpPr>
          <p:cNvPr id="3" name="TextBox 2">
            <a:extLst>
              <a:ext uri="{FF2B5EF4-FFF2-40B4-BE49-F238E27FC236}">
                <a16:creationId xmlns:a16="http://schemas.microsoft.com/office/drawing/2014/main" id="{3E14E675-D2D6-F72B-1DBD-94C5492A1317}"/>
              </a:ext>
            </a:extLst>
          </p:cNvPr>
          <p:cNvSpPr txBox="1"/>
          <p:nvPr/>
        </p:nvSpPr>
        <p:spPr>
          <a:xfrm>
            <a:off x="2429691" y="341360"/>
            <a:ext cx="9326880" cy="584775"/>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3200" b="1"/>
              <a:t>These things you should be know about your dataset </a:t>
            </a:r>
            <a:endParaRPr lang="en-IN" sz="3200" b="1"/>
          </a:p>
        </p:txBody>
      </p:sp>
    </p:spTree>
    <p:extLst>
      <p:ext uri="{BB962C8B-B14F-4D97-AF65-F5344CB8AC3E}">
        <p14:creationId xmlns:p14="http://schemas.microsoft.com/office/powerpoint/2010/main" val="244661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46D49-E8DE-F931-6D09-A6882CFAD64D}"/>
              </a:ext>
            </a:extLst>
          </p:cNvPr>
          <p:cNvSpPr txBox="1"/>
          <p:nvPr/>
        </p:nvSpPr>
        <p:spPr>
          <a:xfrm>
            <a:off x="5156395" y="163883"/>
            <a:ext cx="3717759" cy="523220"/>
          </a:xfrm>
          <a:prstGeom prst="rect">
            <a:avLst/>
          </a:prstGeom>
          <a:blipFill>
            <a:blip r:embed="rId2"/>
            <a:tile tx="0" ty="0" sx="100000" sy="100000" flip="none" algn="tl"/>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2800">
                <a:latin typeface="Algerian" panose="04020705040A02060702" pitchFamily="82" charset="0"/>
              </a:rPr>
              <a:t>PROBLEMS &amp;RESULT</a:t>
            </a:r>
            <a:endParaRPr lang="en-IN" sz="2800">
              <a:latin typeface="Algerian" panose="04020705040A02060702" pitchFamily="82" charset="0"/>
            </a:endParaRPr>
          </a:p>
        </p:txBody>
      </p:sp>
      <p:sp>
        <p:nvSpPr>
          <p:cNvPr id="3" name="TextBox 2">
            <a:extLst>
              <a:ext uri="{FF2B5EF4-FFF2-40B4-BE49-F238E27FC236}">
                <a16:creationId xmlns:a16="http://schemas.microsoft.com/office/drawing/2014/main" id="{511B83B9-E90F-22E5-99FC-C02AFC703BF1}"/>
              </a:ext>
            </a:extLst>
          </p:cNvPr>
          <p:cNvSpPr txBox="1"/>
          <p:nvPr/>
        </p:nvSpPr>
        <p:spPr>
          <a:xfrm>
            <a:off x="0" y="832968"/>
            <a:ext cx="6503542" cy="7232749"/>
          </a:xfrm>
          <a:prstGeom prst="rect">
            <a:avLst/>
          </a:prstGeom>
          <a:noFill/>
        </p:spPr>
        <p:txBody>
          <a:bodyPr wrap="square" rtlCol="0">
            <a:spAutoFit/>
          </a:bodyPr>
          <a:lstStyle/>
          <a:p>
            <a:pPr marL="457200" indent="-457200">
              <a:buFont typeface="+mj-lt"/>
              <a:buAutoNum type="arabicPeriod"/>
            </a:pPr>
            <a:r>
              <a:rPr lang="en-US" sz="2000" b="1" i="0">
                <a:solidFill>
                  <a:srgbClr val="252423"/>
                </a:solidFill>
                <a:effectLst/>
                <a:latin typeface="Comic Sans MS" panose="030F0702030302020204" pitchFamily="66" charset="0"/>
              </a:rPr>
              <a:t>Which Hotel Type Has more no. Of Booking’s.</a:t>
            </a:r>
          </a:p>
          <a:p>
            <a:endParaRPr lang="en-US" b="1">
              <a:solidFill>
                <a:srgbClr val="252423"/>
              </a:solidFill>
              <a:latin typeface="Comic Sans MS" panose="030F0702030302020204" pitchFamily="66" charset="0"/>
            </a:endParaRPr>
          </a:p>
          <a:p>
            <a:r>
              <a:rPr lang="en-US" b="1">
                <a:solidFill>
                  <a:srgbClr val="252423"/>
                </a:solidFill>
                <a:latin typeface="Comic Sans MS" panose="030F0702030302020204" pitchFamily="66" charset="0"/>
              </a:rPr>
              <a:t> Ans - </a:t>
            </a:r>
          </a:p>
          <a:p>
            <a:r>
              <a:rPr lang="en-US">
                <a:solidFill>
                  <a:srgbClr val="252423"/>
                </a:solidFill>
                <a:latin typeface="Comic Sans MS" panose="030F0702030302020204" pitchFamily="66" charset="0"/>
              </a:rPr>
              <a:t>             city hotel – 53.34k (61.15%)</a:t>
            </a:r>
            <a:endParaRPr lang="en-US" b="1">
              <a:solidFill>
                <a:srgbClr val="252423"/>
              </a:solidFill>
              <a:latin typeface="Comic Sans MS" panose="030F0702030302020204" pitchFamily="66" charset="0"/>
            </a:endParaRPr>
          </a:p>
          <a:p>
            <a:r>
              <a:rPr lang="en-US" b="1">
                <a:solidFill>
                  <a:srgbClr val="252423"/>
                </a:solidFill>
                <a:latin typeface="Comic Sans MS" panose="030F0702030302020204" pitchFamily="66" charset="0"/>
              </a:rPr>
              <a:t>         </a:t>
            </a:r>
            <a:r>
              <a:rPr lang="en-US">
                <a:solidFill>
                  <a:srgbClr val="252423"/>
                </a:solidFill>
                <a:latin typeface="Comic Sans MS" panose="030F0702030302020204" pitchFamily="66" charset="0"/>
              </a:rPr>
              <a:t>resort hotel – 33.89k (38.5%)</a:t>
            </a:r>
            <a:endParaRPr lang="en-US" b="1">
              <a:solidFill>
                <a:srgbClr val="252423"/>
              </a:solidFill>
              <a:latin typeface="Comic Sans MS" panose="030F0702030302020204" pitchFamily="66" charset="0"/>
            </a:endParaRPr>
          </a:p>
          <a:p>
            <a:endParaRPr lang="en-US" b="1">
              <a:solidFill>
                <a:srgbClr val="252423"/>
              </a:solidFill>
              <a:latin typeface="Comic Sans MS" panose="030F0702030302020204" pitchFamily="66" charset="0"/>
            </a:endParaRPr>
          </a:p>
          <a:p>
            <a:r>
              <a:rPr lang="en-US" b="1">
                <a:solidFill>
                  <a:srgbClr val="252423"/>
                </a:solidFill>
                <a:latin typeface="Comic Sans MS" panose="030F0702030302020204" pitchFamily="66" charset="0"/>
              </a:rPr>
              <a:t>       a. why this chart?</a:t>
            </a:r>
          </a:p>
          <a:p>
            <a:r>
              <a:rPr lang="en-US" b="1">
                <a:solidFill>
                  <a:srgbClr val="252423"/>
                </a:solidFill>
                <a:latin typeface="Comic Sans MS" panose="030F0702030302020204" pitchFamily="66" charset="0"/>
              </a:rPr>
              <a:t>         </a:t>
            </a:r>
            <a:r>
              <a:rPr lang="en-US">
                <a:solidFill>
                  <a:srgbClr val="252423"/>
                </a:solidFill>
                <a:latin typeface="Comic Sans MS" panose="030F0702030302020204" pitchFamily="66" charset="0"/>
              </a:rPr>
              <a:t>    2 types of category</a:t>
            </a:r>
          </a:p>
          <a:p>
            <a:endParaRPr lang="en-US" b="1">
              <a:solidFill>
                <a:srgbClr val="252423"/>
              </a:solidFill>
              <a:latin typeface="Comic Sans MS" panose="030F0702030302020204" pitchFamily="66" charset="0"/>
            </a:endParaRPr>
          </a:p>
          <a:p>
            <a:r>
              <a:rPr lang="en-US" b="1">
                <a:solidFill>
                  <a:srgbClr val="252423"/>
                </a:solidFill>
                <a:latin typeface="Comic Sans MS" panose="030F0702030302020204" pitchFamily="66" charset="0"/>
              </a:rPr>
              <a:t>       b. what are finding out?</a:t>
            </a:r>
          </a:p>
          <a:p>
            <a:pPr algn="ctr"/>
            <a:r>
              <a:rPr lang="en-US" b="1">
                <a:solidFill>
                  <a:srgbClr val="252423"/>
                </a:solidFill>
                <a:latin typeface="Comic Sans MS" panose="030F0702030302020204" pitchFamily="66" charset="0"/>
              </a:rPr>
              <a:t>           </a:t>
            </a:r>
            <a:r>
              <a:rPr lang="en-US">
                <a:solidFill>
                  <a:srgbClr val="252423"/>
                </a:solidFill>
                <a:latin typeface="Comic Sans MS" panose="030F0702030302020204" pitchFamily="66" charset="0"/>
              </a:rPr>
              <a:t>the most preferred hotel is city hotel with (61%) bookings and resort hotel only (38%).</a:t>
            </a:r>
          </a:p>
          <a:p>
            <a:pPr algn="ctr"/>
            <a:r>
              <a:rPr lang="en-US" b="1">
                <a:solidFill>
                  <a:srgbClr val="252423"/>
                </a:solidFill>
                <a:latin typeface="Comic Sans MS" panose="030F0702030302020204" pitchFamily="66" charset="0"/>
              </a:rPr>
              <a:t>        </a:t>
            </a:r>
          </a:p>
          <a:p>
            <a:r>
              <a:rPr lang="en-US" b="1">
                <a:solidFill>
                  <a:srgbClr val="252423"/>
                </a:solidFill>
                <a:latin typeface="Comic Sans MS" panose="030F0702030302020204" pitchFamily="66" charset="0"/>
              </a:rPr>
              <a:t>       c. business impact</a:t>
            </a:r>
          </a:p>
          <a:p>
            <a:r>
              <a:rPr lang="en-US" b="1">
                <a:solidFill>
                  <a:srgbClr val="252423"/>
                </a:solidFill>
                <a:latin typeface="Comic Sans MS" panose="030F0702030302020204" pitchFamily="66" charset="0"/>
              </a:rPr>
              <a:t>          </a:t>
            </a:r>
          </a:p>
          <a:p>
            <a:pPr algn="ctr"/>
            <a:r>
              <a:rPr lang="en-US" b="1">
                <a:solidFill>
                  <a:srgbClr val="252423"/>
                </a:solidFill>
                <a:latin typeface="Comic Sans MS" panose="030F0702030302020204" pitchFamily="66" charset="0"/>
              </a:rPr>
              <a:t>        </a:t>
            </a:r>
            <a:r>
              <a:rPr lang="en-US" sz="1600" i="0">
                <a:solidFill>
                  <a:srgbClr val="374151"/>
                </a:solidFill>
                <a:effectLst/>
                <a:latin typeface="Comic Sans MS" panose="030F0702030302020204" pitchFamily="66" charset="0"/>
              </a:rPr>
              <a:t>The finding that the city hotel has a significantly higher number of bookings compared to the resort hotel (61% vs. 38%) has several</a:t>
            </a:r>
            <a:endParaRPr lang="en-US" sz="1600">
              <a:solidFill>
                <a:srgbClr val="252423"/>
              </a:solidFill>
              <a:latin typeface="Comic Sans MS" panose="030F0702030302020204" pitchFamily="66" charset="0"/>
            </a:endParaRPr>
          </a:p>
          <a:p>
            <a:pPr algn="ctr"/>
            <a:r>
              <a:rPr lang="en-US" sz="1600">
                <a:solidFill>
                  <a:srgbClr val="252423"/>
                </a:solidFill>
                <a:latin typeface="Comic Sans MS" panose="030F0702030302020204" pitchFamily="66" charset="0"/>
              </a:rPr>
              <a:t> </a:t>
            </a:r>
            <a:r>
              <a:rPr lang="en-US" sz="1600" i="0">
                <a:solidFill>
                  <a:srgbClr val="374151"/>
                </a:solidFill>
                <a:effectLst/>
                <a:latin typeface="Comic Sans MS" panose="030F0702030302020204" pitchFamily="66" charset="0"/>
              </a:rPr>
              <a:t>business implications.</a:t>
            </a:r>
            <a:endParaRPr lang="en-US" sz="1600">
              <a:solidFill>
                <a:srgbClr val="252423"/>
              </a:solidFill>
              <a:latin typeface="Comic Sans MS" panose="030F0702030302020204" pitchFamily="66" charset="0"/>
            </a:endParaRPr>
          </a:p>
          <a:p>
            <a:endParaRPr lang="en-US" b="1">
              <a:solidFill>
                <a:srgbClr val="252423"/>
              </a:solidFill>
              <a:latin typeface="Comic Sans MS" panose="030F0702030302020204" pitchFamily="66" charset="0"/>
            </a:endParaRPr>
          </a:p>
          <a:p>
            <a:pPr marL="342900" indent="-342900">
              <a:buFont typeface="+mj-lt"/>
              <a:buAutoNum type="arabicPeriod"/>
            </a:pPr>
            <a:endParaRPr lang="en-US" b="1">
              <a:solidFill>
                <a:srgbClr val="252423"/>
              </a:solidFill>
              <a:latin typeface="Comic Sans MS" panose="030F0702030302020204" pitchFamily="66" charset="0"/>
            </a:endParaRPr>
          </a:p>
          <a:p>
            <a:pPr marL="342900" indent="-342900">
              <a:buFont typeface="+mj-lt"/>
              <a:buAutoNum type="arabicPeriod"/>
            </a:pPr>
            <a:endParaRPr lang="en-US" b="1">
              <a:solidFill>
                <a:srgbClr val="252423"/>
              </a:solidFill>
              <a:latin typeface="Comic Sans MS" panose="030F0702030302020204" pitchFamily="66" charset="0"/>
            </a:endParaRPr>
          </a:p>
          <a:p>
            <a:pPr marL="342900" indent="-342900">
              <a:buFont typeface="+mj-lt"/>
              <a:buAutoNum type="arabicPeriod"/>
            </a:pPr>
            <a:endParaRPr lang="en-US" b="1">
              <a:solidFill>
                <a:srgbClr val="252423"/>
              </a:solidFill>
              <a:latin typeface="Comic Sans MS" panose="030F0702030302020204" pitchFamily="66" charset="0"/>
            </a:endParaRPr>
          </a:p>
          <a:p>
            <a:pPr marL="342900" indent="-342900">
              <a:buFont typeface="+mj-lt"/>
              <a:buAutoNum type="arabicPeriod"/>
            </a:pPr>
            <a:endParaRPr lang="en-US" b="1">
              <a:solidFill>
                <a:srgbClr val="252423"/>
              </a:solidFill>
              <a:latin typeface="Comic Sans MS" panose="030F0702030302020204" pitchFamily="66" charset="0"/>
            </a:endParaRPr>
          </a:p>
          <a:p>
            <a:endParaRPr lang="en-US" b="1">
              <a:solidFill>
                <a:srgbClr val="252423"/>
              </a:solidFill>
              <a:latin typeface="Comic Sans MS" panose="030F0702030302020204" pitchFamily="66" charset="0"/>
            </a:endParaRPr>
          </a:p>
          <a:p>
            <a:pPr marL="342900" indent="-342900">
              <a:buFont typeface="+mj-lt"/>
              <a:buAutoNum type="arabicPeriod"/>
            </a:pPr>
            <a:endParaRPr lang="en-IN"/>
          </a:p>
        </p:txBody>
      </p:sp>
      <p:pic>
        <p:nvPicPr>
          <p:cNvPr id="5" name="Picture 4">
            <a:extLst>
              <a:ext uri="{FF2B5EF4-FFF2-40B4-BE49-F238E27FC236}">
                <a16:creationId xmlns:a16="http://schemas.microsoft.com/office/drawing/2014/main" id="{57797472-DF1A-AE60-ED01-8CD40CF1CBBD}"/>
              </a:ext>
            </a:extLst>
          </p:cNvPr>
          <p:cNvPicPr>
            <a:picLocks noChangeAspect="1"/>
          </p:cNvPicPr>
          <p:nvPr/>
        </p:nvPicPr>
        <p:blipFill>
          <a:blip r:embed="rId3"/>
          <a:stretch>
            <a:fillRect/>
          </a:stretch>
        </p:blipFill>
        <p:spPr>
          <a:xfrm>
            <a:off x="6575461" y="965771"/>
            <a:ext cx="8126858" cy="4623370"/>
          </a:xfrm>
          <a:prstGeom prst="rect">
            <a:avLst/>
          </a:prstGeom>
        </p:spPr>
      </p:pic>
    </p:spTree>
    <p:extLst>
      <p:ext uri="{BB962C8B-B14F-4D97-AF65-F5344CB8AC3E}">
        <p14:creationId xmlns:p14="http://schemas.microsoft.com/office/powerpoint/2010/main" val="325226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9C43F-1EA9-ADB9-4B21-061D357B88E1}"/>
              </a:ext>
            </a:extLst>
          </p:cNvPr>
          <p:cNvSpPr txBox="1"/>
          <p:nvPr/>
        </p:nvSpPr>
        <p:spPr>
          <a:xfrm>
            <a:off x="0" y="518374"/>
            <a:ext cx="6472719" cy="646331"/>
          </a:xfrm>
          <a:prstGeom prst="rect">
            <a:avLst/>
          </a:prstGeom>
          <a:solidFill>
            <a:schemeClr val="bg1">
              <a:lumMod val="95000"/>
            </a:schemeClr>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1800" b="1" i="0">
                <a:solidFill>
                  <a:srgbClr val="252423"/>
                </a:solidFill>
                <a:effectLst/>
                <a:latin typeface="Comic Sans MS" panose="030F0702030302020204" pitchFamily="66" charset="0"/>
              </a:rPr>
              <a:t>2. </a:t>
            </a:r>
            <a:r>
              <a:rPr lang="en-US" b="1">
                <a:solidFill>
                  <a:srgbClr val="252423"/>
                </a:solidFill>
                <a:latin typeface="Comic Sans MS" panose="030F0702030302020204" pitchFamily="66" charset="0"/>
              </a:rPr>
              <a:t>I</a:t>
            </a:r>
            <a:r>
              <a:rPr lang="en-US" sz="1800" b="1" i="0">
                <a:solidFill>
                  <a:srgbClr val="252423"/>
                </a:solidFill>
                <a:effectLst/>
                <a:latin typeface="Comic Sans MS" panose="030F0702030302020204" pitchFamily="66" charset="0"/>
              </a:rPr>
              <a:t>n which year did you get max no. of customers and </a:t>
            </a:r>
            <a:endParaRPr lang="en-US" b="0" i="0">
              <a:solidFill>
                <a:srgbClr val="252423"/>
              </a:solidFill>
              <a:effectLst/>
              <a:latin typeface="Segoe UI" panose="020B0502040204020203" pitchFamily="34" charset="0"/>
            </a:endParaRPr>
          </a:p>
          <a:p>
            <a:pPr algn="ctr"/>
            <a:r>
              <a:rPr lang="en-US" sz="1800" b="1" i="0">
                <a:solidFill>
                  <a:srgbClr val="252423"/>
                </a:solidFill>
                <a:effectLst/>
                <a:latin typeface="Comic Sans MS" panose="030F0702030302020204" pitchFamily="66" charset="0"/>
              </a:rPr>
              <a:t>from which country</a:t>
            </a:r>
            <a:endParaRPr lang="en-US" b="0" i="0">
              <a:solidFill>
                <a:srgbClr val="252423"/>
              </a:solidFill>
              <a:effectLst/>
              <a:latin typeface="Segoe UI" panose="020B0502040204020203" pitchFamily="34" charset="0"/>
            </a:endParaRPr>
          </a:p>
        </p:txBody>
      </p:sp>
      <p:sp>
        <p:nvSpPr>
          <p:cNvPr id="9" name="TextBox 8">
            <a:extLst>
              <a:ext uri="{FF2B5EF4-FFF2-40B4-BE49-F238E27FC236}">
                <a16:creationId xmlns:a16="http://schemas.microsoft.com/office/drawing/2014/main" id="{11761FE5-3013-846E-C4AC-5D80EBF3442B}"/>
              </a:ext>
            </a:extLst>
          </p:cNvPr>
          <p:cNvSpPr txBox="1"/>
          <p:nvPr/>
        </p:nvSpPr>
        <p:spPr>
          <a:xfrm>
            <a:off x="241440" y="1631288"/>
            <a:ext cx="7073760" cy="10146263"/>
          </a:xfrm>
          <a:prstGeom prst="rect">
            <a:avLst/>
          </a:prstGeom>
          <a:noFill/>
        </p:spPr>
        <p:txBody>
          <a:bodyPr wrap="square" rtlCol="0">
            <a:spAutoFit/>
          </a:bodyPr>
          <a:lstStyle/>
          <a:p>
            <a:r>
              <a:rPr lang="en-US"/>
              <a:t>Ans –  </a:t>
            </a:r>
          </a:p>
          <a:p>
            <a:r>
              <a:rPr lang="en-US"/>
              <a:t>          2015- 7k customers   2016- 13k customer’s     2017-  8k customers </a:t>
            </a:r>
            <a:endParaRPr lang="en-US" sz="1600">
              <a:latin typeface="Comic Sans MS" panose="030F0702030302020204" pitchFamily="66" charset="0"/>
            </a:endParaRPr>
          </a:p>
          <a:p>
            <a:endParaRPr lang="en-US" sz="1600">
              <a:latin typeface="Comic Sans MS" panose="030F0702030302020204" pitchFamily="66" charset="0"/>
            </a:endParaRPr>
          </a:p>
          <a:p>
            <a:r>
              <a:rPr lang="en-US" sz="1600">
                <a:latin typeface="Comic Sans MS" panose="030F0702030302020204" pitchFamily="66" charset="0"/>
              </a:rPr>
              <a:t>         a. </a:t>
            </a:r>
            <a:r>
              <a:rPr lang="en-US" sz="1600" b="1">
                <a:latin typeface="Comic Sans MS" panose="030F0702030302020204" pitchFamily="66" charset="0"/>
              </a:rPr>
              <a:t>why this chart?</a:t>
            </a:r>
          </a:p>
          <a:p>
            <a:endParaRPr lang="en-US" sz="1600" b="1">
              <a:latin typeface="Comic Sans MS" panose="030F0702030302020204" pitchFamily="66" charset="0"/>
            </a:endParaRPr>
          </a:p>
          <a:p>
            <a:r>
              <a:rPr lang="en-US" sz="1600">
                <a:latin typeface="Comic Sans MS" panose="030F0702030302020204" pitchFamily="66" charset="0"/>
              </a:rPr>
              <a:t>             there are 5 types of categories </a:t>
            </a:r>
          </a:p>
          <a:p>
            <a:r>
              <a:rPr lang="en-US"/>
              <a:t>                   </a:t>
            </a:r>
          </a:p>
          <a:p>
            <a:r>
              <a:rPr lang="en-US"/>
              <a:t>          b. </a:t>
            </a:r>
            <a:r>
              <a:rPr lang="en-US" b="1"/>
              <a:t>what are finding out?</a:t>
            </a:r>
          </a:p>
          <a:p>
            <a:endParaRPr lang="en-US" b="1"/>
          </a:p>
          <a:p>
            <a:pPr algn="ctr"/>
            <a:r>
              <a:rPr lang="en-US"/>
              <a:t>              </a:t>
            </a:r>
            <a:r>
              <a:rPr lang="en-US">
                <a:latin typeface="Comic Sans MS" panose="030F0702030302020204" pitchFamily="66" charset="0"/>
              </a:rPr>
              <a:t>In 2016 most number of customers came from</a:t>
            </a:r>
            <a:r>
              <a:rPr lang="en-US" b="1">
                <a:latin typeface="Comic Sans MS" panose="030F0702030302020204" pitchFamily="66" charset="0"/>
              </a:rPr>
              <a:t> PRT,</a:t>
            </a:r>
            <a:endParaRPr lang="en-US">
              <a:latin typeface="Comic Sans MS" panose="030F0702030302020204" pitchFamily="66" charset="0"/>
            </a:endParaRPr>
          </a:p>
          <a:p>
            <a:r>
              <a:rPr lang="en-US" sz="1800">
                <a:latin typeface="Comic Sans MS" panose="030F0702030302020204" pitchFamily="66" charset="0"/>
              </a:rPr>
              <a:t>          total  number of customer’s came 13k.</a:t>
            </a:r>
          </a:p>
          <a:p>
            <a:r>
              <a:rPr lang="en-US"/>
              <a:t> </a:t>
            </a:r>
          </a:p>
          <a:p>
            <a:r>
              <a:rPr lang="en-US"/>
              <a:t>          c. </a:t>
            </a:r>
            <a:r>
              <a:rPr lang="en-US" b="1">
                <a:latin typeface="Comic Sans MS" panose="030F0702030302020204" pitchFamily="66" charset="0"/>
              </a:rPr>
              <a:t>business impact</a:t>
            </a:r>
          </a:p>
          <a:p>
            <a:pPr algn="l"/>
            <a:r>
              <a:rPr lang="en-US"/>
              <a:t>            </a:t>
            </a:r>
            <a:endParaRPr lang="en-US" b="0" i="0">
              <a:solidFill>
                <a:srgbClr val="374151"/>
              </a:solidFill>
              <a:effectLst/>
              <a:latin typeface="Söhne"/>
            </a:endParaRPr>
          </a:p>
          <a:p>
            <a:pPr lvl="1" algn="l"/>
            <a:r>
              <a:rPr lang="en-US" b="0" i="0">
                <a:solidFill>
                  <a:srgbClr val="374151"/>
                </a:solidFill>
                <a:effectLst/>
                <a:latin typeface="Comic Sans MS" panose="030F0702030302020204" pitchFamily="66" charset="0"/>
              </a:rPr>
              <a:t>Focus marketing efforts on the Portuguese market, as it contributed the most customers in the peak year (2016).  promotions, advertisements, and loyalty programs to appeal to customers from Portugal.</a:t>
            </a:r>
          </a:p>
          <a:p>
            <a:br>
              <a:rPr lang="en-US"/>
            </a:b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IN"/>
          </a:p>
        </p:txBody>
      </p:sp>
      <p:pic>
        <p:nvPicPr>
          <p:cNvPr id="13" name="Picture 12">
            <a:extLst>
              <a:ext uri="{FF2B5EF4-FFF2-40B4-BE49-F238E27FC236}">
                <a16:creationId xmlns:a16="http://schemas.microsoft.com/office/drawing/2014/main" id="{702BCA0F-B473-B323-1A2E-A25D5700C151}"/>
              </a:ext>
            </a:extLst>
          </p:cNvPr>
          <p:cNvPicPr>
            <a:picLocks noChangeAspect="1"/>
          </p:cNvPicPr>
          <p:nvPr/>
        </p:nvPicPr>
        <p:blipFill>
          <a:blip r:embed="rId2"/>
          <a:stretch>
            <a:fillRect/>
          </a:stretch>
        </p:blipFill>
        <p:spPr>
          <a:xfrm>
            <a:off x="8075861" y="1397285"/>
            <a:ext cx="6554539" cy="5435029"/>
          </a:xfrm>
          <a:prstGeom prst="rect">
            <a:avLst/>
          </a:prstGeom>
        </p:spPr>
      </p:pic>
    </p:spTree>
    <p:extLst>
      <p:ext uri="{BB962C8B-B14F-4D97-AF65-F5344CB8AC3E}">
        <p14:creationId xmlns:p14="http://schemas.microsoft.com/office/powerpoint/2010/main" val="2002865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2327</Words>
  <Application>Microsoft Office PowerPoint</Application>
  <PresentationFormat>Custom</PresentationFormat>
  <Paragraphs>405</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Arial Black</vt:lpstr>
      <vt:lpstr>Calibri</vt:lpstr>
      <vt:lpstr>Comic Sans MS</vt:lpstr>
      <vt:lpstr>Segoe UI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Anuj Kumar</cp:lastModifiedBy>
  <cp:revision>1</cp:revision>
  <dcterms:created xsi:type="dcterms:W3CDTF">2023-12-26T06:16:19Z</dcterms:created>
  <dcterms:modified xsi:type="dcterms:W3CDTF">2024-02-12T05:30:36Z</dcterms:modified>
</cp:coreProperties>
</file>