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42" d="100"/>
          <a:sy n="42" d="100"/>
        </p:scale>
        <p:origin x="754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968960" y="790714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708798" y="2972597"/>
            <a:ext cx="4641669" cy="25858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IN" sz="2800" b="1" i="0" dirty="0">
                <a:solidFill>
                  <a:srgbClr val="ECECEC"/>
                </a:solidFill>
                <a:effectLst/>
              </a:rPr>
              <a:t>"Social Buzz Content Analysis: Top Categories &amp; Reactions"</a:t>
            </a:r>
            <a:endParaRPr lang="en-US" sz="2800" b="1" spc="-105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5058819" y="2005583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A0D2F6-F483-DAFA-36FD-24574E81D9F6}"/>
              </a:ext>
            </a:extLst>
          </p:cNvPr>
          <p:cNvSpPr txBox="1"/>
          <p:nvPr/>
        </p:nvSpPr>
        <p:spPr>
          <a:xfrm>
            <a:off x="8673345" y="2937791"/>
            <a:ext cx="74913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Social Buzz is a fast growing technology unicorn that need to adapt quickly to it’s global scale. Accenture has begun a 3 month POC focusing on these tasks:</a:t>
            </a:r>
            <a:br>
              <a:rPr lang="en-IN" sz="2800" dirty="0"/>
            </a:b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An Audit of Social Buzz’s big data practise.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Recommendation for a successful IPO.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Analysis to find Social Buzz’s top 5 most popular categories of content.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65D691-A978-0EF4-7F5D-477978000C0F}"/>
              </a:ext>
            </a:extLst>
          </p:cNvPr>
          <p:cNvSpPr txBox="1"/>
          <p:nvPr/>
        </p:nvSpPr>
        <p:spPr>
          <a:xfrm>
            <a:off x="2514600" y="5143500"/>
            <a:ext cx="711245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Over </a:t>
            </a:r>
            <a:r>
              <a:rPr lang="en-IN" sz="3200" u="sng" dirty="0">
                <a:solidFill>
                  <a:schemeClr val="bg1"/>
                </a:solidFill>
              </a:rPr>
              <a:t>100000</a:t>
            </a:r>
            <a:r>
              <a:rPr lang="en-IN" sz="3200" dirty="0">
                <a:solidFill>
                  <a:schemeClr val="bg1"/>
                </a:solidFill>
              </a:rPr>
              <a:t> posts per day 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u="sng" dirty="0">
                <a:solidFill>
                  <a:schemeClr val="bg1"/>
                </a:solidFill>
              </a:rPr>
              <a:t>36500000</a:t>
            </a:r>
            <a:r>
              <a:rPr lang="en-IN" sz="3200" dirty="0">
                <a:solidFill>
                  <a:schemeClr val="bg1"/>
                </a:solidFill>
              </a:rPr>
              <a:t> pieces of content per year!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But how to capitalize on it when there is so much?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u="sng" dirty="0">
                <a:solidFill>
                  <a:schemeClr val="bg1"/>
                </a:solidFill>
              </a:rPr>
              <a:t>Analysis to find Social Buzz’s top 5 most popular categories of content.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29147" y="4101422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04472" y="1130717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8056" y="6945012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169E4B7-41AE-AC7C-E48C-7E7A747F281C}"/>
              </a:ext>
            </a:extLst>
          </p:cNvPr>
          <p:cNvSpPr txBox="1"/>
          <p:nvPr/>
        </p:nvSpPr>
        <p:spPr>
          <a:xfrm>
            <a:off x="14176210" y="1802659"/>
            <a:ext cx="3886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Andrew Fleming</a:t>
            </a:r>
            <a:br>
              <a:rPr lang="en-IN" sz="2000" dirty="0"/>
            </a:br>
            <a:r>
              <a:rPr lang="en-IN" sz="2400" dirty="0"/>
              <a:t>Chief Technical Architect</a:t>
            </a:r>
            <a:endParaRPr lang="en-IN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DD8C51-9522-BF9E-0416-7C5AB3664196}"/>
              </a:ext>
            </a:extLst>
          </p:cNvPr>
          <p:cNvSpPr txBox="1"/>
          <p:nvPr/>
        </p:nvSpPr>
        <p:spPr>
          <a:xfrm>
            <a:off x="14133576" y="4762959"/>
            <a:ext cx="33162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Marcus Rompton</a:t>
            </a:r>
          </a:p>
          <a:p>
            <a:r>
              <a:rPr lang="en-IN" sz="2400" dirty="0"/>
              <a:t>Senior Principle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452BE0-C29B-6691-1BA4-844A09315D7D}"/>
              </a:ext>
            </a:extLst>
          </p:cNvPr>
          <p:cNvSpPr txBox="1"/>
          <p:nvPr/>
        </p:nvSpPr>
        <p:spPr>
          <a:xfrm>
            <a:off x="14133576" y="7784814"/>
            <a:ext cx="31638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Sakshi Sharma</a:t>
            </a:r>
          </a:p>
          <a:p>
            <a:r>
              <a:rPr lang="en-IN" sz="2400" dirty="0"/>
              <a:t>Data Analyst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7CB1BA-29CD-0C06-968F-DDBFE14A5070}"/>
              </a:ext>
            </a:extLst>
          </p:cNvPr>
          <p:cNvSpPr txBox="1"/>
          <p:nvPr/>
        </p:nvSpPr>
        <p:spPr>
          <a:xfrm>
            <a:off x="4013520" y="1549572"/>
            <a:ext cx="3557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DATA UNDERSTANDING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671A41-552D-17BB-1A34-E904AC1B612D}"/>
              </a:ext>
            </a:extLst>
          </p:cNvPr>
          <p:cNvSpPr txBox="1"/>
          <p:nvPr/>
        </p:nvSpPr>
        <p:spPr>
          <a:xfrm>
            <a:off x="5767402" y="3121015"/>
            <a:ext cx="3557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DATA CLEANING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3B8405-F565-51CB-B04E-F10997DB7C1D}"/>
              </a:ext>
            </a:extLst>
          </p:cNvPr>
          <p:cNvSpPr txBox="1"/>
          <p:nvPr/>
        </p:nvSpPr>
        <p:spPr>
          <a:xfrm>
            <a:off x="7612233" y="4768468"/>
            <a:ext cx="3557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DATA MODELING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27E5B9-6473-F76C-F4EE-D69A1A05BA28}"/>
              </a:ext>
            </a:extLst>
          </p:cNvPr>
          <p:cNvSpPr txBox="1"/>
          <p:nvPr/>
        </p:nvSpPr>
        <p:spPr>
          <a:xfrm>
            <a:off x="9549324" y="6448973"/>
            <a:ext cx="3557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DATA ANALYSIS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827CC5-C9D9-578A-2F5A-FF39CADBD749}"/>
              </a:ext>
            </a:extLst>
          </p:cNvPr>
          <p:cNvSpPr txBox="1"/>
          <p:nvPr/>
        </p:nvSpPr>
        <p:spPr>
          <a:xfrm>
            <a:off x="11366236" y="8068110"/>
            <a:ext cx="3557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184</Words>
  <Application>Microsoft Office PowerPoint</Application>
  <PresentationFormat>Custom</PresentationFormat>
  <Paragraphs>65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Graphik Regular</vt:lpstr>
      <vt:lpstr>Clear Sans Regular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Sakshi Sharma</cp:lastModifiedBy>
  <cp:revision>11</cp:revision>
  <dcterms:created xsi:type="dcterms:W3CDTF">2006-08-16T00:00:00Z</dcterms:created>
  <dcterms:modified xsi:type="dcterms:W3CDTF">2024-03-15T06:07:58Z</dcterms:modified>
  <dc:identifier>DAEhDyfaYKE</dc:identifier>
</cp:coreProperties>
</file>