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exels-francesco-ungaro-998641.jpg" descr="pexels-francesco-ungaro-99864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196" y="117751"/>
            <a:ext cx="24414392" cy="16276263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CREATED BY EHAB, MARCELA AND IBRAHIM"/>
          <p:cNvSpPr txBox="1"/>
          <p:nvPr>
            <p:ph type="body" idx="21"/>
          </p:nvPr>
        </p:nvSpPr>
        <p:spPr>
          <a:xfrm>
            <a:off x="13855397" y="12055475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CREATED BY EHAB, MARCELA AND IBRAHIM </a:t>
            </a:r>
          </a:p>
        </p:txBody>
      </p:sp>
      <p:sp>
        <p:nvSpPr>
          <p:cNvPr id="153" name="SUPER MOVIES MANAGER"/>
          <p:cNvSpPr txBox="1"/>
          <p:nvPr>
            <p:ph type="ctrTitle"/>
          </p:nvPr>
        </p:nvSpPr>
        <p:spPr>
          <a:xfrm>
            <a:off x="1879822" y="2574991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SUPER MOVIES MANAGER</a:t>
            </a:r>
          </a:p>
        </p:txBody>
      </p:sp>
      <p:sp>
        <p:nvSpPr>
          <p:cNvPr id="154" name="FEEL LIKE THE STARS"/>
          <p:cNvSpPr txBox="1"/>
          <p:nvPr>
            <p:ph type="subTitle" sz="quarter" idx="1"/>
          </p:nvPr>
        </p:nvSpPr>
        <p:spPr>
          <a:xfrm>
            <a:off x="8805458" y="7870190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b="0" sz="4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FEEL LIKE THE STARS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exels-francesco-ungaro-998641.jpg" descr="pexels-francesco-ungaro-99864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196" y="117751"/>
            <a:ext cx="24414392" cy="16276263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About us"/>
          <p:cNvSpPr txBox="1"/>
          <p:nvPr>
            <p:ph type="ctrTitle"/>
          </p:nvPr>
        </p:nvSpPr>
        <p:spPr>
          <a:xfrm>
            <a:off x="7434757" y="-310690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About us</a:t>
            </a:r>
          </a:p>
        </p:txBody>
      </p:sp>
      <p:sp>
        <p:nvSpPr>
          <p:cNvPr id="158" name="At first we weren't sure what we wanted to do, but as a group of three we thought we should do something amazing."/>
          <p:cNvSpPr txBox="1"/>
          <p:nvPr>
            <p:ph type="subTitle" sz="quarter" idx="1"/>
          </p:nvPr>
        </p:nvSpPr>
        <p:spPr>
          <a:xfrm>
            <a:off x="1543162" y="5561646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At first we weren't sure what we wanted to do, but as a group of three we thought we should do something amazing. </a:t>
            </a:r>
          </a:p>
        </p:txBody>
      </p:sp>
      <p:sp>
        <p:nvSpPr>
          <p:cNvPr id="159" name="We believe that we have learned a lot from this experience with respect to coding and teamwork."/>
          <p:cNvSpPr txBox="1"/>
          <p:nvPr/>
        </p:nvSpPr>
        <p:spPr>
          <a:xfrm>
            <a:off x="1543162" y="8113646"/>
            <a:ext cx="219710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We believe that we have learned a lot from this experience with respect to coding and teamwork.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exels-francesco-ungaro-998641.jpg" descr="pexels-francesco-ungaro-99864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196" y="117751"/>
            <a:ext cx="24414392" cy="16276263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Purpose"/>
          <p:cNvSpPr txBox="1"/>
          <p:nvPr>
            <p:ph type="ctrTitle"/>
          </p:nvPr>
        </p:nvSpPr>
        <p:spPr>
          <a:xfrm>
            <a:off x="8228318" y="-94264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Purpose</a:t>
            </a:r>
          </a:p>
        </p:txBody>
      </p:sp>
      <p:sp>
        <p:nvSpPr>
          <p:cNvPr id="163" name="The purpose of this application is to allow people to access an updated movie database, so they can rate the films."/>
          <p:cNvSpPr txBox="1"/>
          <p:nvPr>
            <p:ph type="subTitle" sz="quarter" idx="1"/>
          </p:nvPr>
        </p:nvSpPr>
        <p:spPr>
          <a:xfrm>
            <a:off x="1519115" y="6427350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The purpose of this application is to allow people to access an updated movie database, so they can rate the films.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exels-francesco-ungaro-998641.jpg" descr="pexels-francesco-ungaro-99864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196" y="117751"/>
            <a:ext cx="24414392" cy="16276263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How to use it"/>
          <p:cNvSpPr txBox="1"/>
          <p:nvPr>
            <p:ph type="ctrTitle"/>
          </p:nvPr>
        </p:nvSpPr>
        <p:spPr>
          <a:xfrm>
            <a:off x="7338567" y="-310690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How to use it </a:t>
            </a:r>
          </a:p>
        </p:txBody>
      </p:sp>
      <p:sp>
        <p:nvSpPr>
          <p:cNvPr id="167" name="To use this application you must create an account, then you can access the database where you can search for movies by name or popularity."/>
          <p:cNvSpPr txBox="1"/>
          <p:nvPr>
            <p:ph type="subTitle" sz="quarter" idx="1"/>
          </p:nvPr>
        </p:nvSpPr>
        <p:spPr>
          <a:xfrm>
            <a:off x="1591257" y="6379255"/>
            <a:ext cx="21971001" cy="1905001"/>
          </a:xfrm>
          <a:prstGeom prst="rect">
            <a:avLst/>
          </a:prstGeom>
        </p:spPr>
        <p:txBody>
          <a:bodyPr/>
          <a:lstStyle>
            <a:lvl1pPr defTabSz="775969">
              <a:defRPr sz="47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To use this application you must create an account, then you can access the database where you can search for movies by name or popularity.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exels-francesco-ungaro-998641.jpg" descr="pexels-francesco-ungaro-99864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196" y="117751"/>
            <a:ext cx="24414392" cy="16276263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Problems and Mistakes"/>
          <p:cNvSpPr txBox="1"/>
          <p:nvPr>
            <p:ph type="ctrTitle"/>
          </p:nvPr>
        </p:nvSpPr>
        <p:spPr>
          <a:xfrm>
            <a:off x="2841717" y="-334737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Problems and Mistakes </a:t>
            </a:r>
          </a:p>
        </p:txBody>
      </p:sp>
      <p:sp>
        <p:nvSpPr>
          <p:cNvPr id="171" name="We didn't make a to-do list"/>
          <p:cNvSpPr txBox="1"/>
          <p:nvPr>
            <p:ph type="subTitle" sz="quarter" idx="1"/>
          </p:nvPr>
        </p:nvSpPr>
        <p:spPr>
          <a:xfrm>
            <a:off x="2048156" y="5905500"/>
            <a:ext cx="21971001" cy="1905000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We didn't make a to-do list</a:t>
            </a:r>
          </a:p>
        </p:txBody>
      </p:sp>
      <p:sp>
        <p:nvSpPr>
          <p:cNvPr id="172" name="We had no idea what the API was like"/>
          <p:cNvSpPr txBox="1"/>
          <p:nvPr/>
        </p:nvSpPr>
        <p:spPr>
          <a:xfrm>
            <a:off x="2048156" y="7303382"/>
            <a:ext cx="219710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We had no idea what the API was like </a:t>
            </a:r>
          </a:p>
        </p:txBody>
      </p:sp>
      <p:sp>
        <p:nvSpPr>
          <p:cNvPr id="173" name="We didn't have a good organization"/>
          <p:cNvSpPr txBox="1"/>
          <p:nvPr/>
        </p:nvSpPr>
        <p:spPr>
          <a:xfrm>
            <a:off x="2048156" y="8921316"/>
            <a:ext cx="219710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We didn't have a good organization </a:t>
            </a:r>
          </a:p>
        </p:txBody>
      </p:sp>
      <p:sp>
        <p:nvSpPr>
          <p:cNvPr id="174" name="Many problems to merge"/>
          <p:cNvSpPr txBox="1"/>
          <p:nvPr/>
        </p:nvSpPr>
        <p:spPr>
          <a:xfrm>
            <a:off x="2048156" y="10443062"/>
            <a:ext cx="219710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Many problems to merge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exels-francesco-ungaro-998641.jpg" descr="pexels-francesco-ungaro-99864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196" y="117751"/>
            <a:ext cx="24414392" cy="16276263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Future plans for the site"/>
          <p:cNvSpPr txBox="1"/>
          <p:nvPr>
            <p:ph type="ctrTitle"/>
          </p:nvPr>
        </p:nvSpPr>
        <p:spPr>
          <a:xfrm>
            <a:off x="2841717" y="-334737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Future plans for the site </a:t>
            </a:r>
          </a:p>
        </p:txBody>
      </p:sp>
      <p:sp>
        <p:nvSpPr>
          <p:cNvPr id="178" name="We would like to improve the interactivity of the site."/>
          <p:cNvSpPr txBox="1"/>
          <p:nvPr>
            <p:ph type="subTitle" sz="quarter" idx="1"/>
          </p:nvPr>
        </p:nvSpPr>
        <p:spPr>
          <a:xfrm>
            <a:off x="2048156" y="6554778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sz="5000"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We would like to improve the interactivity of the site.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exels-francesco-ungaro-998641.jpg" descr="pexels-francesco-ungaro-99864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196" y="117751"/>
            <a:ext cx="24414392" cy="16276263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DEMO"/>
          <p:cNvSpPr txBox="1"/>
          <p:nvPr>
            <p:ph type="ctrTitle"/>
          </p:nvPr>
        </p:nvSpPr>
        <p:spPr>
          <a:xfrm>
            <a:off x="9502829" y="410730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182" name="Presentation Subtitle"/>
          <p:cNvSpPr txBox="1"/>
          <p:nvPr>
            <p:ph type="subTitle" sz="quarter" idx="1"/>
          </p:nvPr>
        </p:nvSpPr>
        <p:spPr>
          <a:xfrm>
            <a:off x="2048156" y="6554778"/>
            <a:ext cx="21971001" cy="1905001"/>
          </a:xfrm>
          <a:prstGeom prst="rect">
            <a:avLst/>
          </a:prstGeom>
        </p:spPr>
        <p:txBody>
          <a:bodyPr/>
          <a:lstStyle/>
          <a:p>
            <a:pPr>
              <a:defRPr sz="5000">
                <a:latin typeface="Georgia"/>
                <a:ea typeface="Georgia"/>
                <a:cs typeface="Georgia"/>
                <a:sym typeface="Georgi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exels-francesco-ungaro-998641.jpg" descr="pexels-francesco-ungaro-99864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196" y="117751"/>
            <a:ext cx="24414392" cy="16276263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Thank you :)"/>
          <p:cNvSpPr txBox="1"/>
          <p:nvPr>
            <p:ph type="ctrTitle"/>
          </p:nvPr>
        </p:nvSpPr>
        <p:spPr>
          <a:xfrm>
            <a:off x="6833575" y="2791417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Thank you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