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17D3-1E5F-0701-852F-0FDD4F64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CCDFC-5085-A094-0CAB-23067EE1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7EA4-A453-0BC2-9FF2-D6BC6EEB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7A42-88B5-2504-DA93-5FED1EFA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CF47-7556-5351-0E17-4406608C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8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067D-EC50-206B-2560-D98B7098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0DDE-BEFD-5E2C-3F55-FF8930EC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F0B1-651E-57C6-B1F8-7D79A36C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C6FC-F9E7-E23D-8071-D15587A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C307-DFC0-E395-5602-AB17CC1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C5C94-4A66-616A-236A-4E6568B3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76B07-E238-DB94-47F1-447519EF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9642-517D-DA88-D33B-21448822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3786-1DA8-4E64-D83E-E0B6633E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BCDC-7F87-1C27-656E-E7DCC44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DD6E-60C6-DD76-825F-3CC1F23C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968F-2DDD-70E5-8DCC-8EBE944B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C190-494B-81FB-B616-B556F5A1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D95D-A5F6-6D76-21A3-26132F56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DCC-AD23-B827-BF1C-1602357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90C6-F52E-0676-BA0B-CF2A41EA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3F3-67C2-A904-2235-5ED66B9B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6BC8-0156-2F4E-4212-E0176469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0839-F4E5-1E39-788F-8BD11EC2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CFED-BBB8-88C2-E8C4-5E28EE4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ECC9-7A13-371E-A2AB-0239FD82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B6E2-EF52-F542-548F-D70AE70E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4958C-F456-1147-9868-29FC02DE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69E0-3064-DE48-9445-A29453BB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43D8-3F33-AF3D-165E-66EB306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CA79B-0288-5DC5-09E1-B6741CE5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1851-95F8-4E57-36E4-34AD808B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7554-181E-31E2-FA15-B4CC57E6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EB3ED-E956-D55B-9844-804C12E3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8449-4B45-AAEF-5512-05C122FD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81AC-D059-8A3A-801E-42E74A880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DD561-BF4C-A2BC-6070-40DFDBEF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5390-9A72-8673-7DBF-41705AEE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CF194-0FB5-F0A9-5F0A-6E02A896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76EB-81F4-1AEA-E7F0-67504E5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47B83-3334-2F8A-3DAA-B1B664F2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27823-5F6B-7698-6F8A-80B219C1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624A5-A478-F95B-F8EC-DF25BA3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EA5CB-FE32-0873-6816-75C55D63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8DC9-86D3-0969-F5E5-B1F7B06E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1DCA7-92A4-5F4D-FD10-1429825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BD8E-97FE-C12A-A1FF-DBB0AE20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4C3-83F2-9094-13B0-F113AE1A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C8099-18EC-3C82-0EF2-B0ACD264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CDEA-897D-56FE-32A5-0694C67E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31BE-38EF-660A-3ED2-89638B56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A41F-8769-CCF1-5B63-EBE884F7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7F0-8991-E2F7-E386-2036521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75A38-9FAF-604C-437F-4781125D7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F05A-7F54-1190-BAFB-4F97E5BB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B1AD-2022-40B2-F262-E49248EF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52BEA-8BAA-3F3E-300C-12DC6C2D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A184F-0510-33CF-6AA3-6E8C547C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FF786-2868-68DF-9D64-ED6A311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5227-DDBE-960E-B85F-94462A00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6D1E-698A-0EF0-2696-BA7BB7E73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E982-3285-41B2-8E2F-76BD651FCE6C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521B-F725-1297-3A69-E94D25450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2699-01F7-9D65-2268-7036FF2A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3B97-2FB1-4C58-8854-B8C6E72C5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B6A1-DB1E-BFAA-F40F-B562A39C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0FCA6-BD9D-52A1-16CD-AD5C25FD6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245806"/>
            <a:ext cx="11887200" cy="6247069"/>
          </a:xfrm>
        </p:spPr>
      </p:pic>
    </p:spTree>
    <p:extLst>
      <p:ext uri="{BB962C8B-B14F-4D97-AF65-F5344CB8AC3E}">
        <p14:creationId xmlns:p14="http://schemas.microsoft.com/office/powerpoint/2010/main" val="320945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FBC8-56ED-42CC-8558-D6EEF93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43DD0-9248-80BD-E001-E9D08642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" y="137652"/>
            <a:ext cx="11995354" cy="6355223"/>
          </a:xfrm>
        </p:spPr>
      </p:pic>
    </p:spTree>
    <p:extLst>
      <p:ext uri="{BB962C8B-B14F-4D97-AF65-F5344CB8AC3E}">
        <p14:creationId xmlns:p14="http://schemas.microsoft.com/office/powerpoint/2010/main" val="32674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F3BC-034C-04C5-B60F-F84524800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1A2D-716B-ADF4-E44A-15783BC32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A16B8-3302-CF09-5467-0C3FE9A0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76981"/>
            <a:ext cx="11631562" cy="62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0FA-023B-4893-1029-F2133B7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4AEE0-46C2-63E6-27FE-37B59570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7" y="-185294"/>
            <a:ext cx="12142838" cy="7043294"/>
          </a:xfrm>
        </p:spPr>
      </p:pic>
    </p:spTree>
    <p:extLst>
      <p:ext uri="{BB962C8B-B14F-4D97-AF65-F5344CB8AC3E}">
        <p14:creationId xmlns:p14="http://schemas.microsoft.com/office/powerpoint/2010/main" val="199024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C55-917C-636E-96B4-86A47AC9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775CA-1AAB-AEB2-FEC3-F7B549A6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0" y="365125"/>
            <a:ext cx="12063994" cy="6492875"/>
          </a:xfrm>
        </p:spPr>
      </p:pic>
    </p:spTree>
    <p:extLst>
      <p:ext uri="{BB962C8B-B14F-4D97-AF65-F5344CB8AC3E}">
        <p14:creationId xmlns:p14="http://schemas.microsoft.com/office/powerpoint/2010/main" val="136837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92BD-2A83-0E28-AAC0-8DF2F7CB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90F5A-E120-C160-B24F-DDE0BEBB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37652"/>
            <a:ext cx="11798710" cy="6355223"/>
          </a:xfrm>
        </p:spPr>
      </p:pic>
    </p:spTree>
    <p:extLst>
      <p:ext uri="{BB962C8B-B14F-4D97-AF65-F5344CB8AC3E}">
        <p14:creationId xmlns:p14="http://schemas.microsoft.com/office/powerpoint/2010/main" val="254422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E32C-F68E-FE0A-A1DF-14EDD53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6106-3794-B861-C86C-3174F18A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108156"/>
            <a:ext cx="12437806" cy="6508954"/>
          </a:xfrm>
        </p:spPr>
      </p:pic>
    </p:spTree>
    <p:extLst>
      <p:ext uri="{BB962C8B-B14F-4D97-AF65-F5344CB8AC3E}">
        <p14:creationId xmlns:p14="http://schemas.microsoft.com/office/powerpoint/2010/main" val="18739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E69-25E0-1CA2-E0AF-B2C99B06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6ECD8-F1B2-814B-D45E-FC1B7BC3A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5" y="365125"/>
            <a:ext cx="12416174" cy="6360140"/>
          </a:xfrm>
        </p:spPr>
      </p:pic>
    </p:spTree>
    <p:extLst>
      <p:ext uri="{BB962C8B-B14F-4D97-AF65-F5344CB8AC3E}">
        <p14:creationId xmlns:p14="http://schemas.microsoft.com/office/powerpoint/2010/main" val="379628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2E1-DE39-38CC-C18B-84B899FC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6FF3F-009F-E7CC-1BC2-F0BF1D019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" y="302196"/>
            <a:ext cx="12772102" cy="6555804"/>
          </a:xfrm>
        </p:spPr>
      </p:pic>
    </p:spTree>
    <p:extLst>
      <p:ext uri="{BB962C8B-B14F-4D97-AF65-F5344CB8AC3E}">
        <p14:creationId xmlns:p14="http://schemas.microsoft.com/office/powerpoint/2010/main" val="107847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C592-87E1-C843-62D3-E9CA479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9347C-71D8-D111-8CCA-7C32D39D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235974"/>
            <a:ext cx="11198942" cy="6256901"/>
          </a:xfrm>
        </p:spPr>
      </p:pic>
    </p:spTree>
    <p:extLst>
      <p:ext uri="{BB962C8B-B14F-4D97-AF65-F5344CB8AC3E}">
        <p14:creationId xmlns:p14="http://schemas.microsoft.com/office/powerpoint/2010/main" val="218478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Pritesh Pandey</dc:creator>
  <cp:lastModifiedBy>Pritesh Pandey</cp:lastModifiedBy>
  <cp:revision>2</cp:revision>
  <dcterms:created xsi:type="dcterms:W3CDTF">2023-06-15T16:44:38Z</dcterms:created>
  <dcterms:modified xsi:type="dcterms:W3CDTF">2023-06-15T16:59:01Z</dcterms:modified>
</cp:coreProperties>
</file>