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7" r:id="rId7"/>
    <p:sldId id="269" r:id="rId8"/>
    <p:sldId id="270" r:id="rId9"/>
    <p:sldId id="261" r:id="rId10"/>
    <p:sldId id="262" r:id="rId11"/>
    <p:sldId id="272" r:id="rId12"/>
    <p:sldId id="276" r:id="rId13"/>
    <p:sldId id="273" r:id="rId14"/>
    <p:sldId id="274" r:id="rId15"/>
    <p:sldId id="263" r:id="rId16"/>
    <p:sldId id="277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1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Ref:-http://toolsqa.com/software-testing/manual-testing/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77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Ref:-https://dzone.com/articles/automated-testing-vs-manual-testing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Ref:-https://dzone.com/articles/automated-testing-vs-manual-testing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56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12/21/2018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12/21/2018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-internet.herokuapp.com/" TargetMode="External"/><Relationship Id="rId2" Type="http://schemas.openxmlformats.org/officeDocument/2006/relationships/hyperlink" Target="http://www.ultimateqa.com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endiumdev.co.uk/" TargetMode="External"/><Relationship Id="rId2" Type="http://schemas.openxmlformats.org/officeDocument/2006/relationships/hyperlink" Target="http://www.demoqa.com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Automation Testing using Selenium Tool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Girish </a:t>
            </a:r>
            <a:r>
              <a:rPr lang="en-US" dirty="0" err="1"/>
              <a:t>kumar</a:t>
            </a:r>
            <a:r>
              <a:rPr lang="en-US"/>
              <a:t> RAMACHANDRA</a:t>
            </a:r>
            <a:endParaRPr lang="en-US" dirty="0"/>
          </a:p>
          <a:p>
            <a:r>
              <a:rPr lang="en-US" dirty="0"/>
              <a:t>Surabhi </a:t>
            </a:r>
            <a:r>
              <a:rPr lang="en-US" dirty="0" err="1"/>
              <a:t>khadke</a:t>
            </a:r>
            <a:endParaRPr lang="en-US" dirty="0"/>
          </a:p>
          <a:p>
            <a:r>
              <a:rPr lang="en-US" dirty="0"/>
              <a:t>Darshan shah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AC0C-25FD-4D28-835F-4A9F0A7E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Tested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692742-C50B-4BC8-A9C0-D1928D60B933}"/>
              </a:ext>
            </a:extLst>
          </p:cNvPr>
          <p:cNvSpPr/>
          <p:nvPr/>
        </p:nvSpPr>
        <p:spPr>
          <a:xfrm>
            <a:off x="1218883" y="1498600"/>
            <a:ext cx="103605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We have used 4 websites for testing and following are the components tested for each website:-</a:t>
            </a:r>
          </a:p>
          <a:p>
            <a:pPr marL="457200" indent="-457200">
              <a:buAutoNum type="arabicParenR"/>
            </a:pPr>
            <a:r>
              <a:rPr lang="en-IN" dirty="0">
                <a:hlinkClick r:id="rId2"/>
              </a:rPr>
              <a:t>www.ultimateQA.com</a:t>
            </a:r>
            <a:endParaRPr lang="en-IN" dirty="0"/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Button Click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Search Option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Toggling tabs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Email alert</a:t>
            </a:r>
          </a:p>
          <a:p>
            <a:r>
              <a:rPr lang="en-IN" dirty="0"/>
              <a:t>2) </a:t>
            </a:r>
            <a:r>
              <a:rPr lang="en-IN" dirty="0">
                <a:hlinkClick r:id="rId3"/>
              </a:rPr>
              <a:t>www.the-internet.herokuapp.com</a:t>
            </a:r>
            <a:endParaRPr lang="en-IN" dirty="0"/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Checkbox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File download testing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Forgot password testing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Drop down testing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Menu form Authentication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Drag and drop, Hover over actions</a:t>
            </a:r>
          </a:p>
        </p:txBody>
      </p:sp>
    </p:spTree>
    <p:extLst>
      <p:ext uri="{BB962C8B-B14F-4D97-AF65-F5344CB8AC3E}">
        <p14:creationId xmlns:p14="http://schemas.microsoft.com/office/powerpoint/2010/main" val="429427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D474-3C46-4BF0-A3BC-338CFC569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Tested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705F44-EDE1-42BE-A7B9-11C1939CE11B}"/>
              </a:ext>
            </a:extLst>
          </p:cNvPr>
          <p:cNvSpPr/>
          <p:nvPr/>
        </p:nvSpPr>
        <p:spPr>
          <a:xfrm>
            <a:off x="1218882" y="1556792"/>
            <a:ext cx="103605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3) </a:t>
            </a:r>
            <a:r>
              <a:rPr lang="en-IN" dirty="0">
                <a:hlinkClick r:id="rId2"/>
              </a:rPr>
              <a:t>www.demoQA.com</a:t>
            </a:r>
            <a:endParaRPr lang="en-IN" dirty="0"/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bookmark comment and leave a reply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E training review and FAQ review</a:t>
            </a:r>
          </a:p>
          <a:p>
            <a:r>
              <a:rPr lang="en-IN" dirty="0"/>
              <a:t>4) </a:t>
            </a:r>
            <a:r>
              <a:rPr lang="en-IN" dirty="0">
                <a:hlinkClick r:id="rId3"/>
              </a:rPr>
              <a:t>www.compendiumdev.co.uk</a:t>
            </a:r>
            <a:endParaRPr lang="en-IN" dirty="0"/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Hire me review and enquiry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Contact us page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Books review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Downloading  samples</a:t>
            </a:r>
          </a:p>
          <a:p>
            <a:r>
              <a:rPr lang="en-IN" u="sng" dirty="0"/>
              <a:t>Other components tested for each website:-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website loading issue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current webpage title retrieval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current webpage URL retrieval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current page source retrieval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IN" dirty="0"/>
              <a:t>clearing cookies</a:t>
            </a:r>
          </a:p>
        </p:txBody>
      </p:sp>
    </p:spTree>
    <p:extLst>
      <p:ext uri="{BB962C8B-B14F-4D97-AF65-F5344CB8AC3E}">
        <p14:creationId xmlns:p14="http://schemas.microsoft.com/office/powerpoint/2010/main" val="141390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8EDF4C01-DEEB-407A-BB4F-214E5086A8DA}"/>
              </a:ext>
            </a:extLst>
          </p:cNvPr>
          <p:cNvSpPr txBox="1">
            <a:spLocks/>
          </p:cNvSpPr>
          <p:nvPr/>
        </p:nvSpPr>
        <p:spPr>
          <a:xfrm>
            <a:off x="2692034" y="3140968"/>
            <a:ext cx="6804756" cy="1223963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DEMONSTRATION OF THE PROJECT 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218D-44F1-481F-82AF-656A7261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E7F7A-95D7-4917-B24A-1ACB1D86004C}"/>
              </a:ext>
            </a:extLst>
          </p:cNvPr>
          <p:cNvSpPr txBox="1"/>
          <p:nvPr/>
        </p:nvSpPr>
        <p:spPr>
          <a:xfrm>
            <a:off x="1218883" y="1988840"/>
            <a:ext cx="9937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Automation testing is a best way to fulfill most of the testing goals with effective resources and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be careful before using the automation tool that fulfills the requirement of the application because no any tool can fulfill 100% requirement.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right selection of automation tool, testing process, and team, is very important for automation to be successful.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Manual and automation methods go hand-in-hand for successful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Testing Importance</a:t>
            </a:r>
          </a:p>
          <a:p>
            <a:r>
              <a:rPr lang="en-US" dirty="0"/>
              <a:t>Manual Testing</a:t>
            </a:r>
          </a:p>
          <a:p>
            <a:r>
              <a:rPr lang="en-US" dirty="0"/>
              <a:t>Automation Testing</a:t>
            </a:r>
          </a:p>
          <a:p>
            <a:r>
              <a:rPr lang="en-US" dirty="0"/>
              <a:t>Manual Testing and Automation Testing</a:t>
            </a:r>
          </a:p>
          <a:p>
            <a:r>
              <a:rPr lang="en-US" dirty="0"/>
              <a:t>Selenium Automation Tool</a:t>
            </a:r>
          </a:p>
          <a:p>
            <a:r>
              <a:rPr lang="en-US" dirty="0"/>
              <a:t>How it works</a:t>
            </a:r>
          </a:p>
          <a:p>
            <a:r>
              <a:rPr lang="en-IN" dirty="0"/>
              <a:t>Exception Handling in Selenium</a:t>
            </a:r>
            <a:endParaRPr lang="en-US" dirty="0"/>
          </a:p>
          <a:p>
            <a:r>
              <a:rPr lang="en-IN" dirty="0"/>
              <a:t>Components Tested</a:t>
            </a:r>
          </a:p>
          <a:p>
            <a:r>
              <a:rPr lang="en-US" dirty="0"/>
              <a:t>Demonstration Of The Project</a:t>
            </a:r>
            <a:endParaRPr lang="en-IN" dirty="0"/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Importance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C8F935-DFC2-4A75-A1CE-5D2B62E4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testing is really required to point out the defects and errors that were made during the development phases.</a:t>
            </a:r>
          </a:p>
          <a:p>
            <a:r>
              <a:rPr lang="en-US" dirty="0"/>
              <a:t>It is very important to ensure the Quality of the product. Quality product delivered to the customers helps in gaining their confidence.</a:t>
            </a:r>
          </a:p>
          <a:p>
            <a:r>
              <a:rPr lang="en-US" dirty="0"/>
              <a:t>Testing is required for an effective performance of software application or product.</a:t>
            </a:r>
          </a:p>
          <a:p>
            <a:r>
              <a:rPr lang="en-US" dirty="0"/>
              <a:t>The information from software testing helps with risk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883641" cy="4465320"/>
          </a:xfrm>
        </p:spPr>
        <p:txBody>
          <a:bodyPr/>
          <a:lstStyle/>
          <a:p>
            <a:r>
              <a:rPr lang="en-US" dirty="0"/>
              <a:t>The tester manually executes test cases without using any automation tools.</a:t>
            </a:r>
          </a:p>
          <a:p>
            <a:r>
              <a:rPr lang="en-US" dirty="0"/>
              <a:t> Test cases are planned to cover almost 100% of the software application</a:t>
            </a:r>
          </a:p>
          <a:p>
            <a:r>
              <a:rPr lang="en-US" dirty="0"/>
              <a:t>As manual testing involves complete test cases, it is a time consuming test.</a:t>
            </a:r>
          </a:p>
          <a:p>
            <a:endParaRPr lang="en-US" dirty="0"/>
          </a:p>
        </p:txBody>
      </p:sp>
      <p:pic>
        <p:nvPicPr>
          <p:cNvPr id="1028" name="Picture 4" descr="manual-testing-process">
            <a:extLst>
              <a:ext uri="{FF2B5EF4-FFF2-40B4-BE49-F238E27FC236}">
                <a16:creationId xmlns:a16="http://schemas.microsoft.com/office/drawing/2014/main" id="{CD420C3F-415D-43FE-8E33-7113201CC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4" r="18964"/>
          <a:stretch/>
        </p:blipFill>
        <p:spPr bwMode="auto">
          <a:xfrm>
            <a:off x="7318547" y="1988016"/>
            <a:ext cx="4392489" cy="446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033565-F461-47A0-86A4-77F40CFCBB14}"/>
              </a:ext>
            </a:extLst>
          </p:cNvPr>
          <p:cNvSpPr txBox="1"/>
          <p:nvPr/>
        </p:nvSpPr>
        <p:spPr>
          <a:xfrm>
            <a:off x="7675962" y="1498600"/>
            <a:ext cx="401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Procedure of Manual Testing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4" y="1706880"/>
            <a:ext cx="5667618" cy="44653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Automation testing is an Automatic technique where the tester writes scripts by own and uses suitable software to test the software. It is basically an automation process of a manual process.</a:t>
            </a:r>
          </a:p>
          <a:p>
            <a:r>
              <a:rPr lang="en-US" dirty="0"/>
              <a:t>Automation testing is a technique which uses an application to implement entire life cycle of the software in less time and provides efficiency and effectiveness to the testing software.</a:t>
            </a:r>
          </a:p>
        </p:txBody>
      </p:sp>
      <p:pic>
        <p:nvPicPr>
          <p:cNvPr id="2050" name="Picture 2" descr="Image result for automation testing">
            <a:extLst>
              <a:ext uri="{FF2B5EF4-FFF2-40B4-BE49-F238E27FC236}">
                <a16:creationId xmlns:a16="http://schemas.microsoft.com/office/drawing/2014/main" id="{D75D2C84-ED45-487D-8446-B5D1A33DBF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r="23379"/>
          <a:stretch/>
        </p:blipFill>
        <p:spPr bwMode="auto">
          <a:xfrm>
            <a:off x="6886501" y="1706880"/>
            <a:ext cx="4968552" cy="49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Testing and Automation Testing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5DB830-5D6F-44E7-A521-515FBA6C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92882"/>
              </p:ext>
            </p:extLst>
          </p:nvPr>
        </p:nvGraphicFramePr>
        <p:xfrm>
          <a:off x="1218883" y="1628800"/>
          <a:ext cx="10360500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0250">
                  <a:extLst>
                    <a:ext uri="{9D8B030D-6E8A-4147-A177-3AD203B41FA5}">
                      <a16:colId xmlns:a16="http://schemas.microsoft.com/office/drawing/2014/main" val="3988217822"/>
                    </a:ext>
                  </a:extLst>
                </a:gridCol>
                <a:gridCol w="5180250">
                  <a:extLst>
                    <a:ext uri="{9D8B030D-6E8A-4147-A177-3AD203B41FA5}">
                      <a16:colId xmlns:a16="http://schemas.microsoft.com/office/drawing/2014/main" val="3625133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Manual Testing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Automation Testing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8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 testing is not accurate at all times due to human error, hence it is less reliable.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testing is more reliable, as it is performed by tools and/or scripts.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0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 testing is time-consuming, taking up human resources.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significantly faster than a manual approach.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2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 testing is only practical when the test cases are run once or twice, and frequent repetition is not required.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testing is a practical option when the test cases are run repeatedly over a long time period.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4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Automation Tool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2710E2-6F02-4CAA-A78E-62772DBD12D1}"/>
              </a:ext>
            </a:extLst>
          </p:cNvPr>
          <p:cNvSpPr txBox="1">
            <a:spLocks/>
          </p:cNvSpPr>
          <p:nvPr/>
        </p:nvSpPr>
        <p:spPr>
          <a:xfrm>
            <a:off x="1218884" y="1706880"/>
            <a:ext cx="4875528" cy="4465320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Selenium is a portable software-testing framework for web applications. Selenium is a tool for authoring tests without the need to learn a test scripting language </a:t>
            </a:r>
          </a:p>
          <a:p>
            <a:r>
              <a:rPr lang="en-US" dirty="0"/>
              <a:t>The tests can then run against most modern web browsers</a:t>
            </a:r>
            <a:endParaRPr lang="en-IN" sz="3200" dirty="0"/>
          </a:p>
        </p:txBody>
      </p:sp>
      <p:sp>
        <p:nvSpPr>
          <p:cNvPr id="5" name="AutoShape 2" descr="Related image">
            <a:extLst>
              <a:ext uri="{FF2B5EF4-FFF2-40B4-BE49-F238E27FC236}">
                <a16:creationId xmlns:a16="http://schemas.microsoft.com/office/drawing/2014/main" id="{EE3D45D2-05FC-4AD6-96A4-F2D6FD73D7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Related image">
            <a:extLst>
              <a:ext uri="{FF2B5EF4-FFF2-40B4-BE49-F238E27FC236}">
                <a16:creationId xmlns:a16="http://schemas.microsoft.com/office/drawing/2014/main" id="{59481893-4277-43FB-8B07-E674028566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8" name="Picture 6" descr="Selenium">
            <a:extLst>
              <a:ext uri="{FF2B5EF4-FFF2-40B4-BE49-F238E27FC236}">
                <a16:creationId xmlns:a16="http://schemas.microsoft.com/office/drawing/2014/main" id="{4807FCB0-B55A-48DA-8332-B2D7035CD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1706880"/>
            <a:ext cx="5332572" cy="4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C1ED97-D53F-4C78-B302-7E055C8C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4098" name="Picture 2" descr="Selenium Components">
            <a:extLst>
              <a:ext uri="{FF2B5EF4-FFF2-40B4-BE49-F238E27FC236}">
                <a16:creationId xmlns:a16="http://schemas.microsoft.com/office/drawing/2014/main" id="{E7BD8807-DF2A-439C-92A1-5A34184A1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56" y="85725"/>
            <a:ext cx="6480720" cy="66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531C94-9715-4D77-8985-187299B0BF87}"/>
              </a:ext>
            </a:extLst>
          </p:cNvPr>
          <p:cNvSpPr txBox="1">
            <a:spLocks/>
          </p:cNvSpPr>
          <p:nvPr/>
        </p:nvSpPr>
        <p:spPr>
          <a:xfrm>
            <a:off x="894847" y="1486451"/>
            <a:ext cx="4695509" cy="509691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IDE: a simple Graphical User Interface (GUI) for recording user actions</a:t>
            </a:r>
            <a:r>
              <a:rPr lang="en-US" dirty="0"/>
              <a:t>.</a:t>
            </a:r>
          </a:p>
          <a:p>
            <a:r>
              <a:rPr lang="en-US" dirty="0"/>
              <a:t>Selenium RC: Selenium Remote Control (RC) is a software testing tool that allows writing automated web application UI tests</a:t>
            </a:r>
          </a:p>
          <a:p>
            <a:r>
              <a:rPr lang="en-IN" dirty="0"/>
              <a:t>Selenium WebDriver: </a:t>
            </a:r>
            <a:r>
              <a:rPr lang="en-US" dirty="0"/>
              <a:t>WebDriver extends its support to many latest browsers and platforms, unlike Selenium IDE</a:t>
            </a:r>
          </a:p>
          <a:p>
            <a:r>
              <a:rPr lang="en-US" dirty="0"/>
              <a:t>Selenium Grid: Selenium Grid is a tool used together with Selenium RC to run parallel tests across different machines and different browsers all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05874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609F-2B9D-4105-9FD9-D29A20CF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 in Selenium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0F01C-9986-4144-A745-3E6421E0A735}"/>
              </a:ext>
            </a:extLst>
          </p:cNvPr>
          <p:cNvSpPr txBox="1"/>
          <p:nvPr/>
        </p:nvSpPr>
        <p:spPr>
          <a:xfrm>
            <a:off x="1316387" y="1772816"/>
            <a:ext cx="10165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Try/Catch: </a:t>
            </a:r>
            <a:r>
              <a:rPr lang="en-US" dirty="0"/>
              <a:t>A method catches an exception using a combination of the try and catch keywords. </a:t>
            </a:r>
            <a:r>
              <a:rPr lang="en-US" b="1" dirty="0"/>
              <a:t>Try</a:t>
            </a:r>
            <a:r>
              <a:rPr lang="en-US" dirty="0"/>
              <a:t> is the start of the block and </a:t>
            </a:r>
            <a:r>
              <a:rPr lang="en-US" b="1" dirty="0"/>
              <a:t>Catch</a:t>
            </a:r>
            <a:r>
              <a:rPr lang="en-US" dirty="0"/>
              <a:t> is at the end of try block to handle the exceptions.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0C273-F5B3-4AF5-9217-9F61BB699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05" y="3247361"/>
            <a:ext cx="80105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1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77</TotalTime>
  <Words>577</Words>
  <Application>Microsoft Office PowerPoint</Application>
  <PresentationFormat>Custom</PresentationFormat>
  <Paragraphs>88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Automation Testing using Selenium Tool</vt:lpstr>
      <vt:lpstr>Contents</vt:lpstr>
      <vt:lpstr>Testing Importance</vt:lpstr>
      <vt:lpstr>Manual Testing</vt:lpstr>
      <vt:lpstr>Automation Testing</vt:lpstr>
      <vt:lpstr>Manual Testing and Automation Testing</vt:lpstr>
      <vt:lpstr>Selenium Automation Tool</vt:lpstr>
      <vt:lpstr>How it Works</vt:lpstr>
      <vt:lpstr>Exception Handling in Selenium</vt:lpstr>
      <vt:lpstr>Components Tested</vt:lpstr>
      <vt:lpstr>Components Tested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 using Selenium Tool</dc:title>
  <dc:creator>Darshan Shah</dc:creator>
  <cp:lastModifiedBy>Girish Kumar</cp:lastModifiedBy>
  <cp:revision>23</cp:revision>
  <dcterms:created xsi:type="dcterms:W3CDTF">2018-12-10T22:09:07Z</dcterms:created>
  <dcterms:modified xsi:type="dcterms:W3CDTF">2018-12-21T09:15:32Z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