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handoutMasterIdLst>
    <p:handoutMasterId r:id="rId53"/>
  </p:handoutMasterIdLst>
  <p:sldIdLst>
    <p:sldId id="766" r:id="rId2"/>
    <p:sldId id="736" r:id="rId3"/>
    <p:sldId id="767" r:id="rId4"/>
    <p:sldId id="768" r:id="rId5"/>
    <p:sldId id="770" r:id="rId6"/>
    <p:sldId id="741" r:id="rId7"/>
    <p:sldId id="742" r:id="rId8"/>
    <p:sldId id="778" r:id="rId9"/>
    <p:sldId id="780" r:id="rId10"/>
    <p:sldId id="781" r:id="rId11"/>
    <p:sldId id="743" r:id="rId12"/>
    <p:sldId id="782" r:id="rId13"/>
    <p:sldId id="783" r:id="rId14"/>
    <p:sldId id="784" r:id="rId15"/>
    <p:sldId id="785" r:id="rId16"/>
    <p:sldId id="786" r:id="rId17"/>
    <p:sldId id="814" r:id="rId18"/>
    <p:sldId id="787" r:id="rId19"/>
    <p:sldId id="788" r:id="rId20"/>
    <p:sldId id="789" r:id="rId21"/>
    <p:sldId id="790" r:id="rId22"/>
    <p:sldId id="815" r:id="rId23"/>
    <p:sldId id="792" r:id="rId24"/>
    <p:sldId id="793" r:id="rId25"/>
    <p:sldId id="794" r:id="rId26"/>
    <p:sldId id="795" r:id="rId27"/>
    <p:sldId id="816" r:id="rId28"/>
    <p:sldId id="796" r:id="rId29"/>
    <p:sldId id="797" r:id="rId30"/>
    <p:sldId id="798" r:id="rId31"/>
    <p:sldId id="820" r:id="rId32"/>
    <p:sldId id="799" r:id="rId33"/>
    <p:sldId id="800" r:id="rId34"/>
    <p:sldId id="801" r:id="rId35"/>
    <p:sldId id="817" r:id="rId36"/>
    <p:sldId id="802" r:id="rId37"/>
    <p:sldId id="803" r:id="rId38"/>
    <p:sldId id="804" r:id="rId39"/>
    <p:sldId id="805" r:id="rId40"/>
    <p:sldId id="806" r:id="rId41"/>
    <p:sldId id="818" r:id="rId42"/>
    <p:sldId id="813" r:id="rId43"/>
    <p:sldId id="807" r:id="rId44"/>
    <p:sldId id="808" r:id="rId45"/>
    <p:sldId id="811" r:id="rId46"/>
    <p:sldId id="810" r:id="rId47"/>
    <p:sldId id="812" r:id="rId48"/>
    <p:sldId id="777" r:id="rId49"/>
    <p:sldId id="764" r:id="rId50"/>
    <p:sldId id="819" r:id="rId51"/>
  </p:sldIdLst>
  <p:sldSz cx="9144000" cy="5143500" type="screen16x9"/>
  <p:notesSz cx="10234613" cy="7099300"/>
  <p:defaultTextStyle>
    <a:defPPr>
      <a:defRPr lang="zh-CN"/>
    </a:defPPr>
    <a:lvl1pPr algn="l" rtl="0" fontAlgn="base">
      <a:spcBef>
        <a:spcPct val="0"/>
      </a:spcBef>
      <a:spcAft>
        <a:spcPct val="0"/>
      </a:spcAft>
      <a:defRPr sz="2600" kern="1200">
        <a:solidFill>
          <a:srgbClr val="FFFFFF"/>
        </a:solidFill>
        <a:latin typeface="Verdana" pitchFamily="34" charset="0"/>
        <a:ea typeface="黑体" pitchFamily="2" charset="-122"/>
        <a:cs typeface="+mn-cs"/>
      </a:defRPr>
    </a:lvl1pPr>
    <a:lvl2pPr marL="457200" algn="l" rtl="0" fontAlgn="base">
      <a:spcBef>
        <a:spcPct val="0"/>
      </a:spcBef>
      <a:spcAft>
        <a:spcPct val="0"/>
      </a:spcAft>
      <a:defRPr sz="2600" kern="1200">
        <a:solidFill>
          <a:srgbClr val="FFFFFF"/>
        </a:solidFill>
        <a:latin typeface="Verdana" pitchFamily="34" charset="0"/>
        <a:ea typeface="黑体" pitchFamily="2" charset="-122"/>
        <a:cs typeface="+mn-cs"/>
      </a:defRPr>
    </a:lvl2pPr>
    <a:lvl3pPr marL="914400" algn="l" rtl="0" fontAlgn="base">
      <a:spcBef>
        <a:spcPct val="0"/>
      </a:spcBef>
      <a:spcAft>
        <a:spcPct val="0"/>
      </a:spcAft>
      <a:defRPr sz="2600" kern="1200">
        <a:solidFill>
          <a:srgbClr val="FFFFFF"/>
        </a:solidFill>
        <a:latin typeface="Verdana" pitchFamily="34" charset="0"/>
        <a:ea typeface="黑体" pitchFamily="2" charset="-122"/>
        <a:cs typeface="+mn-cs"/>
      </a:defRPr>
    </a:lvl3pPr>
    <a:lvl4pPr marL="1371600" algn="l" rtl="0" fontAlgn="base">
      <a:spcBef>
        <a:spcPct val="0"/>
      </a:spcBef>
      <a:spcAft>
        <a:spcPct val="0"/>
      </a:spcAft>
      <a:defRPr sz="2600" kern="1200">
        <a:solidFill>
          <a:srgbClr val="FFFFFF"/>
        </a:solidFill>
        <a:latin typeface="Verdana" pitchFamily="34" charset="0"/>
        <a:ea typeface="黑体" pitchFamily="2" charset="-122"/>
        <a:cs typeface="+mn-cs"/>
      </a:defRPr>
    </a:lvl4pPr>
    <a:lvl5pPr marL="1828800" algn="l" rtl="0" fontAlgn="base">
      <a:spcBef>
        <a:spcPct val="0"/>
      </a:spcBef>
      <a:spcAft>
        <a:spcPct val="0"/>
      </a:spcAft>
      <a:defRPr sz="2600" kern="1200">
        <a:solidFill>
          <a:srgbClr val="FFFFFF"/>
        </a:solidFill>
        <a:latin typeface="Verdana" pitchFamily="34" charset="0"/>
        <a:ea typeface="黑体" pitchFamily="2" charset="-122"/>
        <a:cs typeface="+mn-cs"/>
      </a:defRPr>
    </a:lvl5pPr>
    <a:lvl6pPr marL="2286000" algn="l" defTabSz="914400" rtl="0" eaLnBrk="1" latinLnBrk="0" hangingPunct="1">
      <a:defRPr sz="2600" kern="1200">
        <a:solidFill>
          <a:srgbClr val="FFFFFF"/>
        </a:solidFill>
        <a:latin typeface="Verdana" pitchFamily="34" charset="0"/>
        <a:ea typeface="黑体" pitchFamily="2" charset="-122"/>
        <a:cs typeface="+mn-cs"/>
      </a:defRPr>
    </a:lvl6pPr>
    <a:lvl7pPr marL="2743200" algn="l" defTabSz="914400" rtl="0" eaLnBrk="1" latinLnBrk="0" hangingPunct="1">
      <a:defRPr sz="2600" kern="1200">
        <a:solidFill>
          <a:srgbClr val="FFFFFF"/>
        </a:solidFill>
        <a:latin typeface="Verdana" pitchFamily="34" charset="0"/>
        <a:ea typeface="黑体" pitchFamily="2" charset="-122"/>
        <a:cs typeface="+mn-cs"/>
      </a:defRPr>
    </a:lvl7pPr>
    <a:lvl8pPr marL="3200400" algn="l" defTabSz="914400" rtl="0" eaLnBrk="1" latinLnBrk="0" hangingPunct="1">
      <a:defRPr sz="2600" kern="1200">
        <a:solidFill>
          <a:srgbClr val="FFFFFF"/>
        </a:solidFill>
        <a:latin typeface="Verdana" pitchFamily="34" charset="0"/>
        <a:ea typeface="黑体" pitchFamily="2" charset="-122"/>
        <a:cs typeface="+mn-cs"/>
      </a:defRPr>
    </a:lvl8pPr>
    <a:lvl9pPr marL="3657600" algn="l" defTabSz="914400" rtl="0" eaLnBrk="1" latinLnBrk="0" hangingPunct="1">
      <a:defRPr sz="2600" kern="1200">
        <a:solidFill>
          <a:srgbClr val="FFFFFF"/>
        </a:solidFill>
        <a:latin typeface="Verdana" pitchFamily="34" charset="0"/>
        <a:ea typeface="黑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77D3"/>
    <a:srgbClr val="F57B17"/>
    <a:srgbClr val="00D25F"/>
    <a:srgbClr val="CC0000"/>
    <a:srgbClr val="55B788"/>
    <a:srgbClr val="FF3333"/>
    <a:srgbClr val="FFFF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0058" autoAdjust="0"/>
  </p:normalViewPr>
  <p:slideViewPr>
    <p:cSldViewPr>
      <p:cViewPr varScale="1">
        <p:scale>
          <a:sx n="119" d="100"/>
          <a:sy n="119" d="100"/>
        </p:scale>
        <p:origin x="370" y="115"/>
      </p:cViewPr>
      <p:guideLst>
        <p:guide orient="horz" pos="1620"/>
        <p:guide pos="2880"/>
      </p:guideLst>
    </p:cSldViewPr>
  </p:slideViewPr>
  <p:notesTextViewPr>
    <p:cViewPr>
      <p:scale>
        <a:sx n="100" d="100"/>
        <a:sy n="100" d="100"/>
      </p:scale>
      <p:origin x="0" y="0"/>
    </p:cViewPr>
  </p:notesTextViewPr>
  <p:sorterViewPr>
    <p:cViewPr>
      <p:scale>
        <a:sx n="66" d="100"/>
        <a:sy n="66" d="100"/>
      </p:scale>
      <p:origin x="0" y="8370"/>
    </p:cViewPr>
  </p:sorterViewPr>
  <p:notesViewPr>
    <p:cSldViewPr>
      <p:cViewPr varScale="1">
        <p:scale>
          <a:sx n="85" d="100"/>
          <a:sy n="85" d="100"/>
        </p:scale>
        <p:origin x="-1819" y="-77"/>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bwMode="auto">
          <a:xfrm>
            <a:off x="0" y="0"/>
            <a:ext cx="4435475" cy="354013"/>
          </a:xfrm>
          <a:prstGeom prst="rect">
            <a:avLst/>
          </a:prstGeom>
          <a:noFill/>
          <a:ln>
            <a:noFill/>
          </a:ln>
          <a:extLst/>
        </p:spPr>
        <p:txBody>
          <a:bodyPr vert="horz" wrap="square" lIns="99048" tIns="49524" rIns="99048" bIns="49524" numCol="1" anchor="t" anchorCtr="0" compatLnSpc="1">
            <a:prstTxWarp prst="textNoShape">
              <a:avLst/>
            </a:prstTxWarp>
          </a:bodyPr>
          <a:lstStyle>
            <a:lvl1pPr algn="l" defTabSz="990600">
              <a:defRPr sz="1300">
                <a:solidFill>
                  <a:schemeClr val="tx1"/>
                </a:solidFill>
                <a:latin typeface="Calibri"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bwMode="auto">
          <a:xfrm>
            <a:off x="5797550" y="0"/>
            <a:ext cx="4435475" cy="354013"/>
          </a:xfrm>
          <a:prstGeom prst="rect">
            <a:avLst/>
          </a:prstGeom>
          <a:noFill/>
          <a:ln>
            <a:noFill/>
          </a:ln>
          <a:extLst/>
        </p:spPr>
        <p:txBody>
          <a:bodyPr vert="horz" wrap="square" lIns="99048" tIns="49524" rIns="99048" bIns="49524" numCol="1" anchor="t" anchorCtr="0" compatLnSpc="1">
            <a:prstTxWarp prst="textNoShape">
              <a:avLst/>
            </a:prstTxWarp>
          </a:bodyPr>
          <a:lstStyle>
            <a:lvl1pPr algn="r" defTabSz="990600">
              <a:defRPr sz="1300">
                <a:solidFill>
                  <a:schemeClr val="tx1"/>
                </a:solidFill>
                <a:latin typeface="Calibri" pitchFamily="34" charset="0"/>
                <a:ea typeface="宋体" pitchFamily="2" charset="-122"/>
              </a:defRPr>
            </a:lvl1pPr>
          </a:lstStyle>
          <a:p>
            <a:pPr>
              <a:defRPr/>
            </a:pPr>
            <a:fld id="{82608323-2FCF-4F7C-BBEA-B81B89A52F5C}" type="datetimeFigureOut">
              <a:rPr lang="zh-CN" altLang="en-US"/>
              <a:pPr>
                <a:defRPr/>
              </a:pPr>
              <a:t>2017/11/23</a:t>
            </a:fld>
            <a:endParaRPr lang="en-US" altLang="zh-CN"/>
          </a:p>
        </p:txBody>
      </p:sp>
      <p:sp>
        <p:nvSpPr>
          <p:cNvPr id="4" name="页脚占位符 3"/>
          <p:cNvSpPr>
            <a:spLocks noGrp="1"/>
          </p:cNvSpPr>
          <p:nvPr>
            <p:ph type="ftr" sz="quarter" idx="2"/>
          </p:nvPr>
        </p:nvSpPr>
        <p:spPr bwMode="auto">
          <a:xfrm>
            <a:off x="0" y="6743700"/>
            <a:ext cx="4435475" cy="354013"/>
          </a:xfrm>
          <a:prstGeom prst="rect">
            <a:avLst/>
          </a:prstGeom>
          <a:noFill/>
          <a:ln>
            <a:noFill/>
          </a:ln>
          <a:extLst/>
        </p:spPr>
        <p:txBody>
          <a:bodyPr vert="horz" wrap="square" lIns="99048" tIns="49524" rIns="99048" bIns="49524" numCol="1" anchor="b" anchorCtr="0" compatLnSpc="1">
            <a:prstTxWarp prst="textNoShape">
              <a:avLst/>
            </a:prstTxWarp>
          </a:bodyPr>
          <a:lstStyle>
            <a:lvl1pPr algn="l" defTabSz="990600">
              <a:defRPr sz="1300">
                <a:solidFill>
                  <a:schemeClr val="tx1"/>
                </a:solidFill>
                <a:latin typeface="Calibri"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bwMode="auto">
          <a:xfrm>
            <a:off x="5797550" y="6743700"/>
            <a:ext cx="4435475" cy="354013"/>
          </a:xfrm>
          <a:prstGeom prst="rect">
            <a:avLst/>
          </a:prstGeom>
          <a:noFill/>
          <a:ln>
            <a:noFill/>
          </a:ln>
          <a:extLst/>
        </p:spPr>
        <p:txBody>
          <a:bodyPr vert="horz" wrap="square" lIns="99048" tIns="49524" rIns="99048" bIns="49524" numCol="1" anchor="b" anchorCtr="0" compatLnSpc="1">
            <a:prstTxWarp prst="textNoShape">
              <a:avLst/>
            </a:prstTxWarp>
          </a:bodyPr>
          <a:lstStyle>
            <a:lvl1pPr algn="r" defTabSz="990600">
              <a:defRPr sz="1300">
                <a:solidFill>
                  <a:schemeClr val="tx1"/>
                </a:solidFill>
                <a:latin typeface="Calibri" pitchFamily="34" charset="0"/>
                <a:ea typeface="宋体" pitchFamily="2" charset="-122"/>
              </a:defRPr>
            </a:lvl1pPr>
          </a:lstStyle>
          <a:p>
            <a:pPr>
              <a:defRPr/>
            </a:pPr>
            <a:fld id="{E25106DE-711D-4A40-88B7-FA1E54403E8F}" type="slidenum">
              <a:rPr lang="zh-CN" altLang="en-US"/>
              <a:pPr>
                <a:defRPr/>
              </a:pPr>
              <a:t>‹#›</a:t>
            </a:fld>
            <a:endParaRPr lang="en-US" altLang="zh-CN"/>
          </a:p>
        </p:txBody>
      </p:sp>
    </p:spTree>
    <p:extLst>
      <p:ext uri="{BB962C8B-B14F-4D97-AF65-F5344CB8AC3E}">
        <p14:creationId xmlns:p14="http://schemas.microsoft.com/office/powerpoint/2010/main" val="539243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bwMode="auto">
          <a:xfrm>
            <a:off x="0" y="0"/>
            <a:ext cx="4435475" cy="354013"/>
          </a:xfrm>
          <a:prstGeom prst="rect">
            <a:avLst/>
          </a:prstGeom>
          <a:noFill/>
          <a:ln>
            <a:noFill/>
          </a:ln>
          <a:extLst/>
        </p:spPr>
        <p:txBody>
          <a:bodyPr vert="horz" wrap="square" lIns="99048" tIns="49524" rIns="99048" bIns="49524" numCol="1" anchor="t" anchorCtr="0" compatLnSpc="1">
            <a:prstTxWarp prst="textNoShape">
              <a:avLst/>
            </a:prstTxWarp>
          </a:bodyPr>
          <a:lstStyle>
            <a:lvl1pPr algn="l" defTabSz="990600">
              <a:defRPr sz="1300">
                <a:solidFill>
                  <a:schemeClr val="tx1"/>
                </a:solidFill>
                <a:latin typeface="Calibri"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bwMode="auto">
          <a:xfrm>
            <a:off x="5797550" y="0"/>
            <a:ext cx="4435475" cy="354013"/>
          </a:xfrm>
          <a:prstGeom prst="rect">
            <a:avLst/>
          </a:prstGeom>
          <a:noFill/>
          <a:ln>
            <a:noFill/>
          </a:ln>
          <a:extLst/>
        </p:spPr>
        <p:txBody>
          <a:bodyPr vert="horz" wrap="square" lIns="99048" tIns="49524" rIns="99048" bIns="49524" numCol="1" anchor="t" anchorCtr="0" compatLnSpc="1">
            <a:prstTxWarp prst="textNoShape">
              <a:avLst/>
            </a:prstTxWarp>
          </a:bodyPr>
          <a:lstStyle>
            <a:lvl1pPr algn="r" defTabSz="990600">
              <a:defRPr sz="1300">
                <a:solidFill>
                  <a:schemeClr val="tx1"/>
                </a:solidFill>
                <a:latin typeface="Calibri" pitchFamily="34" charset="0"/>
                <a:ea typeface="宋体" pitchFamily="2" charset="-122"/>
              </a:defRPr>
            </a:lvl1pPr>
          </a:lstStyle>
          <a:p>
            <a:pPr>
              <a:defRPr/>
            </a:pPr>
            <a:fld id="{F331F892-EE06-469C-9A4D-C38D45EB6FEB}" type="datetimeFigureOut">
              <a:rPr lang="zh-CN" altLang="en-US"/>
              <a:pPr>
                <a:defRPr/>
              </a:pPr>
              <a:t>2017/11/23</a:t>
            </a:fld>
            <a:endParaRPr lang="en-US" altLang="zh-CN"/>
          </a:p>
        </p:txBody>
      </p:sp>
      <p:sp>
        <p:nvSpPr>
          <p:cNvPr id="4" name="幻灯片图像占位符 3"/>
          <p:cNvSpPr>
            <a:spLocks noGrp="1" noRot="1" noChangeAspect="1"/>
          </p:cNvSpPr>
          <p:nvPr>
            <p:ph type="sldImg" idx="2"/>
          </p:nvPr>
        </p:nvSpPr>
        <p:spPr>
          <a:xfrm>
            <a:off x="2752725" y="533400"/>
            <a:ext cx="4729163" cy="26606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bwMode="auto">
          <a:xfrm>
            <a:off x="1022350" y="3371850"/>
            <a:ext cx="8189913" cy="3194050"/>
          </a:xfrm>
          <a:prstGeom prst="rect">
            <a:avLst/>
          </a:prstGeom>
          <a:noFill/>
          <a:ln>
            <a:noFill/>
          </a:ln>
          <a:ex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bwMode="auto">
          <a:xfrm>
            <a:off x="0" y="6743700"/>
            <a:ext cx="4435475" cy="354013"/>
          </a:xfrm>
          <a:prstGeom prst="rect">
            <a:avLst/>
          </a:prstGeom>
          <a:noFill/>
          <a:ln>
            <a:noFill/>
          </a:ln>
          <a:extLst/>
        </p:spPr>
        <p:txBody>
          <a:bodyPr vert="horz" wrap="square" lIns="99048" tIns="49524" rIns="99048" bIns="49524" numCol="1" anchor="b" anchorCtr="0" compatLnSpc="1">
            <a:prstTxWarp prst="textNoShape">
              <a:avLst/>
            </a:prstTxWarp>
          </a:bodyPr>
          <a:lstStyle>
            <a:lvl1pPr algn="l" defTabSz="990600">
              <a:defRPr sz="1300">
                <a:solidFill>
                  <a:schemeClr val="tx1"/>
                </a:solidFill>
                <a:latin typeface="Calibri"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bwMode="auto">
          <a:xfrm>
            <a:off x="5797550" y="6743700"/>
            <a:ext cx="4435475" cy="354013"/>
          </a:xfrm>
          <a:prstGeom prst="rect">
            <a:avLst/>
          </a:prstGeom>
          <a:noFill/>
          <a:ln>
            <a:noFill/>
          </a:ln>
          <a:extLst/>
        </p:spPr>
        <p:txBody>
          <a:bodyPr vert="horz" wrap="square" lIns="99048" tIns="49524" rIns="99048" bIns="49524" numCol="1" anchor="b" anchorCtr="0" compatLnSpc="1">
            <a:prstTxWarp prst="textNoShape">
              <a:avLst/>
            </a:prstTxWarp>
          </a:bodyPr>
          <a:lstStyle>
            <a:lvl1pPr algn="r" defTabSz="990600">
              <a:defRPr sz="1300">
                <a:solidFill>
                  <a:schemeClr val="tx1"/>
                </a:solidFill>
                <a:latin typeface="Calibri" pitchFamily="34" charset="0"/>
                <a:ea typeface="宋体" pitchFamily="2" charset="-122"/>
              </a:defRPr>
            </a:lvl1pPr>
          </a:lstStyle>
          <a:p>
            <a:pPr>
              <a:defRPr/>
            </a:pPr>
            <a:fld id="{076F498D-C7CC-4C66-8B62-FBBCE7884F4F}" type="slidenum">
              <a:rPr lang="zh-CN" altLang="en-US"/>
              <a:pPr>
                <a:defRPr/>
              </a:pPr>
              <a:t>‹#›</a:t>
            </a:fld>
            <a:endParaRPr lang="en-US" altLang="zh-CN"/>
          </a:p>
        </p:txBody>
      </p:sp>
    </p:spTree>
    <p:extLst>
      <p:ext uri="{BB962C8B-B14F-4D97-AF65-F5344CB8AC3E}">
        <p14:creationId xmlns:p14="http://schemas.microsoft.com/office/powerpoint/2010/main" val="185263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bwMode="auto">
          <a:noFill/>
          <a:ln>
            <a:solidFill>
              <a:srgbClr val="000000"/>
            </a:solidFill>
            <a:miter lim="800000"/>
            <a:headEnd/>
            <a:tailEnd/>
          </a:ln>
        </p:spPr>
      </p:sp>
      <p:sp>
        <p:nvSpPr>
          <p:cNvPr id="40962" name="备注占位符 2"/>
          <p:cNvSpPr>
            <a:spLocks noGrp="1"/>
          </p:cNvSpPr>
          <p:nvPr>
            <p:ph type="body" idx="1"/>
          </p:nvPr>
        </p:nvSpPr>
        <p:spPr>
          <a:noFill/>
        </p:spPr>
        <p:txBody>
          <a:bodyPr/>
          <a:lstStyle/>
          <a:p>
            <a:endParaRPr lang="zh-CN" altLang="en-US" smtClean="0"/>
          </a:p>
        </p:txBody>
      </p:sp>
      <p:sp>
        <p:nvSpPr>
          <p:cNvPr id="40963" name="灯片编号占位符 3"/>
          <p:cNvSpPr>
            <a:spLocks noGrp="1"/>
          </p:cNvSpPr>
          <p:nvPr>
            <p:ph type="sldNum" sz="quarter" idx="5"/>
          </p:nvPr>
        </p:nvSpPr>
        <p:spPr>
          <a:noFill/>
          <a:ln>
            <a:miter lim="800000"/>
            <a:headEnd/>
            <a:tailEnd/>
          </a:ln>
        </p:spPr>
        <p:txBody>
          <a:bodyPr/>
          <a:lstStyle/>
          <a:p>
            <a:fld id="{355CB7E7-3BD4-4592-8109-3A88A337E1FA}" type="slidenum">
              <a:rPr lang="zh-CN" altLang="en-US" smtClean="0">
                <a:ea typeface="宋体" charset="-122"/>
              </a:rPr>
              <a:pPr/>
              <a:t>23</a:t>
            </a:fld>
            <a:endParaRPr lang="en-US" altLang="zh-CN" smtClean="0">
              <a:ea typeface="宋体" charset="-122"/>
            </a:endParaRPr>
          </a:p>
        </p:txBody>
      </p:sp>
    </p:spTree>
    <p:extLst>
      <p:ext uri="{BB962C8B-B14F-4D97-AF65-F5344CB8AC3E}">
        <p14:creationId xmlns:p14="http://schemas.microsoft.com/office/powerpoint/2010/main" val="1101103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cxnSp>
        <p:nvCxnSpPr>
          <p:cNvPr id="4" name="直接连接符 3"/>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6" name="直接连接符 5"/>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7" name="图片 14"/>
          <p:cNvPicPr>
            <a:picLocks noChangeAspect="1"/>
          </p:cNvPicPr>
          <p:nvPr userDrawn="1"/>
        </p:nvPicPr>
        <p:blipFill>
          <a:blip r:embed="rId2"/>
          <a:srcRect b="16089"/>
          <a:stretch>
            <a:fillRect/>
          </a:stretch>
        </p:blipFill>
        <p:spPr bwMode="auto">
          <a:xfrm>
            <a:off x="6804025" y="33338"/>
            <a:ext cx="2317750" cy="409575"/>
          </a:xfrm>
          <a:prstGeom prst="rect">
            <a:avLst/>
          </a:prstGeom>
          <a:noFill/>
          <a:ln w="9525">
            <a:noFill/>
            <a:miter lim="800000"/>
            <a:headEnd/>
            <a:tailEnd/>
          </a:ln>
        </p:spPr>
      </p:pic>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transition spd="slow" advClick="0" advTm="100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cxnSp>
        <p:nvCxnSpPr>
          <p:cNvPr id="4" name="直接连接符 3"/>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6" name="直接连接符 5"/>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7"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3"/>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9" name="灯片编号占位符 5"/>
          <p:cNvSpPr>
            <a:spLocks noGrp="1"/>
          </p:cNvSpPr>
          <p:nvPr>
            <p:ph type="sldNum" sz="quarter" idx="11"/>
          </p:nvPr>
        </p:nvSpPr>
        <p:spPr>
          <a:xfrm>
            <a:off x="6796088" y="4822825"/>
            <a:ext cx="2133600" cy="273050"/>
          </a:xfrm>
          <a:prstGeom prst="rect">
            <a:avLst/>
          </a:prstGeom>
        </p:spPr>
        <p:txBody>
          <a:bodyPr/>
          <a:lstStyle>
            <a:lvl1pPr algn="ctr">
              <a:defRPr>
                <a:ea typeface="黑体" pitchFamily="49" charset="-122"/>
              </a:defRPr>
            </a:lvl1pPr>
          </a:lstStyle>
          <a:p>
            <a:pPr>
              <a:defRPr/>
            </a:pPr>
            <a:fld id="{B8F1354A-1B2B-4E61-9DF0-BF0ABEAE8FA1}" type="slidenum">
              <a:rPr lang="zh-CN" altLang="en-US"/>
              <a:pPr>
                <a:defRPr/>
              </a:pPr>
              <a:t>‹#›</a:t>
            </a:fld>
            <a:endParaRPr lang="zh-CN" altLang="en-US"/>
          </a:p>
        </p:txBody>
      </p:sp>
    </p:spTree>
  </p:cSld>
  <p:clrMapOvr>
    <a:masterClrMapping/>
  </p:clrMapOvr>
  <p:transition spd="slow" advClick="0" advTm="100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AndTwoObj">
  <p:cSld name="标题，一项大型内容和两项小型内容">
    <p:spTree>
      <p:nvGrpSpPr>
        <p:cNvPr id="1" name=""/>
        <p:cNvGrpSpPr/>
        <p:nvPr/>
      </p:nvGrpSpPr>
      <p:grpSpPr>
        <a:xfrm>
          <a:off x="0" y="0"/>
          <a:ext cx="0" cy="0"/>
          <a:chOff x="0" y="0"/>
          <a:chExt cx="0" cy="0"/>
        </a:xfrm>
      </p:grpSpPr>
      <p:cxnSp>
        <p:nvCxnSpPr>
          <p:cNvPr id="6" name="直接连接符 5"/>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8" name="直接连接符 7"/>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9" name="图片 2"/>
          <p:cNvPicPr>
            <a:picLocks noChangeAspect="1"/>
          </p:cNvPicPr>
          <p:nvPr userDrawn="1"/>
        </p:nvPicPr>
        <p:blipFill>
          <a:blip r:embed="rId2"/>
          <a:srcRect/>
          <a:stretch>
            <a:fillRect/>
          </a:stretch>
        </p:blipFill>
        <p:spPr bwMode="auto">
          <a:xfrm>
            <a:off x="8604250" y="60325"/>
            <a:ext cx="539750" cy="404813"/>
          </a:xfrm>
          <a:prstGeom prst="rect">
            <a:avLst/>
          </a:prstGeom>
          <a:noFill/>
          <a:ln w="9525">
            <a:noFill/>
            <a:miter lim="800000"/>
            <a:headEnd/>
            <a:tailEnd/>
          </a:ln>
        </p:spPr>
      </p:pic>
      <p:sp>
        <p:nvSpPr>
          <p:cNvPr id="2" name="标题 1"/>
          <p:cNvSpPr>
            <a:spLocks noGrp="1"/>
          </p:cNvSpPr>
          <p:nvPr>
            <p:ph type="title"/>
          </p:nvPr>
        </p:nvSpPr>
        <p:spPr>
          <a:xfrm>
            <a:off x="303213" y="789384"/>
            <a:ext cx="8229600" cy="270272"/>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75160"/>
            <a:ext cx="4038600" cy="35647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75160"/>
            <a:ext cx="4038600" cy="172521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114675"/>
            <a:ext cx="4038600" cy="17252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advClick="0" advTm="100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6" name="直接连接符 5"/>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7" name="图片 2"/>
          <p:cNvPicPr>
            <a:picLocks noChangeAspect="1"/>
          </p:cNvPicPr>
          <p:nvPr userDrawn="1"/>
        </p:nvPicPr>
        <p:blipFill>
          <a:blip r:embed="rId2"/>
          <a:srcRect/>
          <a:stretch>
            <a:fillRect/>
          </a:stretch>
        </p:blipFill>
        <p:spPr bwMode="auto">
          <a:xfrm>
            <a:off x="8569325" y="60325"/>
            <a:ext cx="539750" cy="404813"/>
          </a:xfrm>
          <a:prstGeom prst="rect">
            <a:avLst/>
          </a:prstGeom>
          <a:noFill/>
          <a:ln w="9525">
            <a:noFill/>
            <a:miter lim="800000"/>
            <a:headEnd/>
            <a:tailEnd/>
          </a:ln>
        </p:spPr>
      </p:pic>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8" name="日期占位符 3"/>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Tree>
  </p:cSld>
  <p:clrMapOvr>
    <a:masterClrMapping/>
  </p:clrMapOvr>
  <p:transition spd="slow" advClick="0" advTm="100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cxnSp>
        <p:nvCxnSpPr>
          <p:cNvPr id="5" name="直接连接符 4"/>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7" name="直接连接符 6"/>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8"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日期占位符 4"/>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Tree>
  </p:cSld>
  <p:clrMapOvr>
    <a:masterClrMapping/>
  </p:clrMapOvr>
  <p:transition spd="slow" advClick="0" advTm="100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cxnSp>
        <p:nvCxnSpPr>
          <p:cNvPr id="7" name="直接连接符 6"/>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9" name="直接连接符 8"/>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10"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1" name="日期占位符 6"/>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12" name="灯片编号占位符 8"/>
          <p:cNvSpPr>
            <a:spLocks noGrp="1"/>
          </p:cNvSpPr>
          <p:nvPr>
            <p:ph type="sldNum" sz="quarter" idx="11"/>
          </p:nvPr>
        </p:nvSpPr>
        <p:spPr>
          <a:xfrm>
            <a:off x="6796088" y="4822825"/>
            <a:ext cx="2133600" cy="273050"/>
          </a:xfrm>
          <a:prstGeom prst="rect">
            <a:avLst/>
          </a:prstGeom>
        </p:spPr>
        <p:txBody>
          <a:bodyPr/>
          <a:lstStyle>
            <a:lvl1pPr algn="ctr">
              <a:defRPr>
                <a:ea typeface="黑体" pitchFamily="49" charset="-122"/>
              </a:defRPr>
            </a:lvl1pPr>
          </a:lstStyle>
          <a:p>
            <a:pPr>
              <a:defRPr/>
            </a:pPr>
            <a:fld id="{B986A9B2-26BB-43E5-AB76-7BBFD5827111}" type="slidenum">
              <a:rPr lang="zh-CN" altLang="en-US"/>
              <a:pPr>
                <a:defRPr/>
              </a:pPr>
              <a:t>‹#›</a:t>
            </a:fld>
            <a:endParaRPr lang="zh-CN" altLang="en-US"/>
          </a:p>
        </p:txBody>
      </p:sp>
    </p:spTree>
  </p:cSld>
  <p:clrMapOvr>
    <a:masterClrMapping/>
  </p:clrMapOvr>
  <p:transition spd="slow" advClick="0" advTm="100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cxnSp>
        <p:nvCxnSpPr>
          <p:cNvPr id="3" name="直接连接符 2"/>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5" name="直接连接符 4"/>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6"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日期占位符 2"/>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8" name="页脚占位符 3"/>
          <p:cNvSpPr>
            <a:spLocks noGrp="1"/>
          </p:cNvSpPr>
          <p:nvPr>
            <p:ph type="ftr" sz="quarter" idx="11"/>
          </p:nvPr>
        </p:nvSpPr>
        <p:spPr>
          <a:xfrm>
            <a:off x="357188" y="4822825"/>
            <a:ext cx="3643312" cy="273050"/>
          </a:xfrm>
          <a:prstGeom prst="rect">
            <a:avLst/>
          </a:prstGeom>
        </p:spPr>
        <p:txBody>
          <a:bodyPr/>
          <a:lstStyle>
            <a:lvl1pPr algn="ctr">
              <a:defRPr>
                <a:ea typeface="黑体" pitchFamily="49" charset="-122"/>
              </a:defRPr>
            </a:lvl1pPr>
          </a:lstStyle>
          <a:p>
            <a:pPr>
              <a:defRPr/>
            </a:pPr>
            <a:r>
              <a:rPr lang="zh-CN" altLang="en-US"/>
              <a:t>电子服务与智慧工厂</a:t>
            </a:r>
          </a:p>
        </p:txBody>
      </p:sp>
      <p:sp>
        <p:nvSpPr>
          <p:cNvPr id="9" name="灯片编号占位符 4"/>
          <p:cNvSpPr>
            <a:spLocks noGrp="1"/>
          </p:cNvSpPr>
          <p:nvPr>
            <p:ph type="sldNum" sz="quarter" idx="12"/>
          </p:nvPr>
        </p:nvSpPr>
        <p:spPr>
          <a:xfrm>
            <a:off x="6796088" y="4822825"/>
            <a:ext cx="2133600" cy="273050"/>
          </a:xfrm>
          <a:prstGeom prst="rect">
            <a:avLst/>
          </a:prstGeom>
        </p:spPr>
        <p:txBody>
          <a:bodyPr/>
          <a:lstStyle>
            <a:lvl1pPr algn="ctr">
              <a:defRPr>
                <a:ea typeface="黑体" pitchFamily="49" charset="-122"/>
              </a:defRPr>
            </a:lvl1pPr>
          </a:lstStyle>
          <a:p>
            <a:pPr>
              <a:defRPr/>
            </a:pPr>
            <a:fld id="{8DB901DA-26C7-4D97-9341-D93D8CFBBAD8}" type="slidenum">
              <a:rPr lang="zh-CN" altLang="en-US"/>
              <a:pPr>
                <a:defRPr/>
              </a:pPr>
              <a:t>‹#›</a:t>
            </a:fld>
            <a:endParaRPr lang="zh-CN" altLang="en-US"/>
          </a:p>
        </p:txBody>
      </p:sp>
    </p:spTree>
  </p:cSld>
  <p:clrMapOvr>
    <a:masterClrMapping/>
  </p:clrMapOvr>
  <p:transition spd="slow" advClick="0" advTm="100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cxnSp>
        <p:nvCxnSpPr>
          <p:cNvPr id="2" name="直接连接符 1"/>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4" name="直接连接符 3"/>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日期占位符 1"/>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6" name="页脚占位符 2"/>
          <p:cNvSpPr>
            <a:spLocks noGrp="1"/>
          </p:cNvSpPr>
          <p:nvPr>
            <p:ph type="ftr" sz="quarter" idx="11"/>
          </p:nvPr>
        </p:nvSpPr>
        <p:spPr>
          <a:xfrm>
            <a:off x="357188" y="4822825"/>
            <a:ext cx="3643312" cy="273050"/>
          </a:xfrm>
          <a:prstGeom prst="rect">
            <a:avLst/>
          </a:prstGeom>
        </p:spPr>
        <p:txBody>
          <a:bodyPr/>
          <a:lstStyle>
            <a:lvl1pPr algn="ctr">
              <a:defRPr>
                <a:ea typeface="黑体" pitchFamily="49" charset="-122"/>
              </a:defRPr>
            </a:lvl1pPr>
          </a:lstStyle>
          <a:p>
            <a:pPr>
              <a:defRPr/>
            </a:pPr>
            <a:r>
              <a:rPr lang="zh-CN" altLang="en-US"/>
              <a:t>电子服务与智慧工厂</a:t>
            </a:r>
          </a:p>
        </p:txBody>
      </p:sp>
      <p:sp>
        <p:nvSpPr>
          <p:cNvPr id="7" name="灯片编号占位符 3"/>
          <p:cNvSpPr>
            <a:spLocks noGrp="1"/>
          </p:cNvSpPr>
          <p:nvPr>
            <p:ph type="sldNum" sz="quarter" idx="12"/>
          </p:nvPr>
        </p:nvSpPr>
        <p:spPr>
          <a:xfrm>
            <a:off x="6796088" y="4822825"/>
            <a:ext cx="2133600" cy="273050"/>
          </a:xfrm>
          <a:prstGeom prst="rect">
            <a:avLst/>
          </a:prstGeom>
        </p:spPr>
        <p:txBody>
          <a:bodyPr/>
          <a:lstStyle>
            <a:lvl1pPr algn="ctr">
              <a:defRPr>
                <a:ea typeface="黑体" pitchFamily="49" charset="-122"/>
              </a:defRPr>
            </a:lvl1pPr>
          </a:lstStyle>
          <a:p>
            <a:pPr>
              <a:defRPr/>
            </a:pPr>
            <a:fld id="{BFF20E42-EDDD-4410-A0A2-44218CDD6F9D}" type="slidenum">
              <a:rPr lang="zh-CN" altLang="en-US"/>
              <a:pPr>
                <a:defRPr/>
              </a:pPr>
              <a:t>‹#›</a:t>
            </a:fld>
            <a:endParaRPr lang="zh-CN" altLang="en-US"/>
          </a:p>
        </p:txBody>
      </p:sp>
    </p:spTree>
  </p:cSld>
  <p:clrMapOvr>
    <a:masterClrMapping/>
  </p:clrMapOvr>
  <p:transition spd="slow" advClick="0" advTm="100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cxnSp>
        <p:nvCxnSpPr>
          <p:cNvPr id="5" name="直接连接符 4"/>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7" name="直接连接符 6"/>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8"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日期占位符 4"/>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10" name="页脚占位符 5"/>
          <p:cNvSpPr>
            <a:spLocks noGrp="1"/>
          </p:cNvSpPr>
          <p:nvPr>
            <p:ph type="ftr" sz="quarter" idx="11"/>
          </p:nvPr>
        </p:nvSpPr>
        <p:spPr>
          <a:xfrm>
            <a:off x="357188" y="4822825"/>
            <a:ext cx="3643312" cy="273050"/>
          </a:xfrm>
          <a:prstGeom prst="rect">
            <a:avLst/>
          </a:prstGeom>
        </p:spPr>
        <p:txBody>
          <a:bodyPr/>
          <a:lstStyle>
            <a:lvl1pPr algn="ctr">
              <a:defRPr>
                <a:ea typeface="黑体" pitchFamily="49" charset="-122"/>
              </a:defRPr>
            </a:lvl1pPr>
          </a:lstStyle>
          <a:p>
            <a:pPr>
              <a:defRPr/>
            </a:pPr>
            <a:r>
              <a:rPr lang="zh-CN" altLang="en-US"/>
              <a:t>电子服务与智慧工厂</a:t>
            </a:r>
          </a:p>
        </p:txBody>
      </p:sp>
      <p:sp>
        <p:nvSpPr>
          <p:cNvPr id="11" name="灯片编号占位符 6"/>
          <p:cNvSpPr>
            <a:spLocks noGrp="1"/>
          </p:cNvSpPr>
          <p:nvPr>
            <p:ph type="sldNum" sz="quarter" idx="12"/>
          </p:nvPr>
        </p:nvSpPr>
        <p:spPr>
          <a:xfrm>
            <a:off x="6796088" y="4822825"/>
            <a:ext cx="2133600" cy="273050"/>
          </a:xfrm>
          <a:prstGeom prst="rect">
            <a:avLst/>
          </a:prstGeom>
        </p:spPr>
        <p:txBody>
          <a:bodyPr/>
          <a:lstStyle>
            <a:lvl1pPr algn="ctr">
              <a:defRPr>
                <a:ea typeface="黑体" pitchFamily="49" charset="-122"/>
              </a:defRPr>
            </a:lvl1pPr>
          </a:lstStyle>
          <a:p>
            <a:pPr>
              <a:defRPr/>
            </a:pPr>
            <a:fld id="{556FB8EE-C535-4CAA-9FBF-61AF192CB499}" type="slidenum">
              <a:rPr lang="zh-CN" altLang="en-US"/>
              <a:pPr>
                <a:defRPr/>
              </a:pPr>
              <a:t>‹#›</a:t>
            </a:fld>
            <a:endParaRPr lang="zh-CN" altLang="en-US"/>
          </a:p>
        </p:txBody>
      </p:sp>
    </p:spTree>
  </p:cSld>
  <p:clrMapOvr>
    <a:masterClrMapping/>
  </p:clrMapOvr>
  <p:transition spd="slow" advClick="0" advTm="100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cxnSp>
        <p:nvCxnSpPr>
          <p:cNvPr id="5" name="直接连接符 4"/>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7" name="直接连接符 6"/>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8"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日期占位符 4"/>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10" name="灯片编号占位符 6"/>
          <p:cNvSpPr>
            <a:spLocks noGrp="1"/>
          </p:cNvSpPr>
          <p:nvPr>
            <p:ph type="sldNum" sz="quarter" idx="11"/>
          </p:nvPr>
        </p:nvSpPr>
        <p:spPr>
          <a:xfrm>
            <a:off x="6796088" y="4822825"/>
            <a:ext cx="2133600" cy="273050"/>
          </a:xfrm>
          <a:prstGeom prst="rect">
            <a:avLst/>
          </a:prstGeom>
        </p:spPr>
        <p:txBody>
          <a:bodyPr/>
          <a:lstStyle>
            <a:lvl1pPr algn="ctr">
              <a:defRPr>
                <a:ea typeface="黑体" pitchFamily="49" charset="-122"/>
              </a:defRPr>
            </a:lvl1pPr>
          </a:lstStyle>
          <a:p>
            <a:pPr>
              <a:defRPr/>
            </a:pPr>
            <a:fld id="{10FFFEE0-5937-4953-94C7-39A7EB6F014F}" type="slidenum">
              <a:rPr lang="zh-CN" altLang="en-US"/>
              <a:pPr>
                <a:defRPr/>
              </a:pPr>
              <a:t>‹#›</a:t>
            </a:fld>
            <a:endParaRPr lang="zh-CN" altLang="en-US"/>
          </a:p>
        </p:txBody>
      </p:sp>
    </p:spTree>
  </p:cSld>
  <p:clrMapOvr>
    <a:masterClrMapping/>
  </p:clrMapOvr>
  <p:transition spd="slow" advClick="0" advTm="100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cxnSp>
        <p:nvCxnSpPr>
          <p:cNvPr id="4" name="直接连接符 3"/>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6" name="直接连接符 5"/>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7"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3"/>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9" name="灯片编号占位符 5"/>
          <p:cNvSpPr>
            <a:spLocks noGrp="1"/>
          </p:cNvSpPr>
          <p:nvPr>
            <p:ph type="sldNum" sz="quarter" idx="11"/>
          </p:nvPr>
        </p:nvSpPr>
        <p:spPr>
          <a:xfrm>
            <a:off x="6796088" y="4822825"/>
            <a:ext cx="2133600" cy="273050"/>
          </a:xfrm>
          <a:prstGeom prst="rect">
            <a:avLst/>
          </a:prstGeom>
        </p:spPr>
        <p:txBody>
          <a:bodyPr/>
          <a:lstStyle>
            <a:lvl1pPr algn="ctr">
              <a:defRPr>
                <a:ea typeface="黑体" pitchFamily="49" charset="-122"/>
              </a:defRPr>
            </a:lvl1pPr>
          </a:lstStyle>
          <a:p>
            <a:pPr>
              <a:defRPr/>
            </a:pPr>
            <a:fld id="{BD6D7D71-2867-4F48-89EE-31816A6418F8}" type="slidenum">
              <a:rPr lang="zh-CN" altLang="en-US"/>
              <a:pPr>
                <a:defRPr/>
              </a:pPr>
              <a:t>‹#›</a:t>
            </a:fld>
            <a:endParaRPr lang="zh-CN" altLang="en-US"/>
          </a:p>
        </p:txBody>
      </p:sp>
    </p:spTree>
  </p:cSld>
  <p:clrMapOvr>
    <a:masterClrMapping/>
  </p:clrMapOvr>
  <p:transition spd="slow" advClick="0" advTm="1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直接连接符 8"/>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1028" name="标题占位符 1"/>
          <p:cNvSpPr>
            <a:spLocks noGrp="1"/>
          </p:cNvSpPr>
          <p:nvPr>
            <p:ph type="title"/>
          </p:nvPr>
        </p:nvSpPr>
        <p:spPr bwMode="auto">
          <a:xfrm>
            <a:off x="285750" y="107950"/>
            <a:ext cx="8229600" cy="436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一、单击此处编辑母版标题样式</a:t>
            </a:r>
          </a:p>
        </p:txBody>
      </p:sp>
      <p:sp>
        <p:nvSpPr>
          <p:cNvPr id="1029" name="文本占位符 2"/>
          <p:cNvSpPr>
            <a:spLocks noGrp="1"/>
          </p:cNvSpPr>
          <p:nvPr>
            <p:ph type="body" idx="1"/>
          </p:nvPr>
        </p:nvSpPr>
        <p:spPr bwMode="auto">
          <a:xfrm>
            <a:off x="303213" y="617538"/>
            <a:ext cx="8516937" cy="4168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cxnSp>
        <p:nvCxnSpPr>
          <p:cNvPr id="11" name="直接连接符 10"/>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slow" advClick="0" advTm="1000"/>
  <p:timing>
    <p:tnLst>
      <p:par>
        <p:cTn id="1" dur="indefinite" restart="never" nodeType="tmRoot"/>
      </p:par>
    </p:tnLst>
  </p:timing>
  <p:hf hdr="0" dt="0"/>
  <p:txStyles>
    <p:titleStyle>
      <a:lvl1pPr algn="l" rtl="0" eaLnBrk="0" fontAlgn="base" hangingPunct="0">
        <a:spcBef>
          <a:spcPct val="0"/>
        </a:spcBef>
        <a:spcAft>
          <a:spcPct val="0"/>
        </a:spcAft>
        <a:defRPr sz="2800" b="1" kern="1200">
          <a:solidFill>
            <a:srgbClr val="CC0000"/>
          </a:solidFill>
          <a:latin typeface="黑体" pitchFamily="2" charset="-122"/>
          <a:ea typeface="黑体" pitchFamily="2" charset="-122"/>
          <a:cs typeface="黑体" charset="0"/>
        </a:defRPr>
      </a:lvl1pPr>
      <a:lvl2pPr algn="l" rtl="0" eaLnBrk="0" fontAlgn="base" hangingPunct="0">
        <a:spcBef>
          <a:spcPct val="0"/>
        </a:spcBef>
        <a:spcAft>
          <a:spcPct val="0"/>
        </a:spcAft>
        <a:defRPr sz="2800" b="1">
          <a:solidFill>
            <a:srgbClr val="CC0000"/>
          </a:solidFill>
          <a:latin typeface="黑体" pitchFamily="2" charset="-122"/>
          <a:ea typeface="黑体" pitchFamily="2" charset="-122"/>
          <a:cs typeface="黑体" charset="0"/>
        </a:defRPr>
      </a:lvl2pPr>
      <a:lvl3pPr algn="l" rtl="0" eaLnBrk="0" fontAlgn="base" hangingPunct="0">
        <a:spcBef>
          <a:spcPct val="0"/>
        </a:spcBef>
        <a:spcAft>
          <a:spcPct val="0"/>
        </a:spcAft>
        <a:defRPr sz="2800" b="1">
          <a:solidFill>
            <a:srgbClr val="CC0000"/>
          </a:solidFill>
          <a:latin typeface="黑体" pitchFamily="2" charset="-122"/>
          <a:ea typeface="黑体" pitchFamily="2" charset="-122"/>
          <a:cs typeface="黑体" charset="0"/>
        </a:defRPr>
      </a:lvl3pPr>
      <a:lvl4pPr algn="l" rtl="0" eaLnBrk="0" fontAlgn="base" hangingPunct="0">
        <a:spcBef>
          <a:spcPct val="0"/>
        </a:spcBef>
        <a:spcAft>
          <a:spcPct val="0"/>
        </a:spcAft>
        <a:defRPr sz="2800" b="1">
          <a:solidFill>
            <a:srgbClr val="CC0000"/>
          </a:solidFill>
          <a:latin typeface="黑体" pitchFamily="2" charset="-122"/>
          <a:ea typeface="黑体" pitchFamily="2" charset="-122"/>
          <a:cs typeface="黑体" charset="0"/>
        </a:defRPr>
      </a:lvl4pPr>
      <a:lvl5pPr algn="l" rtl="0" eaLnBrk="0" fontAlgn="base" hangingPunct="0">
        <a:spcBef>
          <a:spcPct val="0"/>
        </a:spcBef>
        <a:spcAft>
          <a:spcPct val="0"/>
        </a:spcAft>
        <a:defRPr sz="2800" b="1">
          <a:solidFill>
            <a:srgbClr val="CC0000"/>
          </a:solidFill>
          <a:latin typeface="黑体" pitchFamily="2" charset="-122"/>
          <a:ea typeface="黑体" pitchFamily="2" charset="-122"/>
          <a:cs typeface="黑体" charset="0"/>
        </a:defRPr>
      </a:lvl5pPr>
      <a:lvl6pPr marL="457200" algn="l" rtl="0" fontAlgn="base">
        <a:spcBef>
          <a:spcPct val="0"/>
        </a:spcBef>
        <a:spcAft>
          <a:spcPct val="0"/>
        </a:spcAft>
        <a:defRPr sz="2400" b="1">
          <a:solidFill>
            <a:srgbClr val="EDF6F9"/>
          </a:solidFill>
          <a:latin typeface="微软雅黑" pitchFamily="34" charset="-122"/>
          <a:ea typeface="微软雅黑" pitchFamily="34" charset="-122"/>
        </a:defRPr>
      </a:lvl6pPr>
      <a:lvl7pPr marL="914400" algn="l" rtl="0" fontAlgn="base">
        <a:spcBef>
          <a:spcPct val="0"/>
        </a:spcBef>
        <a:spcAft>
          <a:spcPct val="0"/>
        </a:spcAft>
        <a:defRPr sz="2400" b="1">
          <a:solidFill>
            <a:srgbClr val="EDF6F9"/>
          </a:solidFill>
          <a:latin typeface="微软雅黑" pitchFamily="34" charset="-122"/>
          <a:ea typeface="微软雅黑" pitchFamily="34" charset="-122"/>
        </a:defRPr>
      </a:lvl7pPr>
      <a:lvl8pPr marL="1371600" algn="l" rtl="0" fontAlgn="base">
        <a:spcBef>
          <a:spcPct val="0"/>
        </a:spcBef>
        <a:spcAft>
          <a:spcPct val="0"/>
        </a:spcAft>
        <a:defRPr sz="2400" b="1">
          <a:solidFill>
            <a:srgbClr val="EDF6F9"/>
          </a:solidFill>
          <a:latin typeface="微软雅黑" pitchFamily="34" charset="-122"/>
          <a:ea typeface="微软雅黑" pitchFamily="34" charset="-122"/>
        </a:defRPr>
      </a:lvl8pPr>
      <a:lvl9pPr marL="1828800" algn="l" rtl="0" fontAlgn="base">
        <a:spcBef>
          <a:spcPct val="0"/>
        </a:spcBef>
        <a:spcAft>
          <a:spcPct val="0"/>
        </a:spcAft>
        <a:defRPr sz="2400" b="1">
          <a:solidFill>
            <a:srgbClr val="EDF6F9"/>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微软雅黑" pitchFamily="34" charset="-122"/>
          <a:ea typeface="微软雅黑" pitchFamily="34" charset="-122"/>
          <a:cs typeface="微软雅黑"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微软雅黑" pitchFamily="34" charset="-122"/>
          <a:ea typeface="微软雅黑" pitchFamily="34" charset="-122"/>
          <a:cs typeface="微软雅黑"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微软雅黑" pitchFamily="34" charset="-122"/>
          <a:ea typeface="微软雅黑" pitchFamily="34" charset="-122"/>
          <a:cs typeface="微软雅黑"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微软雅黑" pitchFamily="34" charset="-122"/>
          <a:ea typeface="微软雅黑" pitchFamily="34" charset="-122"/>
          <a:cs typeface="微软雅黑"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微软雅黑" pitchFamily="34" charset="-122"/>
          <a:ea typeface="微软雅黑" pitchFamily="34" charset="-122"/>
          <a:cs typeface="微软雅黑"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maps.google.com/maps?q=45.76,%20126.70"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www.51zy.org/"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tinywebdb.gzjkw.net/" TargetMode="External"/><Relationship Id="rId2" Type="http://schemas.openxmlformats.org/officeDocument/2006/relationships/hyperlink" Target="http://appinvtinywebdb.appspot.com/"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tinywebdb.gzjkw.net/"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547813" y="915988"/>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sp>
        <p:nvSpPr>
          <p:cNvPr id="266254" name="Text Box 14"/>
          <p:cNvSpPr txBox="1">
            <a:spLocks noChangeArrowheads="1"/>
          </p:cNvSpPr>
          <p:nvPr/>
        </p:nvSpPr>
        <p:spPr bwMode="auto">
          <a:xfrm>
            <a:off x="2987675" y="2847975"/>
            <a:ext cx="3671888" cy="947738"/>
          </a:xfrm>
          <a:prstGeom prst="rect">
            <a:avLst/>
          </a:prstGeom>
          <a:noFill/>
          <a:ln>
            <a:noFill/>
          </a:ln>
          <a:effectLst/>
          <a:extLst/>
        </p:spPr>
        <p:txBody>
          <a:bodyPr>
            <a:spAutoFit/>
          </a:bodyPr>
          <a:lstStyle/>
          <a:p>
            <a:pPr algn="ctr">
              <a:lnSpc>
                <a:spcPct val="120000"/>
              </a:lnSpc>
              <a:defRPr/>
            </a:pPr>
            <a:r>
              <a:rPr lang="zh-CN" altLang="en-US" sz="1600" b="1" dirty="0">
                <a:solidFill>
                  <a:schemeClr val="tx1"/>
                </a:solidFill>
                <a:effectLst>
                  <a:outerShdw blurRad="38100" dist="38100" dir="2700000" algn="tl">
                    <a:srgbClr val="C0C0C0"/>
                  </a:outerShdw>
                </a:effectLst>
                <a:ea typeface="黑体" pitchFamily="49" charset="-122"/>
              </a:rPr>
              <a:t>浙江大学城市学院</a:t>
            </a:r>
          </a:p>
          <a:p>
            <a:pPr algn="ctr">
              <a:lnSpc>
                <a:spcPct val="120000"/>
              </a:lnSpc>
              <a:defRPr/>
            </a:pPr>
            <a:r>
              <a:rPr lang="zh-CN" altLang="en-US" sz="1600" b="1" dirty="0">
                <a:solidFill>
                  <a:schemeClr val="tx1"/>
                </a:solidFill>
                <a:effectLst>
                  <a:outerShdw blurRad="38100" dist="38100" dir="2700000" algn="tl">
                    <a:srgbClr val="C0C0C0"/>
                  </a:outerShdw>
                </a:effectLst>
                <a:ea typeface="黑体" pitchFamily="49" charset="-122"/>
              </a:rPr>
              <a:t>吴明晖 教授</a:t>
            </a:r>
          </a:p>
          <a:p>
            <a:pPr algn="ctr">
              <a:lnSpc>
                <a:spcPct val="120000"/>
              </a:lnSpc>
              <a:defRPr/>
            </a:pPr>
            <a:r>
              <a:rPr lang="en-US" altLang="zh-CN" sz="1600" b="1" dirty="0">
                <a:solidFill>
                  <a:schemeClr val="tx1"/>
                </a:solidFill>
                <a:effectLst>
                  <a:outerShdw blurRad="38100" dist="38100" dir="2700000" algn="tl">
                    <a:srgbClr val="C0C0C0"/>
                  </a:outerShdw>
                </a:effectLst>
                <a:ea typeface="黑体" pitchFamily="49" charset="-122"/>
              </a:rPr>
              <a:t>mhwu@zucc.edu.cn</a:t>
            </a:r>
            <a:endParaRPr lang="en-US" altLang="zh-CN" sz="1600" dirty="0">
              <a:solidFill>
                <a:srgbClr val="0033CC"/>
              </a:solidFill>
              <a:effectLst>
                <a:outerShdw blurRad="38100" dist="38100" dir="2700000" algn="tl">
                  <a:srgbClr val="C0C0C0"/>
                </a:outerShdw>
              </a:effectLst>
              <a:ea typeface="黑体" pitchFamily="49" charset="-122"/>
            </a:endParaRPr>
          </a:p>
        </p:txBody>
      </p:sp>
      <p:pic>
        <p:nvPicPr>
          <p:cNvPr id="15365"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sp>
        <p:nvSpPr>
          <p:cNvPr id="266247" name="Rectangle 7"/>
          <p:cNvSpPr>
            <a:spLocks noChangeArrowheads="1"/>
          </p:cNvSpPr>
          <p:nvPr/>
        </p:nvSpPr>
        <p:spPr bwMode="auto">
          <a:xfrm>
            <a:off x="539750" y="1995488"/>
            <a:ext cx="8382000" cy="760412"/>
          </a:xfrm>
          <a:prstGeom prst="rect">
            <a:avLst/>
          </a:prstGeom>
          <a:noFill/>
          <a:ln>
            <a:noFill/>
          </a:ln>
          <a:effectLst/>
          <a:extLst/>
        </p:spPr>
        <p:txBody>
          <a:bodyPr/>
          <a:lstStyle/>
          <a:p>
            <a:pPr algn="ctr">
              <a:lnSpc>
                <a:spcPct val="140000"/>
              </a:lnSpc>
              <a:spcBef>
                <a:spcPct val="50000"/>
              </a:spcBef>
              <a:defRPr/>
            </a:pPr>
            <a:r>
              <a:rPr lang="zh-CN" altLang="en-US" sz="2800" b="1">
                <a:solidFill>
                  <a:srgbClr val="0070C0"/>
                </a:solidFill>
                <a:effectLst>
                  <a:outerShdw blurRad="38100" dist="38100" dir="2700000" algn="tl">
                    <a:srgbClr val="C0C0C0"/>
                  </a:outerShdw>
                </a:effectLst>
                <a:latin typeface="微软雅黑"/>
                <a:ea typeface="微软雅黑"/>
                <a:cs typeface="微软雅黑"/>
              </a:rPr>
              <a:t>安安爱旅游</a:t>
            </a:r>
            <a:endParaRPr lang="en-US" altLang="zh-CN" sz="2800" b="1">
              <a:solidFill>
                <a:srgbClr val="0070C0"/>
              </a:solidFill>
              <a:effectLst>
                <a:outerShdw blurRad="38100" dist="38100" dir="2700000" algn="tl">
                  <a:srgbClr val="C0C0C0"/>
                </a:outerShdw>
              </a:effectLst>
              <a:latin typeface="微软雅黑"/>
              <a:ea typeface="微软雅黑"/>
              <a:cs typeface="微软雅黑"/>
            </a:endParaRP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Tree>
  </p:cSld>
  <p:clrMapOvr>
    <a:masterClrMapping/>
  </p:clrMapOvr>
  <p:transition spd="slow" advClick="0" advTm="1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安安爱旅游</a:t>
            </a:r>
            <a:r>
              <a:rPr lang="en-US" altLang="zh-CN" sz="4400" b="1">
                <a:solidFill>
                  <a:srgbClr val="0070C0"/>
                </a:solidFill>
                <a:effectLst>
                  <a:outerShdw blurRad="38100" dist="38100" dir="2700000" algn="tl">
                    <a:srgbClr val="C0C0C0"/>
                  </a:outerShdw>
                </a:effectLst>
                <a:latin typeface="微软雅黑"/>
                <a:ea typeface="微软雅黑"/>
                <a:cs typeface="微软雅黑"/>
              </a:rPr>
              <a:t>–</a:t>
            </a:r>
            <a:r>
              <a:rPr lang="zh-CN" altLang="en-US" sz="4400" b="1">
                <a:solidFill>
                  <a:srgbClr val="0070C0"/>
                </a:solidFill>
                <a:effectLst>
                  <a:outerShdw blurRad="38100" dist="38100" dir="2700000" algn="tl">
                    <a:srgbClr val="C0C0C0"/>
                  </a:outerShdw>
                </a:effectLst>
                <a:latin typeface="微软雅黑"/>
                <a:ea typeface="微软雅黑"/>
                <a:cs typeface="微软雅黑"/>
              </a:rPr>
              <a:t>实现指南针</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24581"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idx="4294967295"/>
          </p:nvPr>
        </p:nvSpPr>
        <p:spPr>
          <a:xfrm>
            <a:off x="303213" y="46038"/>
            <a:ext cx="8229600" cy="436562"/>
          </a:xfrm>
        </p:spPr>
        <p:txBody>
          <a:bodyPr/>
          <a:lstStyle/>
          <a:p>
            <a:r>
              <a:rPr lang="zh-CN" altLang="en-US" smtClean="0"/>
              <a:t>实现指南针 </a:t>
            </a:r>
          </a:p>
        </p:txBody>
      </p:sp>
      <p:sp>
        <p:nvSpPr>
          <p:cNvPr id="25602" name="Text Box 4"/>
          <p:cNvSpPr txBox="1">
            <a:spLocks noChangeArrowheads="1"/>
          </p:cNvSpPr>
          <p:nvPr/>
        </p:nvSpPr>
        <p:spPr bwMode="auto">
          <a:xfrm>
            <a:off x="395288" y="627063"/>
            <a:ext cx="5400675" cy="1541462"/>
          </a:xfrm>
          <a:prstGeom prst="rect">
            <a:avLst/>
          </a:prstGeom>
          <a:noFill/>
          <a:ln w="9525" algn="ctr">
            <a:noFill/>
            <a:miter lim="800000"/>
            <a:headEnd/>
            <a:tailEnd/>
          </a:ln>
        </p:spPr>
        <p:txBody>
          <a:bodyPr>
            <a:spAutoFit/>
          </a:bodyPr>
          <a:lstStyle/>
          <a:p>
            <a:pPr>
              <a:spcBef>
                <a:spcPct val="50000"/>
              </a:spcBef>
            </a:pPr>
            <a:r>
              <a:rPr kumimoji="1" lang="zh-CN" altLang="en-US">
                <a:solidFill>
                  <a:srgbClr val="A50021"/>
                </a:solidFill>
              </a:rPr>
              <a:t>实现指南针的主要依赖</a:t>
            </a:r>
            <a:r>
              <a:rPr kumimoji="1" lang="en-US" altLang="zh-CN">
                <a:solidFill>
                  <a:srgbClr val="A50021"/>
                </a:solidFill>
              </a:rPr>
              <a:t>2</a:t>
            </a:r>
            <a:r>
              <a:rPr kumimoji="1" lang="zh-CN" altLang="en-US">
                <a:solidFill>
                  <a:srgbClr val="A50021"/>
                </a:solidFill>
              </a:rPr>
              <a:t>个组件：</a:t>
            </a:r>
          </a:p>
          <a:p>
            <a:pPr>
              <a:spcBef>
                <a:spcPct val="50000"/>
              </a:spcBef>
              <a:buFontTx/>
              <a:buChar char="•"/>
            </a:pPr>
            <a:r>
              <a:rPr kumimoji="1" lang="zh-CN" altLang="en-US" sz="2000" b="1">
                <a:solidFill>
                  <a:srgbClr val="A50021"/>
                </a:solidFill>
              </a:rPr>
              <a:t>方向传感器</a:t>
            </a:r>
          </a:p>
          <a:p>
            <a:pPr>
              <a:spcBef>
                <a:spcPct val="50000"/>
              </a:spcBef>
              <a:buFontTx/>
              <a:buChar char="•"/>
            </a:pPr>
            <a:r>
              <a:rPr kumimoji="1" lang="zh-CN" altLang="en-US" sz="2000" b="1">
                <a:solidFill>
                  <a:srgbClr val="A50021"/>
                </a:solidFill>
              </a:rPr>
              <a:t>图像精灵</a:t>
            </a:r>
            <a:r>
              <a:rPr kumimoji="1" lang="zh-CN" altLang="en-US"/>
              <a:t> </a:t>
            </a:r>
          </a:p>
        </p:txBody>
      </p:sp>
      <p:pic>
        <p:nvPicPr>
          <p:cNvPr id="25603" name="Picture 9"/>
          <p:cNvPicPr>
            <a:picLocks noChangeAspect="1" noChangeArrowheads="1"/>
          </p:cNvPicPr>
          <p:nvPr/>
        </p:nvPicPr>
        <p:blipFill>
          <a:blip r:embed="rId2"/>
          <a:srcRect/>
          <a:stretch>
            <a:fillRect/>
          </a:stretch>
        </p:blipFill>
        <p:spPr bwMode="auto">
          <a:xfrm>
            <a:off x="1908175" y="1276350"/>
            <a:ext cx="3817938" cy="2398713"/>
          </a:xfrm>
          <a:prstGeom prst="rect">
            <a:avLst/>
          </a:prstGeom>
          <a:noFill/>
          <a:ln w="9525">
            <a:noFill/>
            <a:miter lim="800000"/>
            <a:headEnd/>
            <a:tailEnd/>
          </a:ln>
        </p:spPr>
      </p:pic>
      <p:pic>
        <p:nvPicPr>
          <p:cNvPr id="25604" name="Picture 10"/>
          <p:cNvPicPr>
            <a:picLocks noChangeAspect="1" noChangeArrowheads="1"/>
          </p:cNvPicPr>
          <p:nvPr/>
        </p:nvPicPr>
        <p:blipFill>
          <a:blip r:embed="rId3"/>
          <a:srcRect/>
          <a:stretch>
            <a:fillRect/>
          </a:stretch>
        </p:blipFill>
        <p:spPr bwMode="auto">
          <a:xfrm>
            <a:off x="5867400" y="700088"/>
            <a:ext cx="2484438" cy="2484437"/>
          </a:xfrm>
          <a:prstGeom prst="rect">
            <a:avLst/>
          </a:prstGeom>
          <a:noFill/>
          <a:ln w="9525">
            <a:noFill/>
            <a:miter lim="800000"/>
            <a:headEnd/>
            <a:tailEnd/>
          </a:ln>
        </p:spPr>
      </p:pic>
      <p:sp>
        <p:nvSpPr>
          <p:cNvPr id="25605" name="Text Box 4"/>
          <p:cNvSpPr txBox="1">
            <a:spLocks noChangeArrowheads="1"/>
          </p:cNvSpPr>
          <p:nvPr/>
        </p:nvSpPr>
        <p:spPr bwMode="auto">
          <a:xfrm>
            <a:off x="468313" y="3667125"/>
            <a:ext cx="8280400" cy="992188"/>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b="1">
                <a:solidFill>
                  <a:srgbClr val="A50021"/>
                </a:solidFill>
              </a:rPr>
              <a:t>方向传感器可以提供手机的方位数据，包括旋转角、倾斜角、方位角等</a:t>
            </a:r>
          </a:p>
          <a:p>
            <a:pPr>
              <a:spcBef>
                <a:spcPct val="50000"/>
              </a:spcBef>
              <a:buFontTx/>
              <a:buChar char="•"/>
            </a:pPr>
            <a:r>
              <a:rPr kumimoji="1" lang="zh-CN" altLang="en-US" sz="2000" b="1">
                <a:solidFill>
                  <a:srgbClr val="A50021"/>
                </a:solidFill>
              </a:rPr>
              <a:t>指南针的实现主要依赖于方位角的值</a:t>
            </a:r>
            <a:r>
              <a:rPr kumimoji="1" lang="zh-CN" altLang="en-US"/>
              <a:t> </a:t>
            </a:r>
          </a:p>
        </p:txBody>
      </p:sp>
    </p:spTree>
  </p:cSld>
  <p:clrMapOvr>
    <a:masterClrMapping/>
  </p:clrMapOvr>
  <p:transition spd="slow" advClick="0" advTm="1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idx="4294967295"/>
          </p:nvPr>
        </p:nvSpPr>
        <p:spPr>
          <a:xfrm>
            <a:off x="303213" y="46038"/>
            <a:ext cx="8229600" cy="436562"/>
          </a:xfrm>
        </p:spPr>
        <p:txBody>
          <a:bodyPr/>
          <a:lstStyle/>
          <a:p>
            <a:r>
              <a:rPr lang="zh-CN" altLang="en-US" smtClean="0"/>
              <a:t>实现指南针 </a:t>
            </a:r>
          </a:p>
        </p:txBody>
      </p:sp>
      <p:sp>
        <p:nvSpPr>
          <p:cNvPr id="26626" name="Text Box 4"/>
          <p:cNvSpPr txBox="1">
            <a:spLocks noChangeArrowheads="1"/>
          </p:cNvSpPr>
          <p:nvPr/>
        </p:nvSpPr>
        <p:spPr bwMode="auto">
          <a:xfrm>
            <a:off x="250825" y="627063"/>
            <a:ext cx="5400675" cy="457200"/>
          </a:xfrm>
          <a:prstGeom prst="rect">
            <a:avLst/>
          </a:prstGeom>
          <a:noFill/>
          <a:ln w="9525" algn="ctr">
            <a:noFill/>
            <a:miter lim="800000"/>
            <a:headEnd/>
            <a:tailEnd/>
          </a:ln>
        </p:spPr>
        <p:txBody>
          <a:bodyPr>
            <a:spAutoFit/>
          </a:bodyPr>
          <a:lstStyle/>
          <a:p>
            <a:pPr>
              <a:spcBef>
                <a:spcPct val="50000"/>
              </a:spcBef>
            </a:pPr>
            <a:r>
              <a:rPr kumimoji="1" lang="zh-CN" altLang="en-US" sz="2400">
                <a:solidFill>
                  <a:srgbClr val="A50021"/>
                </a:solidFill>
              </a:rPr>
              <a:t>关联图像精灵的方向和方位角</a:t>
            </a:r>
            <a:endParaRPr kumimoji="1" lang="zh-CN" altLang="en-US" sz="2400"/>
          </a:p>
        </p:txBody>
      </p:sp>
      <p:pic>
        <p:nvPicPr>
          <p:cNvPr id="26627" name="Picture 7"/>
          <p:cNvPicPr>
            <a:picLocks noChangeAspect="1" noChangeArrowheads="1"/>
          </p:cNvPicPr>
          <p:nvPr/>
        </p:nvPicPr>
        <p:blipFill>
          <a:blip r:embed="rId2"/>
          <a:srcRect/>
          <a:stretch>
            <a:fillRect/>
          </a:stretch>
        </p:blipFill>
        <p:spPr bwMode="auto">
          <a:xfrm>
            <a:off x="395288" y="1492250"/>
            <a:ext cx="5276850" cy="3400425"/>
          </a:xfrm>
          <a:prstGeom prst="rect">
            <a:avLst/>
          </a:prstGeom>
          <a:noFill/>
          <a:ln w="9525">
            <a:noFill/>
            <a:miter lim="800000"/>
            <a:headEnd/>
            <a:tailEnd/>
          </a:ln>
        </p:spPr>
      </p:pic>
      <p:pic>
        <p:nvPicPr>
          <p:cNvPr id="26628" name="Picture 8"/>
          <p:cNvPicPr>
            <a:picLocks noChangeAspect="1" noChangeArrowheads="1"/>
          </p:cNvPicPr>
          <p:nvPr/>
        </p:nvPicPr>
        <p:blipFill>
          <a:blip r:embed="rId3"/>
          <a:srcRect/>
          <a:stretch>
            <a:fillRect/>
          </a:stretch>
        </p:blipFill>
        <p:spPr bwMode="auto">
          <a:xfrm>
            <a:off x="3779838" y="1058863"/>
            <a:ext cx="5353050" cy="11906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idx="4294967295"/>
          </p:nvPr>
        </p:nvSpPr>
        <p:spPr>
          <a:xfrm>
            <a:off x="303213" y="46038"/>
            <a:ext cx="8229600" cy="436562"/>
          </a:xfrm>
        </p:spPr>
        <p:txBody>
          <a:bodyPr/>
          <a:lstStyle/>
          <a:p>
            <a:r>
              <a:rPr lang="zh-CN" altLang="en-US" smtClean="0"/>
              <a:t>获取地理位置信息 </a:t>
            </a:r>
          </a:p>
        </p:txBody>
      </p:sp>
      <p:sp>
        <p:nvSpPr>
          <p:cNvPr id="27650" name="Text Box 4"/>
          <p:cNvSpPr txBox="1">
            <a:spLocks noChangeArrowheads="1"/>
          </p:cNvSpPr>
          <p:nvPr/>
        </p:nvSpPr>
        <p:spPr bwMode="auto">
          <a:xfrm>
            <a:off x="323850" y="3076575"/>
            <a:ext cx="7632700" cy="1098550"/>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如果手机的定位服务刚启动，一般定位当前位置需要花费几分钟时间。这时如果</a:t>
            </a:r>
            <a:r>
              <a:rPr kumimoji="1" lang="en-US" altLang="zh-CN" sz="2000">
                <a:solidFill>
                  <a:srgbClr val="A50021"/>
                </a:solidFill>
              </a:rPr>
              <a:t>App</a:t>
            </a:r>
            <a:r>
              <a:rPr kumimoji="1" lang="zh-CN" altLang="en-US" sz="2000">
                <a:solidFill>
                  <a:srgbClr val="A50021"/>
                </a:solidFill>
              </a:rPr>
              <a:t>此时请求经度、纬度、当前地址或者其他任何位置数据，</a:t>
            </a:r>
            <a:r>
              <a:rPr kumimoji="1" lang="en-US" altLang="zh-CN" sz="2000">
                <a:solidFill>
                  <a:srgbClr val="A50021"/>
                </a:solidFill>
              </a:rPr>
              <a:t>App Inventor</a:t>
            </a:r>
            <a:r>
              <a:rPr kumimoji="1" lang="zh-CN" altLang="en-US" sz="2000">
                <a:solidFill>
                  <a:srgbClr val="A50021"/>
                </a:solidFill>
              </a:rPr>
              <a:t>只会报告</a:t>
            </a:r>
            <a:r>
              <a:rPr kumimoji="1" lang="en-US" altLang="zh-CN" sz="2000">
                <a:solidFill>
                  <a:srgbClr val="A50021"/>
                </a:solidFill>
              </a:rPr>
              <a:t>Unavailable</a:t>
            </a:r>
            <a:r>
              <a:rPr kumimoji="1" lang="zh-CN" altLang="en-US" sz="2000">
                <a:solidFill>
                  <a:srgbClr val="A50021"/>
                </a:solidFill>
              </a:rPr>
              <a:t>（不可用）</a:t>
            </a:r>
            <a:r>
              <a:rPr kumimoji="1" lang="zh-CN" altLang="en-US"/>
              <a:t> </a:t>
            </a:r>
          </a:p>
        </p:txBody>
      </p:sp>
      <p:sp>
        <p:nvSpPr>
          <p:cNvPr id="27651" name="Text Box 4"/>
          <p:cNvSpPr txBox="1">
            <a:spLocks noChangeArrowheads="1"/>
          </p:cNvSpPr>
          <p:nvPr/>
        </p:nvSpPr>
        <p:spPr bwMode="auto">
          <a:xfrm>
            <a:off x="323850" y="4335463"/>
            <a:ext cx="7993063" cy="396875"/>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使用“经纬度数据状态”属性来检查位置传感器是否已经定位成功</a:t>
            </a:r>
            <a:endParaRPr kumimoji="1" lang="zh-CN" altLang="en-US"/>
          </a:p>
        </p:txBody>
      </p:sp>
      <p:pic>
        <p:nvPicPr>
          <p:cNvPr id="27652" name="Picture 2"/>
          <p:cNvPicPr>
            <a:picLocks noChangeAspect="1" noChangeArrowheads="1"/>
          </p:cNvPicPr>
          <p:nvPr/>
        </p:nvPicPr>
        <p:blipFill>
          <a:blip r:embed="rId2"/>
          <a:srcRect/>
          <a:stretch>
            <a:fillRect/>
          </a:stretch>
        </p:blipFill>
        <p:spPr bwMode="auto">
          <a:xfrm>
            <a:off x="323850" y="555625"/>
            <a:ext cx="5103813" cy="25209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安安爱旅游</a:t>
            </a:r>
            <a:r>
              <a:rPr lang="en-US" altLang="zh-CN" sz="4400" b="1">
                <a:solidFill>
                  <a:srgbClr val="0070C0"/>
                </a:solidFill>
                <a:effectLst>
                  <a:outerShdw blurRad="38100" dist="38100" dir="2700000" algn="tl">
                    <a:srgbClr val="C0C0C0"/>
                  </a:outerShdw>
                </a:effectLst>
                <a:latin typeface="微软雅黑"/>
                <a:ea typeface="微软雅黑"/>
                <a:cs typeface="微软雅黑"/>
              </a:rPr>
              <a:t>–</a:t>
            </a:r>
            <a:r>
              <a:rPr lang="zh-CN" altLang="en-US" sz="4400" b="1">
                <a:solidFill>
                  <a:srgbClr val="0070C0"/>
                </a:solidFill>
                <a:effectLst>
                  <a:outerShdw blurRad="38100" dist="38100" dir="2700000" algn="tl">
                    <a:srgbClr val="C0C0C0"/>
                  </a:outerShdw>
                </a:effectLst>
                <a:latin typeface="微软雅黑"/>
                <a:ea typeface="微软雅黑"/>
                <a:cs typeface="微软雅黑"/>
              </a:rPr>
              <a:t>旅游地图</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28677"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idx="4294967295"/>
          </p:nvPr>
        </p:nvSpPr>
        <p:spPr>
          <a:xfrm>
            <a:off x="303213" y="46038"/>
            <a:ext cx="8229600" cy="436562"/>
          </a:xfrm>
        </p:spPr>
        <p:txBody>
          <a:bodyPr/>
          <a:lstStyle/>
          <a:p>
            <a:r>
              <a:rPr lang="zh-CN" altLang="en-US" smtClean="0"/>
              <a:t>安安爱旅游 </a:t>
            </a:r>
            <a:r>
              <a:rPr lang="en-US" altLang="zh-CN" smtClean="0"/>
              <a:t>Screen_Maps</a:t>
            </a:r>
            <a:r>
              <a:rPr lang="zh-CN" altLang="en-US" smtClean="0"/>
              <a:t>组件设计 </a:t>
            </a:r>
            <a:r>
              <a:rPr lang="en-US" altLang="zh-CN" smtClean="0">
                <a:latin typeface="Arial" charset="0"/>
              </a:rPr>
              <a:t>–</a:t>
            </a:r>
            <a:r>
              <a:rPr lang="en-US" altLang="zh-CN" smtClean="0"/>
              <a:t> </a:t>
            </a:r>
            <a:r>
              <a:rPr lang="zh-CN" altLang="en-US" smtClean="0"/>
              <a:t>最终效果 </a:t>
            </a:r>
          </a:p>
        </p:txBody>
      </p:sp>
      <p:pic>
        <p:nvPicPr>
          <p:cNvPr id="29698" name="Picture 4"/>
          <p:cNvPicPr>
            <a:picLocks noChangeAspect="1" noChangeArrowheads="1"/>
          </p:cNvPicPr>
          <p:nvPr/>
        </p:nvPicPr>
        <p:blipFill>
          <a:blip r:embed="rId2"/>
          <a:srcRect/>
          <a:stretch>
            <a:fillRect/>
          </a:stretch>
        </p:blipFill>
        <p:spPr bwMode="auto">
          <a:xfrm>
            <a:off x="468313" y="627063"/>
            <a:ext cx="5229225" cy="4176712"/>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idx="4294967295"/>
          </p:nvPr>
        </p:nvSpPr>
        <p:spPr>
          <a:xfrm>
            <a:off x="303213" y="46038"/>
            <a:ext cx="8229600" cy="436562"/>
          </a:xfrm>
        </p:spPr>
        <p:txBody>
          <a:bodyPr/>
          <a:lstStyle/>
          <a:p>
            <a:r>
              <a:rPr lang="zh-CN" altLang="en-US" smtClean="0"/>
              <a:t>组件说明和属性设置 </a:t>
            </a:r>
          </a:p>
        </p:txBody>
      </p:sp>
      <p:pic>
        <p:nvPicPr>
          <p:cNvPr id="30722" name="Picture 5"/>
          <p:cNvPicPr>
            <a:picLocks noChangeAspect="1" noChangeArrowheads="1"/>
          </p:cNvPicPr>
          <p:nvPr/>
        </p:nvPicPr>
        <p:blipFill>
          <a:blip r:embed="rId2"/>
          <a:srcRect/>
          <a:stretch>
            <a:fillRect/>
          </a:stretch>
        </p:blipFill>
        <p:spPr bwMode="auto">
          <a:xfrm>
            <a:off x="468313" y="627063"/>
            <a:ext cx="5943600" cy="410527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dirty="0">
                <a:solidFill>
                  <a:srgbClr val="0070C0"/>
                </a:solidFill>
                <a:effectLst>
                  <a:outerShdw blurRad="38100" dist="38100" dir="2700000" algn="tl">
                    <a:srgbClr val="C0C0C0"/>
                  </a:outerShdw>
                </a:effectLst>
                <a:latin typeface="微软雅黑"/>
                <a:ea typeface="微软雅黑"/>
                <a:cs typeface="微软雅黑"/>
              </a:rPr>
              <a:t>安安爱旅游</a:t>
            </a:r>
            <a:r>
              <a:rPr lang="en-US" altLang="zh-CN" sz="4400" b="1" dirty="0">
                <a:solidFill>
                  <a:srgbClr val="0070C0"/>
                </a:solidFill>
                <a:effectLst>
                  <a:outerShdw blurRad="38100" dist="38100" dir="2700000" algn="tl">
                    <a:srgbClr val="C0C0C0"/>
                  </a:outerShdw>
                </a:effectLst>
                <a:latin typeface="微软雅黑"/>
                <a:ea typeface="微软雅黑"/>
                <a:cs typeface="微软雅黑"/>
              </a:rPr>
              <a:t>–</a:t>
            </a:r>
            <a:r>
              <a:rPr lang="zh-CN" altLang="en-US" sz="4400" b="1" dirty="0">
                <a:solidFill>
                  <a:srgbClr val="0070C0"/>
                </a:solidFill>
                <a:effectLst>
                  <a:outerShdw blurRad="38100" dist="38100" dir="2700000" algn="tl">
                    <a:srgbClr val="C0C0C0"/>
                  </a:outerShdw>
                </a:effectLst>
                <a:latin typeface="微软雅黑"/>
                <a:ea typeface="微软雅黑"/>
                <a:cs typeface="微软雅黑"/>
              </a:rPr>
              <a:t>地图功能实现</a:t>
            </a:r>
          </a:p>
          <a:p>
            <a:pPr algn="ctr">
              <a:lnSpc>
                <a:spcPct val="140000"/>
              </a:lnSpc>
              <a:spcBef>
                <a:spcPct val="50000"/>
              </a:spcBef>
              <a:defRPr/>
            </a:pPr>
            <a:endParaRPr lang="zh-CN" altLang="en-US" sz="1800" dirty="0">
              <a:solidFill>
                <a:schemeClr val="bg2"/>
              </a:solidFill>
              <a:latin typeface="隶书" pitchFamily="49" charset="-122"/>
              <a:ea typeface="隶书" pitchFamily="49" charset="-122"/>
            </a:endParaRPr>
          </a:p>
        </p:txBody>
      </p:sp>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31749"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idx="4294967295"/>
          </p:nvPr>
        </p:nvSpPr>
        <p:spPr>
          <a:xfrm>
            <a:off x="303213" y="46038"/>
            <a:ext cx="8229600" cy="436562"/>
          </a:xfrm>
        </p:spPr>
        <p:txBody>
          <a:bodyPr/>
          <a:lstStyle/>
          <a:p>
            <a:r>
              <a:rPr lang="zh-CN" altLang="en-US" smtClean="0"/>
              <a:t>使用</a:t>
            </a:r>
            <a:r>
              <a:rPr lang="fr-FR" altLang="zh-CN" smtClean="0"/>
              <a:t>Web</a:t>
            </a:r>
            <a:r>
              <a:rPr lang="zh-CN" altLang="en-US" smtClean="0"/>
              <a:t>浏览框访问地图  </a:t>
            </a:r>
          </a:p>
        </p:txBody>
      </p:sp>
      <p:sp>
        <p:nvSpPr>
          <p:cNvPr id="32770" name="Text Box 4"/>
          <p:cNvSpPr txBox="1">
            <a:spLocks noChangeArrowheads="1"/>
          </p:cNvSpPr>
          <p:nvPr/>
        </p:nvSpPr>
        <p:spPr bwMode="auto">
          <a:xfrm>
            <a:off x="250825" y="2066925"/>
            <a:ext cx="7632700" cy="396875"/>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只需将</a:t>
            </a:r>
            <a:r>
              <a:rPr kumimoji="1" lang="en-US" altLang="zh-CN" sz="2000">
                <a:solidFill>
                  <a:srgbClr val="A50021"/>
                </a:solidFill>
              </a:rPr>
              <a:t>URL</a:t>
            </a:r>
            <a:r>
              <a:rPr kumimoji="1" lang="zh-CN" altLang="en-US" sz="2000">
                <a:solidFill>
                  <a:srgbClr val="A50021"/>
                </a:solidFill>
              </a:rPr>
              <a:t>链接地址传递给</a:t>
            </a:r>
            <a:r>
              <a:rPr kumimoji="1" lang="en-US" altLang="zh-CN" sz="2000">
                <a:solidFill>
                  <a:srgbClr val="A50021"/>
                </a:solidFill>
              </a:rPr>
              <a:t>Web</a:t>
            </a:r>
            <a:r>
              <a:rPr kumimoji="1" lang="zh-CN" altLang="en-US" sz="2000">
                <a:solidFill>
                  <a:srgbClr val="A50021"/>
                </a:solidFill>
              </a:rPr>
              <a:t>浏览框组件的“访问网页”方法 </a:t>
            </a:r>
          </a:p>
        </p:txBody>
      </p:sp>
      <p:sp>
        <p:nvSpPr>
          <p:cNvPr id="32771" name="Text Box 4"/>
          <p:cNvSpPr txBox="1">
            <a:spLocks noChangeArrowheads="1"/>
          </p:cNvSpPr>
          <p:nvPr/>
        </p:nvSpPr>
        <p:spPr bwMode="auto">
          <a:xfrm>
            <a:off x="323850" y="3579813"/>
            <a:ext cx="7632700" cy="1006475"/>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例如，希望获取经纬度为（</a:t>
            </a:r>
            <a:r>
              <a:rPr kumimoji="1" lang="en-US" altLang="zh-CN" sz="2000">
                <a:solidFill>
                  <a:srgbClr val="A50021"/>
                </a:solidFill>
              </a:rPr>
              <a:t>45.76, 126.70</a:t>
            </a:r>
            <a:r>
              <a:rPr kumimoji="1" lang="zh-CN" altLang="en-US" sz="2000">
                <a:solidFill>
                  <a:srgbClr val="A50021"/>
                </a:solidFill>
              </a:rPr>
              <a:t>）的谷歌地图，访问网页方法的参数构成为</a:t>
            </a:r>
            <a:r>
              <a:rPr kumimoji="1" lang="en-US" altLang="zh-CN" sz="2000">
                <a:solidFill>
                  <a:srgbClr val="A50021"/>
                </a:solidFill>
                <a:hlinkClick r:id="rId2"/>
              </a:rPr>
              <a:t>http://maps.google.com/maps?q=45.76, 126.70</a:t>
            </a:r>
            <a:r>
              <a:rPr kumimoji="1" lang="en-US" altLang="zh-CN" sz="2000">
                <a:solidFill>
                  <a:srgbClr val="A50021"/>
                </a:solidFill>
              </a:rPr>
              <a:t> </a:t>
            </a:r>
            <a:endParaRPr kumimoji="1" lang="zh-CN" altLang="en-US" sz="2000">
              <a:solidFill>
                <a:srgbClr val="A50021"/>
              </a:solidFill>
            </a:endParaRPr>
          </a:p>
        </p:txBody>
      </p:sp>
      <p:pic>
        <p:nvPicPr>
          <p:cNvPr id="32772" name="Picture 6"/>
          <p:cNvPicPr>
            <a:picLocks noChangeAspect="1" noChangeArrowheads="1"/>
          </p:cNvPicPr>
          <p:nvPr/>
        </p:nvPicPr>
        <p:blipFill>
          <a:blip r:embed="rId3"/>
          <a:srcRect/>
          <a:stretch>
            <a:fillRect/>
          </a:stretch>
        </p:blipFill>
        <p:spPr bwMode="auto">
          <a:xfrm>
            <a:off x="395288" y="915988"/>
            <a:ext cx="4943475" cy="90487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idx="4294967295"/>
          </p:nvPr>
        </p:nvSpPr>
        <p:spPr>
          <a:xfrm>
            <a:off x="303213" y="46038"/>
            <a:ext cx="8229600" cy="436562"/>
          </a:xfrm>
        </p:spPr>
        <p:txBody>
          <a:bodyPr/>
          <a:lstStyle/>
          <a:p>
            <a:r>
              <a:rPr lang="zh-CN" altLang="en-US" smtClean="0"/>
              <a:t>调用其他</a:t>
            </a:r>
            <a:r>
              <a:rPr lang="en-US" altLang="zh-CN" smtClean="0"/>
              <a:t>App  </a:t>
            </a:r>
          </a:p>
        </p:txBody>
      </p:sp>
      <p:sp>
        <p:nvSpPr>
          <p:cNvPr id="33794" name="Text Box 4"/>
          <p:cNvSpPr txBox="1">
            <a:spLocks noChangeArrowheads="1"/>
          </p:cNvSpPr>
          <p:nvPr/>
        </p:nvSpPr>
        <p:spPr bwMode="auto">
          <a:xfrm>
            <a:off x="323850" y="700088"/>
            <a:ext cx="7632700" cy="1920875"/>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要调用</a:t>
            </a:r>
            <a:r>
              <a:rPr kumimoji="1" lang="en-US" altLang="zh-CN" sz="2000">
                <a:solidFill>
                  <a:srgbClr val="A50021"/>
                </a:solidFill>
              </a:rPr>
              <a:t>Android</a:t>
            </a:r>
            <a:r>
              <a:rPr kumimoji="1" lang="zh-CN" altLang="en-US" sz="2000">
                <a:solidFill>
                  <a:srgbClr val="A50021"/>
                </a:solidFill>
              </a:rPr>
              <a:t>手机上的另外一个</a:t>
            </a:r>
            <a:r>
              <a:rPr kumimoji="1" lang="en-US" altLang="zh-CN" sz="2000">
                <a:solidFill>
                  <a:srgbClr val="A50021"/>
                </a:solidFill>
              </a:rPr>
              <a:t>App</a:t>
            </a:r>
            <a:r>
              <a:rPr kumimoji="1" lang="zh-CN" altLang="en-US" sz="2000">
                <a:solidFill>
                  <a:srgbClr val="A50021"/>
                </a:solidFill>
              </a:rPr>
              <a:t>，当前</a:t>
            </a:r>
            <a:r>
              <a:rPr kumimoji="1" lang="en-US" altLang="zh-CN" sz="2000">
                <a:solidFill>
                  <a:srgbClr val="A50021"/>
                </a:solidFill>
              </a:rPr>
              <a:t>App</a:t>
            </a:r>
            <a:r>
              <a:rPr kumimoji="1" lang="zh-CN" altLang="en-US" sz="2000">
                <a:solidFill>
                  <a:srgbClr val="A50021"/>
                </a:solidFill>
              </a:rPr>
              <a:t>必须向</a:t>
            </a:r>
            <a:r>
              <a:rPr kumimoji="1" lang="en-US" altLang="zh-CN" sz="2000">
                <a:solidFill>
                  <a:srgbClr val="A50021"/>
                </a:solidFill>
              </a:rPr>
              <a:t>Android</a:t>
            </a:r>
            <a:r>
              <a:rPr kumimoji="1" lang="zh-CN" altLang="en-US" sz="2000">
                <a:solidFill>
                  <a:srgbClr val="A50021"/>
                </a:solidFill>
              </a:rPr>
              <a:t>操作系统发出一个特别的信号，这个信号被称为</a:t>
            </a:r>
            <a:r>
              <a:rPr kumimoji="1" lang="en-US" altLang="zh-CN" sz="2000" b="1">
                <a:solidFill>
                  <a:srgbClr val="A50021"/>
                </a:solidFill>
              </a:rPr>
              <a:t>Intent</a:t>
            </a:r>
            <a:r>
              <a:rPr kumimoji="1" lang="zh-CN" altLang="en-US" sz="2000">
                <a:solidFill>
                  <a:srgbClr val="A50021"/>
                </a:solidFill>
              </a:rPr>
              <a:t>。</a:t>
            </a:r>
          </a:p>
          <a:p>
            <a:pPr>
              <a:spcBef>
                <a:spcPct val="50000"/>
              </a:spcBef>
              <a:buFontTx/>
              <a:buChar char="•"/>
            </a:pPr>
            <a:r>
              <a:rPr kumimoji="1" lang="en-US" altLang="zh-CN" sz="2000">
                <a:solidFill>
                  <a:srgbClr val="A50021"/>
                </a:solidFill>
              </a:rPr>
              <a:t>Intent</a:t>
            </a:r>
            <a:r>
              <a:rPr kumimoji="1" lang="zh-CN" altLang="en-US" sz="2000">
                <a:solidFill>
                  <a:srgbClr val="A50021"/>
                </a:solidFill>
              </a:rPr>
              <a:t>是一个处理某事的请求。操作系统将该信息传给知道如何处理它的适当</a:t>
            </a:r>
            <a:r>
              <a:rPr kumimoji="1" lang="en-US" altLang="zh-CN" sz="2000">
                <a:solidFill>
                  <a:srgbClr val="A50021"/>
                </a:solidFill>
              </a:rPr>
              <a:t>App</a:t>
            </a:r>
          </a:p>
          <a:p>
            <a:pPr>
              <a:spcBef>
                <a:spcPct val="50000"/>
              </a:spcBef>
              <a:buFontTx/>
              <a:buChar char="•"/>
            </a:pPr>
            <a:r>
              <a:rPr kumimoji="1" lang="zh-CN" altLang="en-US" sz="2000">
                <a:solidFill>
                  <a:srgbClr val="A50021"/>
                </a:solidFill>
              </a:rPr>
              <a:t>为了生成</a:t>
            </a:r>
            <a:r>
              <a:rPr kumimoji="1" lang="en-US" altLang="zh-CN" sz="2000">
                <a:solidFill>
                  <a:srgbClr val="A50021"/>
                </a:solidFill>
              </a:rPr>
              <a:t>Intent</a:t>
            </a:r>
            <a:r>
              <a:rPr kumimoji="1" lang="zh-CN" altLang="en-US" sz="2000">
                <a:solidFill>
                  <a:srgbClr val="A50021"/>
                </a:solidFill>
              </a:rPr>
              <a:t>信号，需要包含一个</a:t>
            </a:r>
            <a:r>
              <a:rPr kumimoji="1" lang="en-US" altLang="zh-CN" sz="2000">
                <a:solidFill>
                  <a:srgbClr val="A50021"/>
                </a:solidFill>
              </a:rPr>
              <a:t>Activity</a:t>
            </a:r>
            <a:r>
              <a:rPr kumimoji="1" lang="zh-CN" altLang="en-US" sz="2000">
                <a:solidFill>
                  <a:srgbClr val="A50021"/>
                </a:solidFill>
              </a:rPr>
              <a:t>启动器组件 </a:t>
            </a:r>
          </a:p>
        </p:txBody>
      </p:sp>
      <p:sp>
        <p:nvSpPr>
          <p:cNvPr id="33795" name="Text Box 4"/>
          <p:cNvSpPr txBox="1">
            <a:spLocks noChangeArrowheads="1"/>
          </p:cNvSpPr>
          <p:nvPr/>
        </p:nvSpPr>
        <p:spPr bwMode="auto">
          <a:xfrm>
            <a:off x="323850" y="2787650"/>
            <a:ext cx="7993063" cy="992188"/>
          </a:xfrm>
          <a:prstGeom prst="rect">
            <a:avLst/>
          </a:prstGeom>
          <a:noFill/>
          <a:ln w="9525" algn="ctr">
            <a:noFill/>
            <a:miter lim="800000"/>
            <a:headEnd/>
            <a:tailEnd/>
          </a:ln>
        </p:spPr>
        <p:txBody>
          <a:bodyPr>
            <a:spAutoFit/>
          </a:bodyPr>
          <a:lstStyle/>
          <a:p>
            <a:pPr>
              <a:spcBef>
                <a:spcPct val="50000"/>
              </a:spcBef>
              <a:buFontTx/>
              <a:buChar char="•"/>
            </a:pPr>
            <a:r>
              <a:rPr kumimoji="1" lang="en-US" altLang="zh-CN" sz="2000">
                <a:solidFill>
                  <a:srgbClr val="A50021"/>
                </a:solidFill>
              </a:rPr>
              <a:t>Activity</a:t>
            </a:r>
            <a:r>
              <a:rPr kumimoji="1" lang="zh-CN" altLang="en-US" sz="2000">
                <a:solidFill>
                  <a:srgbClr val="A50021"/>
                </a:solidFill>
              </a:rPr>
              <a:t>启动器一般需要设置</a:t>
            </a:r>
            <a:r>
              <a:rPr kumimoji="1" lang="en-US" altLang="zh-CN" sz="2000">
                <a:solidFill>
                  <a:srgbClr val="A50021"/>
                </a:solidFill>
              </a:rPr>
              <a:t>2</a:t>
            </a:r>
            <a:r>
              <a:rPr kumimoji="1" lang="zh-CN" altLang="en-US" sz="2000">
                <a:solidFill>
                  <a:srgbClr val="A50021"/>
                </a:solidFill>
              </a:rPr>
              <a:t>个属性：</a:t>
            </a:r>
            <a:r>
              <a:rPr kumimoji="1" lang="en-US" altLang="zh-CN" sz="2000" b="1">
                <a:solidFill>
                  <a:srgbClr val="A50021"/>
                </a:solidFill>
              </a:rPr>
              <a:t>Action</a:t>
            </a:r>
            <a:r>
              <a:rPr kumimoji="1" lang="zh-CN" altLang="en-US" sz="2000">
                <a:solidFill>
                  <a:srgbClr val="A50021"/>
                </a:solidFill>
              </a:rPr>
              <a:t>和</a:t>
            </a:r>
            <a:r>
              <a:rPr kumimoji="1" lang="en-US" altLang="zh-CN" sz="2000" b="1">
                <a:solidFill>
                  <a:srgbClr val="A50021"/>
                </a:solidFill>
              </a:rPr>
              <a:t>DataUri</a:t>
            </a:r>
            <a:endParaRPr kumimoji="1" lang="zh-CN" altLang="en-US" sz="2000">
              <a:solidFill>
                <a:srgbClr val="A50021"/>
              </a:solidFill>
            </a:endParaRPr>
          </a:p>
          <a:p>
            <a:pPr>
              <a:spcBef>
                <a:spcPct val="50000"/>
              </a:spcBef>
              <a:buFontTx/>
              <a:buChar char="•"/>
            </a:pPr>
            <a:r>
              <a:rPr kumimoji="1" lang="zh-CN" altLang="en-US" sz="2000">
                <a:solidFill>
                  <a:srgbClr val="A50021"/>
                </a:solidFill>
              </a:rPr>
              <a:t>在本例中，将</a:t>
            </a:r>
            <a:r>
              <a:rPr kumimoji="1" lang="en-US" altLang="zh-CN" sz="2000">
                <a:solidFill>
                  <a:srgbClr val="A50021"/>
                </a:solidFill>
              </a:rPr>
              <a:t>Action</a:t>
            </a:r>
            <a:r>
              <a:rPr kumimoji="1" lang="zh-CN" altLang="en-US" sz="2000">
                <a:solidFill>
                  <a:srgbClr val="A50021"/>
                </a:solidFill>
              </a:rPr>
              <a:t>属性设置为 </a:t>
            </a:r>
            <a:r>
              <a:rPr kumimoji="1" lang="en-US" altLang="zh-CN" sz="2000" b="1">
                <a:solidFill>
                  <a:srgbClr val="A50021"/>
                </a:solidFill>
              </a:rPr>
              <a:t>android.intent.action.VIEW</a:t>
            </a:r>
            <a:r>
              <a:rPr kumimoji="1" lang="en-US" altLang="zh-CN"/>
              <a:t> </a:t>
            </a:r>
            <a:endParaRPr kumimoji="1" lang="zh-CN" altLang="en-US"/>
          </a:p>
        </p:txBody>
      </p:sp>
    </p:spTree>
  </p:cSld>
  <p:clrMapOvr>
    <a:masterClrMapping/>
  </p:clrMapOvr>
  <p:transition spd="slow" advClick="0" advTm="1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idx="4294967295"/>
          </p:nvPr>
        </p:nvSpPr>
        <p:spPr>
          <a:xfrm>
            <a:off x="303213" y="46038"/>
            <a:ext cx="8229600" cy="436562"/>
          </a:xfrm>
        </p:spPr>
        <p:txBody>
          <a:bodyPr/>
          <a:lstStyle/>
          <a:p>
            <a:r>
              <a:rPr lang="zh-CN" altLang="en-US" smtClean="0"/>
              <a:t>本章目标</a:t>
            </a:r>
          </a:p>
        </p:txBody>
      </p:sp>
      <p:sp>
        <p:nvSpPr>
          <p:cNvPr id="16386" name="Rectangle 3"/>
          <p:cNvSpPr>
            <a:spLocks/>
          </p:cNvSpPr>
          <p:nvPr/>
        </p:nvSpPr>
        <p:spPr bwMode="auto">
          <a:xfrm>
            <a:off x="457200" y="736600"/>
            <a:ext cx="8435975" cy="3833813"/>
          </a:xfrm>
          <a:prstGeom prst="rect">
            <a:avLst/>
          </a:prstGeom>
          <a:noFill/>
          <a:ln w="9525">
            <a:noFill/>
            <a:miter lim="800000"/>
            <a:headEnd/>
            <a:tailEnd/>
          </a:ln>
        </p:spPr>
        <p:txBody>
          <a:bodyPr/>
          <a:lstStyle/>
          <a:p>
            <a:pPr marL="342900" indent="-342900">
              <a:lnSpc>
                <a:spcPct val="150000"/>
              </a:lnSpc>
              <a:spcBef>
                <a:spcPct val="20000"/>
              </a:spcBef>
              <a:buFont typeface="Arial" charset="0"/>
              <a:buChar char="•"/>
            </a:pPr>
            <a:r>
              <a:rPr kumimoji="1" lang="zh-CN" altLang="en-US" sz="2000">
                <a:solidFill>
                  <a:schemeClr val="tx1"/>
                </a:solidFill>
                <a:latin typeface="黑体" pitchFamily="2" charset="-122"/>
              </a:rPr>
              <a:t>使用传感器制作指南针</a:t>
            </a:r>
          </a:p>
          <a:p>
            <a:pPr marL="342900" indent="-342900">
              <a:lnSpc>
                <a:spcPct val="150000"/>
              </a:lnSpc>
              <a:spcBef>
                <a:spcPct val="20000"/>
              </a:spcBef>
              <a:buFont typeface="Arial" charset="0"/>
              <a:buChar char="•"/>
            </a:pPr>
            <a:r>
              <a:rPr kumimoji="1" lang="zh-CN" altLang="en-US" sz="2000">
                <a:solidFill>
                  <a:schemeClr val="tx1"/>
                </a:solidFill>
                <a:latin typeface="黑体" pitchFamily="2" charset="-122"/>
              </a:rPr>
              <a:t>使用</a:t>
            </a:r>
            <a:r>
              <a:rPr kumimoji="1" lang="en-US" altLang="zh-CN" sz="2000">
                <a:solidFill>
                  <a:schemeClr val="tx1"/>
                </a:solidFill>
                <a:latin typeface="黑体" pitchFamily="2" charset="-122"/>
              </a:rPr>
              <a:t>Activity</a:t>
            </a:r>
            <a:r>
              <a:rPr kumimoji="1" lang="zh-CN" altLang="en-US" sz="2000">
                <a:solidFill>
                  <a:schemeClr val="tx1"/>
                </a:solidFill>
                <a:latin typeface="黑体" pitchFamily="2" charset="-122"/>
              </a:rPr>
              <a:t>启动器组件来调用地图</a:t>
            </a:r>
            <a:r>
              <a:rPr kumimoji="1" lang="en-US" altLang="zh-CN" sz="2000">
                <a:solidFill>
                  <a:schemeClr val="tx1"/>
                </a:solidFill>
                <a:latin typeface="黑体" pitchFamily="2" charset="-122"/>
              </a:rPr>
              <a:t>App</a:t>
            </a:r>
            <a:r>
              <a:rPr kumimoji="1" lang="zh-CN" altLang="en-US" sz="2000">
                <a:solidFill>
                  <a:schemeClr val="tx1"/>
                </a:solidFill>
                <a:latin typeface="黑体" pitchFamily="2" charset="-122"/>
              </a:rPr>
              <a:t>和浏览器 </a:t>
            </a:r>
            <a:endParaRPr kumimoji="1" lang="en-US" sz="2000">
              <a:solidFill>
                <a:schemeClr val="tx1"/>
              </a:solidFill>
              <a:latin typeface="黑体" pitchFamily="2" charset="-122"/>
              <a:ea typeface="微软雅黑"/>
              <a:cs typeface="微软雅黑"/>
            </a:endParaRPr>
          </a:p>
          <a:p>
            <a:pPr marL="342900" indent="-342900">
              <a:lnSpc>
                <a:spcPct val="150000"/>
              </a:lnSpc>
              <a:spcBef>
                <a:spcPct val="20000"/>
              </a:spcBef>
              <a:buFont typeface="Arial" charset="0"/>
              <a:buChar char="•"/>
            </a:pPr>
            <a:r>
              <a:rPr kumimoji="1" lang="zh-CN" altLang="en-US" sz="2000">
                <a:solidFill>
                  <a:schemeClr val="tx1"/>
                </a:solidFill>
                <a:latin typeface="黑体" pitchFamily="2" charset="-122"/>
              </a:rPr>
              <a:t>使用列表实现复杂数据结构 </a:t>
            </a:r>
            <a:endParaRPr kumimoji="1" lang="en-US" altLang="zh-CN" sz="2000">
              <a:solidFill>
                <a:schemeClr val="tx1"/>
              </a:solidFill>
              <a:latin typeface="黑体" pitchFamily="2" charset="-122"/>
              <a:ea typeface="微软雅黑"/>
              <a:cs typeface="微软雅黑"/>
            </a:endParaRPr>
          </a:p>
          <a:p>
            <a:pPr marL="342900" indent="-342900">
              <a:lnSpc>
                <a:spcPct val="150000"/>
              </a:lnSpc>
              <a:spcBef>
                <a:spcPct val="20000"/>
              </a:spcBef>
              <a:buFont typeface="Arial" charset="0"/>
              <a:buChar char="•"/>
            </a:pPr>
            <a:r>
              <a:rPr kumimoji="1" lang="zh-CN" altLang="en-US" sz="2000">
                <a:solidFill>
                  <a:schemeClr val="tx1"/>
                </a:solidFill>
                <a:latin typeface="黑体" pitchFamily="2" charset="-122"/>
              </a:rPr>
              <a:t>使用网络微数据库组件存储和访问远端数据 </a:t>
            </a:r>
            <a:endParaRPr kumimoji="1" lang="zh-CN" altLang="en-US" sz="2000">
              <a:solidFill>
                <a:schemeClr val="tx1"/>
              </a:solidFill>
              <a:latin typeface="黑体" pitchFamily="2" charset="-122"/>
              <a:ea typeface="微软雅黑"/>
              <a:cs typeface="微软雅黑"/>
            </a:endParaRPr>
          </a:p>
          <a:p>
            <a:pPr marL="342900" indent="-342900">
              <a:lnSpc>
                <a:spcPct val="150000"/>
              </a:lnSpc>
              <a:spcBef>
                <a:spcPct val="20000"/>
              </a:spcBef>
              <a:buFont typeface="Arial" charset="0"/>
              <a:buChar char="•"/>
            </a:pPr>
            <a:r>
              <a:rPr kumimoji="1" lang="zh-CN" altLang="en-US" sz="2000">
                <a:solidFill>
                  <a:schemeClr val="tx1"/>
                </a:solidFill>
                <a:latin typeface="黑体" pitchFamily="2" charset="-122"/>
              </a:rPr>
              <a:t>调用相机并存储照片 </a:t>
            </a:r>
            <a:endParaRPr kumimoji="1" lang="zh-CN" altLang="en-US" sz="2000">
              <a:solidFill>
                <a:schemeClr val="tx1"/>
              </a:solidFill>
              <a:latin typeface="黑体" pitchFamily="2" charset="-122"/>
              <a:ea typeface="微软雅黑"/>
              <a:cs typeface="微软雅黑"/>
            </a:endParaRPr>
          </a:p>
          <a:p>
            <a:pPr marL="342900" indent="-342900">
              <a:lnSpc>
                <a:spcPct val="150000"/>
              </a:lnSpc>
              <a:spcBef>
                <a:spcPct val="20000"/>
              </a:spcBef>
              <a:buFont typeface="Arial" charset="0"/>
              <a:buChar char="•"/>
            </a:pPr>
            <a:endParaRPr kumimoji="1" lang="en-US" sz="2000">
              <a:solidFill>
                <a:schemeClr val="tx1"/>
              </a:solidFill>
              <a:latin typeface="黑体" pitchFamily="2" charset="-122"/>
              <a:ea typeface="微软雅黑"/>
              <a:cs typeface="微软雅黑"/>
            </a:endParaRPr>
          </a:p>
        </p:txBody>
      </p:sp>
      <p:pic>
        <p:nvPicPr>
          <p:cNvPr id="16387" name="Picture 7" descr="Screenshot_2016-04-03-15-48-42"/>
          <p:cNvPicPr>
            <a:picLocks noChangeAspect="1" noChangeArrowheads="1"/>
          </p:cNvPicPr>
          <p:nvPr/>
        </p:nvPicPr>
        <p:blipFill>
          <a:blip r:embed="rId2"/>
          <a:srcRect/>
          <a:stretch>
            <a:fillRect/>
          </a:stretch>
        </p:blipFill>
        <p:spPr bwMode="auto">
          <a:xfrm>
            <a:off x="6877050" y="1419225"/>
            <a:ext cx="1619250" cy="28797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idx="4294967295"/>
          </p:nvPr>
        </p:nvSpPr>
        <p:spPr>
          <a:xfrm>
            <a:off x="303213" y="46038"/>
            <a:ext cx="8229600" cy="436562"/>
          </a:xfrm>
        </p:spPr>
        <p:txBody>
          <a:bodyPr/>
          <a:lstStyle/>
          <a:p>
            <a:r>
              <a:rPr lang="zh-CN" altLang="en-US" smtClean="0"/>
              <a:t>向地图</a:t>
            </a:r>
            <a:r>
              <a:rPr lang="en-US" altLang="zh-CN" smtClean="0"/>
              <a:t>App</a:t>
            </a:r>
            <a:r>
              <a:rPr lang="zh-CN" altLang="en-US" smtClean="0"/>
              <a:t>传递位置的</a:t>
            </a:r>
            <a:r>
              <a:rPr lang="en-US" altLang="zh-CN" smtClean="0"/>
              <a:t>4</a:t>
            </a:r>
            <a:r>
              <a:rPr lang="zh-CN" altLang="en-US" smtClean="0"/>
              <a:t>种方法  </a:t>
            </a:r>
          </a:p>
        </p:txBody>
      </p:sp>
      <p:sp>
        <p:nvSpPr>
          <p:cNvPr id="34818" name="Text Box 4"/>
          <p:cNvSpPr txBox="1">
            <a:spLocks noChangeArrowheads="1"/>
          </p:cNvSpPr>
          <p:nvPr/>
        </p:nvSpPr>
        <p:spPr bwMode="auto">
          <a:xfrm>
            <a:off x="323850" y="2787650"/>
            <a:ext cx="7993063" cy="992188"/>
          </a:xfrm>
          <a:prstGeom prst="rect">
            <a:avLst/>
          </a:prstGeom>
          <a:noFill/>
          <a:ln w="9525" algn="ctr">
            <a:noFill/>
            <a:miter lim="800000"/>
            <a:headEnd/>
            <a:tailEnd/>
          </a:ln>
        </p:spPr>
        <p:txBody>
          <a:bodyPr>
            <a:spAutoFit/>
          </a:bodyPr>
          <a:lstStyle/>
          <a:p>
            <a:pPr>
              <a:spcBef>
                <a:spcPct val="50000"/>
              </a:spcBef>
              <a:buFontTx/>
              <a:buChar char="•"/>
            </a:pPr>
            <a:r>
              <a:rPr kumimoji="1" lang="en-US" altLang="zh-CN" sz="2000">
                <a:solidFill>
                  <a:srgbClr val="A50021"/>
                </a:solidFill>
              </a:rPr>
              <a:t>Activity</a:t>
            </a:r>
            <a:r>
              <a:rPr kumimoji="1" lang="zh-CN" altLang="en-US" sz="2000">
                <a:solidFill>
                  <a:srgbClr val="A50021"/>
                </a:solidFill>
              </a:rPr>
              <a:t>启动器一般需要设置</a:t>
            </a:r>
            <a:r>
              <a:rPr kumimoji="1" lang="en-US" altLang="zh-CN" sz="2000">
                <a:solidFill>
                  <a:srgbClr val="A50021"/>
                </a:solidFill>
              </a:rPr>
              <a:t>2</a:t>
            </a:r>
            <a:r>
              <a:rPr kumimoji="1" lang="zh-CN" altLang="en-US" sz="2000">
                <a:solidFill>
                  <a:srgbClr val="A50021"/>
                </a:solidFill>
              </a:rPr>
              <a:t>个属性：</a:t>
            </a:r>
            <a:r>
              <a:rPr kumimoji="1" lang="en-US" altLang="zh-CN" sz="2000" b="1">
                <a:solidFill>
                  <a:srgbClr val="A50021"/>
                </a:solidFill>
              </a:rPr>
              <a:t>Action</a:t>
            </a:r>
            <a:r>
              <a:rPr kumimoji="1" lang="zh-CN" altLang="en-US" sz="2000">
                <a:solidFill>
                  <a:srgbClr val="A50021"/>
                </a:solidFill>
              </a:rPr>
              <a:t>和</a:t>
            </a:r>
            <a:r>
              <a:rPr kumimoji="1" lang="en-US" altLang="zh-CN" sz="2000" b="1">
                <a:solidFill>
                  <a:srgbClr val="A50021"/>
                </a:solidFill>
              </a:rPr>
              <a:t>DataUri</a:t>
            </a:r>
            <a:endParaRPr kumimoji="1" lang="zh-CN" altLang="en-US" sz="2000">
              <a:solidFill>
                <a:srgbClr val="A50021"/>
              </a:solidFill>
            </a:endParaRPr>
          </a:p>
          <a:p>
            <a:pPr>
              <a:spcBef>
                <a:spcPct val="50000"/>
              </a:spcBef>
              <a:buFontTx/>
              <a:buChar char="•"/>
            </a:pPr>
            <a:r>
              <a:rPr kumimoji="1" lang="zh-CN" altLang="en-US" sz="2000">
                <a:solidFill>
                  <a:srgbClr val="A50021"/>
                </a:solidFill>
              </a:rPr>
              <a:t>在本例中，将</a:t>
            </a:r>
            <a:r>
              <a:rPr kumimoji="1" lang="en-US" altLang="zh-CN" sz="2000">
                <a:solidFill>
                  <a:srgbClr val="A50021"/>
                </a:solidFill>
              </a:rPr>
              <a:t>Action</a:t>
            </a:r>
            <a:r>
              <a:rPr kumimoji="1" lang="zh-CN" altLang="en-US" sz="2000">
                <a:solidFill>
                  <a:srgbClr val="A50021"/>
                </a:solidFill>
              </a:rPr>
              <a:t>属性设置为 </a:t>
            </a:r>
            <a:r>
              <a:rPr kumimoji="1" lang="en-US" altLang="zh-CN" sz="2000" b="1">
                <a:solidFill>
                  <a:srgbClr val="A50021"/>
                </a:solidFill>
              </a:rPr>
              <a:t>android.intent.action.VIEW</a:t>
            </a:r>
            <a:r>
              <a:rPr kumimoji="1" lang="en-US" altLang="zh-CN"/>
              <a:t> </a:t>
            </a:r>
            <a:endParaRPr kumimoji="1" lang="zh-CN" altLang="en-US"/>
          </a:p>
        </p:txBody>
      </p:sp>
      <p:pic>
        <p:nvPicPr>
          <p:cNvPr id="34819" name="Picture 5"/>
          <p:cNvPicPr>
            <a:picLocks noChangeAspect="1" noChangeArrowheads="1"/>
          </p:cNvPicPr>
          <p:nvPr/>
        </p:nvPicPr>
        <p:blipFill>
          <a:blip r:embed="rId2"/>
          <a:srcRect/>
          <a:stretch>
            <a:fillRect/>
          </a:stretch>
        </p:blipFill>
        <p:spPr bwMode="auto">
          <a:xfrm>
            <a:off x="395288" y="700088"/>
            <a:ext cx="7129462" cy="16573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idx="4294967295"/>
          </p:nvPr>
        </p:nvSpPr>
        <p:spPr>
          <a:xfrm>
            <a:off x="303213" y="46038"/>
            <a:ext cx="8229600" cy="436562"/>
          </a:xfrm>
        </p:spPr>
        <p:txBody>
          <a:bodyPr/>
          <a:lstStyle/>
          <a:p>
            <a:r>
              <a:rPr lang="zh-CN" altLang="en-US" smtClean="0"/>
              <a:t>调用地图</a:t>
            </a:r>
            <a:r>
              <a:rPr lang="en-US" altLang="zh-CN" smtClean="0"/>
              <a:t>App  </a:t>
            </a:r>
          </a:p>
        </p:txBody>
      </p:sp>
      <p:pic>
        <p:nvPicPr>
          <p:cNvPr id="35842" name="Picture 6"/>
          <p:cNvPicPr>
            <a:picLocks noChangeAspect="1" noChangeArrowheads="1"/>
          </p:cNvPicPr>
          <p:nvPr/>
        </p:nvPicPr>
        <p:blipFill>
          <a:blip r:embed="rId2"/>
          <a:srcRect/>
          <a:stretch>
            <a:fillRect/>
          </a:stretch>
        </p:blipFill>
        <p:spPr bwMode="auto">
          <a:xfrm>
            <a:off x="395288" y="700088"/>
            <a:ext cx="5219700" cy="1628775"/>
          </a:xfrm>
          <a:prstGeom prst="rect">
            <a:avLst/>
          </a:prstGeom>
          <a:noFill/>
          <a:ln w="9525">
            <a:noFill/>
            <a:miter lim="800000"/>
            <a:headEnd/>
            <a:tailEnd/>
          </a:ln>
        </p:spPr>
      </p:pic>
      <p:pic>
        <p:nvPicPr>
          <p:cNvPr id="35843" name="Picture 7"/>
          <p:cNvPicPr>
            <a:picLocks noChangeAspect="1" noChangeArrowheads="1"/>
          </p:cNvPicPr>
          <p:nvPr/>
        </p:nvPicPr>
        <p:blipFill>
          <a:blip r:embed="rId3"/>
          <a:srcRect/>
          <a:stretch>
            <a:fillRect/>
          </a:stretch>
        </p:blipFill>
        <p:spPr bwMode="auto">
          <a:xfrm>
            <a:off x="395288" y="2427288"/>
            <a:ext cx="5616575" cy="2312987"/>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dirty="0">
                <a:solidFill>
                  <a:srgbClr val="0070C0"/>
                </a:solidFill>
                <a:effectLst>
                  <a:outerShdw blurRad="38100" dist="38100" dir="2700000" algn="tl">
                    <a:srgbClr val="C0C0C0"/>
                  </a:outerShdw>
                </a:effectLst>
                <a:latin typeface="微软雅黑"/>
                <a:ea typeface="微软雅黑"/>
                <a:cs typeface="微软雅黑"/>
              </a:rPr>
              <a:t>安安爱旅游</a:t>
            </a:r>
            <a:r>
              <a:rPr lang="en-US" altLang="zh-CN" sz="4400" b="1" dirty="0">
                <a:solidFill>
                  <a:srgbClr val="0070C0"/>
                </a:solidFill>
                <a:effectLst>
                  <a:outerShdw blurRad="38100" dist="38100" dir="2700000" algn="tl">
                    <a:srgbClr val="C0C0C0"/>
                  </a:outerShdw>
                </a:effectLst>
                <a:latin typeface="微软雅黑"/>
                <a:ea typeface="微软雅黑"/>
                <a:cs typeface="微软雅黑"/>
              </a:rPr>
              <a:t>–Activity</a:t>
            </a:r>
            <a:r>
              <a:rPr lang="zh-CN" altLang="en-US" sz="4400" b="1" dirty="0">
                <a:solidFill>
                  <a:srgbClr val="0070C0"/>
                </a:solidFill>
                <a:effectLst>
                  <a:outerShdw blurRad="38100" dist="38100" dir="2700000" algn="tl">
                    <a:srgbClr val="C0C0C0"/>
                  </a:outerShdw>
                </a:effectLst>
                <a:latin typeface="微软雅黑"/>
                <a:ea typeface="微软雅黑"/>
                <a:cs typeface="微软雅黑"/>
              </a:rPr>
              <a:t>启动器</a:t>
            </a:r>
          </a:p>
          <a:p>
            <a:pPr algn="ctr">
              <a:lnSpc>
                <a:spcPct val="140000"/>
              </a:lnSpc>
              <a:spcBef>
                <a:spcPct val="50000"/>
              </a:spcBef>
              <a:defRPr/>
            </a:pPr>
            <a:endParaRPr lang="zh-CN" altLang="en-US" sz="1800" dirty="0">
              <a:solidFill>
                <a:schemeClr val="bg2"/>
              </a:solidFill>
              <a:latin typeface="隶书" pitchFamily="49" charset="-122"/>
              <a:ea typeface="隶书" pitchFamily="49" charset="-122"/>
            </a:endParaRPr>
          </a:p>
        </p:txBody>
      </p:sp>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36869"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idx="4294967295"/>
          </p:nvPr>
        </p:nvSpPr>
        <p:spPr>
          <a:xfrm>
            <a:off x="303213" y="46038"/>
            <a:ext cx="8229600" cy="436562"/>
          </a:xfrm>
        </p:spPr>
        <p:txBody>
          <a:bodyPr/>
          <a:lstStyle/>
          <a:p>
            <a:pPr marL="533400" indent="-533400"/>
            <a:r>
              <a:rPr lang="zh-CN" altLang="en-US" smtClean="0"/>
              <a:t>启动浏览器，并打开指定网页 </a:t>
            </a:r>
          </a:p>
        </p:txBody>
      </p:sp>
      <p:sp>
        <p:nvSpPr>
          <p:cNvPr id="39938" name="Text Box 4"/>
          <p:cNvSpPr txBox="1">
            <a:spLocks noChangeArrowheads="1"/>
          </p:cNvSpPr>
          <p:nvPr/>
        </p:nvSpPr>
        <p:spPr bwMode="auto">
          <a:xfrm>
            <a:off x="395288" y="771525"/>
            <a:ext cx="7993062" cy="793750"/>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启动手机中内置的</a:t>
            </a:r>
            <a:r>
              <a:rPr kumimoji="1" lang="en-US" altLang="zh-CN" sz="2000">
                <a:solidFill>
                  <a:srgbClr val="A50021"/>
                </a:solidFill>
              </a:rPr>
              <a:t>Web</a:t>
            </a:r>
            <a:r>
              <a:rPr kumimoji="1" lang="zh-CN" altLang="en-US" sz="2000">
                <a:solidFill>
                  <a:srgbClr val="A50021"/>
                </a:solidFill>
              </a:rPr>
              <a:t>浏览器，并打开指定链接地址的网页，需要设置参数</a:t>
            </a:r>
            <a:r>
              <a:rPr kumimoji="1" lang="en-US" altLang="zh-CN" sz="2000">
                <a:solidFill>
                  <a:srgbClr val="A50021"/>
                </a:solidFill>
              </a:rPr>
              <a:t>Action</a:t>
            </a:r>
            <a:r>
              <a:rPr kumimoji="1" lang="zh-CN" altLang="en-US" sz="2000">
                <a:solidFill>
                  <a:srgbClr val="A50021"/>
                </a:solidFill>
              </a:rPr>
              <a:t>和</a:t>
            </a:r>
            <a:r>
              <a:rPr kumimoji="1" lang="en-US" altLang="zh-CN" sz="2000">
                <a:solidFill>
                  <a:srgbClr val="A50021"/>
                </a:solidFill>
              </a:rPr>
              <a:t>DataUri</a:t>
            </a:r>
            <a:r>
              <a:rPr kumimoji="1" lang="zh-CN" altLang="en-US" sz="2000">
                <a:solidFill>
                  <a:srgbClr val="A50021"/>
                </a:solidFill>
              </a:rPr>
              <a:t>的值</a:t>
            </a:r>
            <a:r>
              <a:rPr kumimoji="1" lang="zh-CN" altLang="en-US">
                <a:solidFill>
                  <a:srgbClr val="A50021"/>
                </a:solidFill>
              </a:rPr>
              <a:t> </a:t>
            </a:r>
          </a:p>
        </p:txBody>
      </p:sp>
      <p:sp>
        <p:nvSpPr>
          <p:cNvPr id="39939" name="Text Box 4"/>
          <p:cNvSpPr txBox="1">
            <a:spLocks noChangeArrowheads="1"/>
          </p:cNvSpPr>
          <p:nvPr/>
        </p:nvSpPr>
        <p:spPr bwMode="auto">
          <a:xfrm>
            <a:off x="468313" y="1779588"/>
            <a:ext cx="7993062" cy="1006475"/>
          </a:xfrm>
          <a:prstGeom prst="rect">
            <a:avLst/>
          </a:prstGeom>
          <a:noFill/>
          <a:ln w="9525" algn="ctr">
            <a:noFill/>
            <a:miter lim="800000"/>
            <a:headEnd/>
            <a:tailEnd/>
          </a:ln>
        </p:spPr>
        <p:txBody>
          <a:bodyPr>
            <a:spAutoFit/>
          </a:bodyPr>
          <a:lstStyle/>
          <a:p>
            <a:pPr>
              <a:spcBef>
                <a:spcPct val="50000"/>
              </a:spcBef>
              <a:buFontTx/>
              <a:buChar char="•"/>
            </a:pPr>
            <a:r>
              <a:rPr kumimoji="1" lang="en-US" altLang="zh-CN" sz="2000">
                <a:solidFill>
                  <a:srgbClr val="A50021"/>
                </a:solidFill>
              </a:rPr>
              <a:t>Action</a:t>
            </a:r>
            <a:r>
              <a:rPr kumimoji="1" lang="zh-CN" altLang="en-US" sz="2000">
                <a:solidFill>
                  <a:srgbClr val="A50021"/>
                </a:solidFill>
              </a:rPr>
              <a:t>参数设置为</a:t>
            </a:r>
            <a:r>
              <a:rPr kumimoji="1" lang="en-US" altLang="zh-CN" sz="2000">
                <a:solidFill>
                  <a:srgbClr val="A50021"/>
                </a:solidFill>
              </a:rPr>
              <a:t>android.intent.action.VIEW</a:t>
            </a:r>
            <a:r>
              <a:rPr kumimoji="1" lang="zh-CN" altLang="en-US" sz="2000">
                <a:solidFill>
                  <a:srgbClr val="A50021"/>
                </a:solidFill>
              </a:rPr>
              <a:t>，表示调用手机内部程序浏览指定的内容，但具体会打开哪个程序，还是要根据所指定的“浏览内容” </a:t>
            </a:r>
          </a:p>
        </p:txBody>
      </p:sp>
      <p:sp>
        <p:nvSpPr>
          <p:cNvPr id="39940" name="Text Box 4"/>
          <p:cNvSpPr txBox="1">
            <a:spLocks noChangeArrowheads="1"/>
          </p:cNvSpPr>
          <p:nvPr/>
        </p:nvSpPr>
        <p:spPr bwMode="auto">
          <a:xfrm>
            <a:off x="468313" y="3003550"/>
            <a:ext cx="7993062" cy="1250950"/>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第二个参数</a:t>
            </a:r>
            <a:r>
              <a:rPr kumimoji="1" lang="en-US" altLang="zh-CN" sz="2000">
                <a:solidFill>
                  <a:srgbClr val="A50021"/>
                </a:solidFill>
              </a:rPr>
              <a:t>DataUri</a:t>
            </a:r>
            <a:r>
              <a:rPr kumimoji="1" lang="zh-CN" altLang="en-US" sz="2000">
                <a:solidFill>
                  <a:srgbClr val="A50021"/>
                </a:solidFill>
              </a:rPr>
              <a:t>设置为</a:t>
            </a:r>
            <a:r>
              <a:rPr kumimoji="1" lang="en-US" altLang="zh-CN" sz="2000">
                <a:solidFill>
                  <a:srgbClr val="A50021"/>
                </a:solidFill>
                <a:hlinkClick r:id="rId3"/>
              </a:rPr>
              <a:t>http://www.51zy.org</a:t>
            </a:r>
            <a:r>
              <a:rPr kumimoji="1" lang="en-US" altLang="zh-CN" sz="2000">
                <a:solidFill>
                  <a:srgbClr val="A50021"/>
                </a:solidFill>
              </a:rPr>
              <a:t> </a:t>
            </a:r>
            <a:r>
              <a:rPr kumimoji="1" lang="zh-CN" altLang="en-US" sz="2000">
                <a:solidFill>
                  <a:srgbClr val="A50021"/>
                </a:solidFill>
              </a:rPr>
              <a:t>（示例网站）</a:t>
            </a:r>
          </a:p>
          <a:p>
            <a:pPr>
              <a:spcBef>
                <a:spcPct val="50000"/>
              </a:spcBef>
              <a:buFontTx/>
              <a:buChar char="•"/>
            </a:pPr>
            <a:r>
              <a:rPr kumimoji="1" lang="zh-CN" altLang="en-US" sz="2000">
                <a:solidFill>
                  <a:srgbClr val="A50021"/>
                </a:solidFill>
              </a:rPr>
              <a:t>只要出现“</a:t>
            </a:r>
            <a:r>
              <a:rPr kumimoji="1" lang="en-US" altLang="zh-CN" sz="2000">
                <a:solidFill>
                  <a:srgbClr val="A50021"/>
                </a:solidFill>
              </a:rPr>
              <a:t>http”</a:t>
            </a:r>
            <a:r>
              <a:rPr kumimoji="1" lang="zh-CN" altLang="en-US" sz="2000">
                <a:solidFill>
                  <a:srgbClr val="A50021"/>
                </a:solidFill>
              </a:rPr>
              <a:t>的字样，</a:t>
            </a:r>
            <a:r>
              <a:rPr kumimoji="1" lang="en-US" altLang="zh-CN" sz="2000">
                <a:solidFill>
                  <a:srgbClr val="A50021"/>
                </a:solidFill>
              </a:rPr>
              <a:t>Android</a:t>
            </a:r>
            <a:r>
              <a:rPr kumimoji="1" lang="zh-CN" altLang="en-US" sz="2000">
                <a:solidFill>
                  <a:srgbClr val="A50021"/>
                </a:solidFill>
              </a:rPr>
              <a:t>系统就是会调用系统内部的</a:t>
            </a:r>
            <a:r>
              <a:rPr kumimoji="1" lang="en-US" altLang="zh-CN" sz="2000">
                <a:solidFill>
                  <a:srgbClr val="A50021"/>
                </a:solidFill>
              </a:rPr>
              <a:t>Web</a:t>
            </a:r>
            <a:r>
              <a:rPr kumimoji="1" lang="zh-CN" altLang="en-US" sz="2000">
                <a:solidFill>
                  <a:srgbClr val="A50021"/>
                </a:solidFill>
              </a:rPr>
              <a:t>浏览器</a:t>
            </a:r>
            <a:r>
              <a:rPr kumimoji="1" lang="zh-CN" altLang="en-US">
                <a:solidFill>
                  <a:srgbClr val="A50021"/>
                </a:solidFill>
              </a:rPr>
              <a:t> </a:t>
            </a:r>
          </a:p>
        </p:txBody>
      </p:sp>
    </p:spTree>
  </p:cSld>
  <p:clrMapOvr>
    <a:masterClrMapping/>
  </p:clrMapOvr>
  <p:transition spd="slow" advClick="0" advTm="1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安安爱旅游</a:t>
            </a:r>
            <a:r>
              <a:rPr lang="en-US" altLang="zh-CN" sz="4400" b="1">
                <a:solidFill>
                  <a:srgbClr val="0070C0"/>
                </a:solidFill>
                <a:effectLst>
                  <a:outerShdw blurRad="38100" dist="38100" dir="2700000" algn="tl">
                    <a:srgbClr val="C0C0C0"/>
                  </a:outerShdw>
                </a:effectLst>
                <a:latin typeface="微软雅黑"/>
                <a:ea typeface="微软雅黑"/>
                <a:cs typeface="微软雅黑"/>
              </a:rPr>
              <a:t>–</a:t>
            </a:r>
            <a:r>
              <a:rPr lang="zh-CN" altLang="en-US" sz="4400" b="1">
                <a:solidFill>
                  <a:srgbClr val="0070C0"/>
                </a:solidFill>
                <a:effectLst>
                  <a:outerShdw blurRad="38100" dist="38100" dir="2700000" algn="tl">
                    <a:srgbClr val="C0C0C0"/>
                  </a:outerShdw>
                </a:effectLst>
                <a:latin typeface="微软雅黑"/>
                <a:ea typeface="微软雅黑"/>
                <a:cs typeface="微软雅黑"/>
              </a:rPr>
              <a:t>日记用户登录</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41989"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idx="4294967295"/>
          </p:nvPr>
        </p:nvSpPr>
        <p:spPr>
          <a:xfrm>
            <a:off x="303213" y="46038"/>
            <a:ext cx="8229600" cy="436562"/>
          </a:xfrm>
        </p:spPr>
        <p:txBody>
          <a:bodyPr/>
          <a:lstStyle/>
          <a:p>
            <a:r>
              <a:rPr lang="zh-CN" altLang="en-US" smtClean="0"/>
              <a:t>安安爱旅游</a:t>
            </a:r>
            <a:r>
              <a:rPr lang="en-US" altLang="zh-CN" smtClean="0"/>
              <a:t>Screen_Login</a:t>
            </a:r>
            <a:r>
              <a:rPr lang="zh-CN" altLang="en-US" smtClean="0"/>
              <a:t>组件设计 </a:t>
            </a:r>
            <a:r>
              <a:rPr lang="en-US" altLang="zh-CN" smtClean="0">
                <a:latin typeface="Arial" charset="0"/>
              </a:rPr>
              <a:t>–</a:t>
            </a:r>
            <a:r>
              <a:rPr lang="en-US" altLang="zh-CN" smtClean="0"/>
              <a:t> </a:t>
            </a:r>
            <a:r>
              <a:rPr lang="zh-CN" altLang="en-US" smtClean="0"/>
              <a:t>最终效果 </a:t>
            </a:r>
          </a:p>
        </p:txBody>
      </p:sp>
      <p:pic>
        <p:nvPicPr>
          <p:cNvPr id="43010" name="Picture 7"/>
          <p:cNvPicPr>
            <a:picLocks noChangeAspect="1" noChangeArrowheads="1"/>
          </p:cNvPicPr>
          <p:nvPr/>
        </p:nvPicPr>
        <p:blipFill>
          <a:blip r:embed="rId2"/>
          <a:srcRect/>
          <a:stretch>
            <a:fillRect/>
          </a:stretch>
        </p:blipFill>
        <p:spPr bwMode="auto">
          <a:xfrm>
            <a:off x="395288" y="555625"/>
            <a:ext cx="5248275" cy="42481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idx="4294967295"/>
          </p:nvPr>
        </p:nvSpPr>
        <p:spPr>
          <a:xfrm>
            <a:off x="303213" y="46038"/>
            <a:ext cx="8229600" cy="436562"/>
          </a:xfrm>
        </p:spPr>
        <p:txBody>
          <a:bodyPr/>
          <a:lstStyle/>
          <a:p>
            <a:r>
              <a:rPr lang="zh-CN" altLang="en-US" smtClean="0"/>
              <a:t>组件说明和属性设置 </a:t>
            </a:r>
          </a:p>
        </p:txBody>
      </p:sp>
      <p:pic>
        <p:nvPicPr>
          <p:cNvPr id="2" name="图片 1"/>
          <p:cNvPicPr>
            <a:picLocks noChangeAspect="1"/>
          </p:cNvPicPr>
          <p:nvPr/>
        </p:nvPicPr>
        <p:blipFill>
          <a:blip r:embed="rId2"/>
          <a:stretch>
            <a:fillRect/>
          </a:stretch>
        </p:blipFill>
        <p:spPr>
          <a:xfrm>
            <a:off x="283252" y="555527"/>
            <a:ext cx="4907705" cy="4320480"/>
          </a:xfrm>
          <a:prstGeom prst="rect">
            <a:avLst/>
          </a:prstGeom>
        </p:spPr>
      </p:pic>
    </p:spTree>
  </p:cSld>
  <p:clrMapOvr>
    <a:masterClrMapping/>
  </p:clrMapOvr>
  <p:transition spd="slow" advClick="0" advTm="1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dirty="0">
                <a:solidFill>
                  <a:srgbClr val="0070C0"/>
                </a:solidFill>
                <a:effectLst>
                  <a:outerShdw blurRad="38100" dist="38100" dir="2700000" algn="tl">
                    <a:srgbClr val="C0C0C0"/>
                  </a:outerShdw>
                </a:effectLst>
                <a:latin typeface="微软雅黑"/>
                <a:ea typeface="微软雅黑"/>
                <a:cs typeface="微软雅黑"/>
              </a:rPr>
              <a:t>安安爱旅游</a:t>
            </a:r>
            <a:r>
              <a:rPr lang="en-US" altLang="zh-CN" sz="4400" b="1" dirty="0">
                <a:solidFill>
                  <a:srgbClr val="0070C0"/>
                </a:solidFill>
                <a:effectLst>
                  <a:outerShdw blurRad="38100" dist="38100" dir="2700000" algn="tl">
                    <a:srgbClr val="C0C0C0"/>
                  </a:outerShdw>
                </a:effectLst>
                <a:latin typeface="微软雅黑"/>
                <a:ea typeface="微软雅黑"/>
                <a:cs typeface="微软雅黑"/>
              </a:rPr>
              <a:t>–</a:t>
            </a:r>
            <a:r>
              <a:rPr lang="zh-CN" altLang="en-US" sz="4400" b="1" dirty="0">
                <a:solidFill>
                  <a:srgbClr val="0070C0"/>
                </a:solidFill>
                <a:effectLst>
                  <a:outerShdw blurRad="38100" dist="38100" dir="2700000" algn="tl">
                    <a:srgbClr val="C0C0C0"/>
                  </a:outerShdw>
                </a:effectLst>
                <a:latin typeface="微软雅黑"/>
                <a:ea typeface="微软雅黑"/>
                <a:cs typeface="微软雅黑"/>
              </a:rPr>
              <a:t>日记用户登录实现</a:t>
            </a:r>
          </a:p>
          <a:p>
            <a:pPr algn="ctr">
              <a:lnSpc>
                <a:spcPct val="140000"/>
              </a:lnSpc>
              <a:spcBef>
                <a:spcPct val="50000"/>
              </a:spcBef>
              <a:defRPr/>
            </a:pPr>
            <a:endParaRPr lang="zh-CN" altLang="en-US" sz="1800" dirty="0">
              <a:solidFill>
                <a:schemeClr val="bg2"/>
              </a:solidFill>
              <a:latin typeface="隶书" pitchFamily="49" charset="-122"/>
              <a:ea typeface="隶书" pitchFamily="49" charset="-122"/>
            </a:endParaRPr>
          </a:p>
        </p:txBody>
      </p:sp>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45061"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idx="4294967295"/>
          </p:nvPr>
        </p:nvSpPr>
        <p:spPr>
          <a:xfrm>
            <a:off x="303213" y="46038"/>
            <a:ext cx="8229600" cy="436562"/>
          </a:xfrm>
        </p:spPr>
        <p:txBody>
          <a:bodyPr/>
          <a:lstStyle/>
          <a:p>
            <a:pPr marL="533400" indent="-533400"/>
            <a:r>
              <a:rPr lang="zh-CN" altLang="en-US" smtClean="0"/>
              <a:t>新建账号和修改密码</a:t>
            </a:r>
          </a:p>
        </p:txBody>
      </p:sp>
      <p:sp>
        <p:nvSpPr>
          <p:cNvPr id="46082" name="Text Box 4"/>
          <p:cNvSpPr txBox="1">
            <a:spLocks noChangeArrowheads="1"/>
          </p:cNvSpPr>
          <p:nvPr/>
        </p:nvSpPr>
        <p:spPr bwMode="auto">
          <a:xfrm>
            <a:off x="395288" y="771525"/>
            <a:ext cx="7993062" cy="793750"/>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网络微数据库组件存放数据的模式和微数据库组件一样，也是采用“键</a:t>
            </a:r>
            <a:r>
              <a:rPr kumimoji="1" lang="en-US" altLang="zh-CN" sz="2000">
                <a:solidFill>
                  <a:srgbClr val="A50021"/>
                </a:solidFill>
              </a:rPr>
              <a:t>-</a:t>
            </a:r>
            <a:r>
              <a:rPr kumimoji="1" lang="zh-CN" altLang="en-US" sz="2000">
                <a:solidFill>
                  <a:srgbClr val="A50021"/>
                </a:solidFill>
              </a:rPr>
              <a:t>值 对”的模式（即：标签</a:t>
            </a:r>
            <a:r>
              <a:rPr kumimoji="1" lang="en-US" altLang="zh-CN" sz="2000">
                <a:solidFill>
                  <a:srgbClr val="A50021"/>
                </a:solidFill>
              </a:rPr>
              <a:t>-</a:t>
            </a:r>
            <a:r>
              <a:rPr kumimoji="1" lang="zh-CN" altLang="en-US" sz="2000">
                <a:solidFill>
                  <a:srgbClr val="A50021"/>
                </a:solidFill>
              </a:rPr>
              <a:t>值 对）</a:t>
            </a:r>
            <a:r>
              <a:rPr kumimoji="1" lang="zh-CN" altLang="en-US"/>
              <a:t> </a:t>
            </a:r>
          </a:p>
        </p:txBody>
      </p:sp>
      <p:sp>
        <p:nvSpPr>
          <p:cNvPr id="46083" name="Text Box 4"/>
          <p:cNvSpPr txBox="1">
            <a:spLocks noChangeArrowheads="1"/>
          </p:cNvSpPr>
          <p:nvPr/>
        </p:nvSpPr>
        <p:spPr bwMode="auto">
          <a:xfrm>
            <a:off x="468313" y="1635125"/>
            <a:ext cx="7993062" cy="793750"/>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由于数据是存放于远程网络，存取都需要一点时间，因此网络微数据库的存取设置为异步模式</a:t>
            </a:r>
            <a:r>
              <a:rPr kumimoji="1" lang="zh-CN" altLang="en-US"/>
              <a:t> </a:t>
            </a:r>
          </a:p>
        </p:txBody>
      </p:sp>
      <p:sp>
        <p:nvSpPr>
          <p:cNvPr id="46084" name="Text Box 4"/>
          <p:cNvSpPr txBox="1">
            <a:spLocks noChangeArrowheads="1"/>
          </p:cNvSpPr>
          <p:nvPr/>
        </p:nvSpPr>
        <p:spPr bwMode="auto">
          <a:xfrm>
            <a:off x="468313" y="4102100"/>
            <a:ext cx="7993062" cy="701675"/>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保存数值方法执行时如果在数据库内标签不存在，则会新建这个标签和存储值的键值对。但如果标签已经存在，则会覆盖原来的值</a:t>
            </a:r>
            <a:endParaRPr kumimoji="1" lang="zh-CN" altLang="en-US"/>
          </a:p>
        </p:txBody>
      </p:sp>
      <p:pic>
        <p:nvPicPr>
          <p:cNvPr id="46085" name="Picture 6"/>
          <p:cNvPicPr>
            <a:picLocks noChangeAspect="1" noChangeArrowheads="1"/>
          </p:cNvPicPr>
          <p:nvPr/>
        </p:nvPicPr>
        <p:blipFill>
          <a:blip r:embed="rId2"/>
          <a:srcRect/>
          <a:stretch>
            <a:fillRect/>
          </a:stretch>
        </p:blipFill>
        <p:spPr bwMode="auto">
          <a:xfrm>
            <a:off x="3708400" y="2066925"/>
            <a:ext cx="5238750" cy="20669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idx="4294967295"/>
          </p:nvPr>
        </p:nvSpPr>
        <p:spPr>
          <a:xfrm>
            <a:off x="303213" y="46038"/>
            <a:ext cx="8229600" cy="436562"/>
          </a:xfrm>
        </p:spPr>
        <p:txBody>
          <a:bodyPr/>
          <a:lstStyle/>
          <a:p>
            <a:pPr marL="533400" indent="-533400"/>
            <a:r>
              <a:rPr lang="zh-CN" altLang="en-US" smtClean="0"/>
              <a:t>检查账号和密码</a:t>
            </a:r>
          </a:p>
        </p:txBody>
      </p:sp>
      <p:sp>
        <p:nvSpPr>
          <p:cNvPr id="47106" name="Text Box 4"/>
          <p:cNvSpPr txBox="1">
            <a:spLocks noChangeArrowheads="1"/>
          </p:cNvSpPr>
          <p:nvPr/>
        </p:nvSpPr>
        <p:spPr bwMode="auto">
          <a:xfrm>
            <a:off x="468313" y="3219450"/>
            <a:ext cx="7993062" cy="1558925"/>
          </a:xfrm>
          <a:prstGeom prst="rect">
            <a:avLst/>
          </a:prstGeom>
          <a:noFill/>
          <a:ln w="9525" algn="ctr">
            <a:noFill/>
            <a:miter lim="800000"/>
            <a:headEnd/>
            <a:tailEnd/>
          </a:ln>
        </p:spPr>
        <p:txBody>
          <a:bodyPr>
            <a:spAutoFit/>
          </a:bodyPr>
          <a:lstStyle/>
          <a:p>
            <a:pPr>
              <a:spcBef>
                <a:spcPct val="50000"/>
              </a:spcBef>
              <a:buFontTx/>
              <a:buChar char="•"/>
            </a:pPr>
            <a:r>
              <a:rPr kumimoji="1" lang="zh-CN" altLang="en-US" sz="1600">
                <a:solidFill>
                  <a:srgbClr val="A50021"/>
                </a:solidFill>
              </a:rPr>
              <a:t>通过标签参数槽拼接进的值去远程网络读取该标签所对应的数值</a:t>
            </a:r>
          </a:p>
          <a:p>
            <a:pPr>
              <a:spcBef>
                <a:spcPct val="50000"/>
              </a:spcBef>
              <a:buFontTx/>
              <a:buChar char="•"/>
            </a:pPr>
            <a:r>
              <a:rPr kumimoji="1" lang="zh-CN" altLang="en-US" sz="1600">
                <a:solidFill>
                  <a:srgbClr val="A50021"/>
                </a:solidFill>
              </a:rPr>
              <a:t>调用该方法后网络微数据库组件会去监测是否获取到了数值。一旦有数值被获取到，就进入“获取数值”事件处理器中</a:t>
            </a:r>
          </a:p>
          <a:p>
            <a:pPr>
              <a:spcBef>
                <a:spcPct val="50000"/>
              </a:spcBef>
              <a:buFontTx/>
              <a:buChar char="•"/>
            </a:pPr>
            <a:r>
              <a:rPr kumimoji="1" lang="zh-CN" altLang="en-US" sz="1600">
                <a:solidFill>
                  <a:srgbClr val="A50021"/>
                </a:solidFill>
              </a:rPr>
              <a:t>根据返回的网络数据库数值和密码是否匹配来确定是进入详细的日记屏幕（</a:t>
            </a:r>
            <a:r>
              <a:rPr kumimoji="1" lang="en-US" altLang="zh-CN" sz="1600">
                <a:solidFill>
                  <a:srgbClr val="A50021"/>
                </a:solidFill>
              </a:rPr>
              <a:t>Screen_Daily</a:t>
            </a:r>
            <a:r>
              <a:rPr kumimoji="1" lang="zh-CN" altLang="en-US" sz="1600">
                <a:solidFill>
                  <a:srgbClr val="A50021"/>
                </a:solidFill>
              </a:rPr>
              <a:t>）还是给出账号密码不对的提示信息 </a:t>
            </a:r>
          </a:p>
        </p:txBody>
      </p:sp>
      <p:pic>
        <p:nvPicPr>
          <p:cNvPr id="47107" name="Picture 7"/>
          <p:cNvPicPr>
            <a:picLocks noChangeAspect="1" noChangeArrowheads="1"/>
          </p:cNvPicPr>
          <p:nvPr/>
        </p:nvPicPr>
        <p:blipFill>
          <a:blip r:embed="rId2"/>
          <a:srcRect/>
          <a:stretch>
            <a:fillRect/>
          </a:stretch>
        </p:blipFill>
        <p:spPr bwMode="auto">
          <a:xfrm>
            <a:off x="611188" y="619125"/>
            <a:ext cx="5181600" cy="26003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安安爱旅游 </a:t>
            </a:r>
            <a:r>
              <a:rPr lang="en-US" altLang="zh-CN" sz="4400" b="1">
                <a:solidFill>
                  <a:srgbClr val="0070C0"/>
                </a:solidFill>
                <a:effectLst>
                  <a:outerShdw blurRad="38100" dist="38100" dir="2700000" algn="tl">
                    <a:srgbClr val="C0C0C0"/>
                  </a:outerShdw>
                </a:effectLst>
                <a:latin typeface="微软雅黑"/>
                <a:ea typeface="微软雅黑"/>
                <a:cs typeface="微软雅黑"/>
              </a:rPr>
              <a:t>- </a:t>
            </a:r>
            <a:r>
              <a:rPr lang="zh-CN" altLang="en-US" sz="4400" b="1">
                <a:solidFill>
                  <a:srgbClr val="0070C0"/>
                </a:solidFill>
                <a:effectLst>
                  <a:outerShdw blurRad="38100" dist="38100" dir="2700000" algn="tl">
                    <a:srgbClr val="C0C0C0"/>
                  </a:outerShdw>
                </a:effectLst>
                <a:latin typeface="微软雅黑"/>
                <a:ea typeface="微软雅黑"/>
                <a:cs typeface="微软雅黑"/>
              </a:rPr>
              <a:t>案例展示</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17413"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idx="4294967295"/>
          </p:nvPr>
        </p:nvSpPr>
        <p:spPr>
          <a:xfrm>
            <a:off x="303213" y="46038"/>
            <a:ext cx="8229600" cy="436562"/>
          </a:xfrm>
        </p:spPr>
        <p:txBody>
          <a:bodyPr/>
          <a:lstStyle/>
          <a:p>
            <a:pPr marL="533400" indent="-533400"/>
            <a:r>
              <a:rPr lang="zh-CN" altLang="en-US" dirty="0" smtClean="0"/>
              <a:t>网络微数据库组件中的服务地址问题 </a:t>
            </a:r>
          </a:p>
        </p:txBody>
      </p:sp>
      <p:sp>
        <p:nvSpPr>
          <p:cNvPr id="48130" name="Text Box 4"/>
          <p:cNvSpPr txBox="1">
            <a:spLocks noChangeArrowheads="1"/>
          </p:cNvSpPr>
          <p:nvPr/>
        </p:nvSpPr>
        <p:spPr bwMode="auto">
          <a:xfrm>
            <a:off x="395288" y="771525"/>
            <a:ext cx="7993062" cy="701675"/>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dirty="0">
                <a:solidFill>
                  <a:srgbClr val="A50021"/>
                </a:solidFill>
              </a:rPr>
              <a:t>缺省访问的服务地址</a:t>
            </a:r>
            <a:r>
              <a:rPr kumimoji="1" lang="en-US" altLang="zh-CN" sz="2000" dirty="0">
                <a:solidFill>
                  <a:srgbClr val="A50021"/>
                </a:solidFill>
                <a:hlinkClick r:id="rId2"/>
              </a:rPr>
              <a:t>http://appinvtinywebdb.appspot.com</a:t>
            </a:r>
            <a:r>
              <a:rPr kumimoji="1" lang="zh-CN" altLang="en-US" sz="2000" dirty="0">
                <a:solidFill>
                  <a:srgbClr val="A50021"/>
                </a:solidFill>
              </a:rPr>
              <a:t>在国内并不可用 </a:t>
            </a:r>
          </a:p>
        </p:txBody>
      </p:sp>
      <p:sp>
        <p:nvSpPr>
          <p:cNvPr id="48131" name="Text Box 4"/>
          <p:cNvSpPr txBox="1">
            <a:spLocks noChangeArrowheads="1"/>
          </p:cNvSpPr>
          <p:nvPr/>
        </p:nvSpPr>
        <p:spPr bwMode="auto">
          <a:xfrm>
            <a:off x="421482" y="3652719"/>
            <a:ext cx="7993062" cy="400110"/>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dirty="0" smtClean="0">
                <a:solidFill>
                  <a:srgbClr val="A50021"/>
                </a:solidFill>
              </a:rPr>
              <a:t>要</a:t>
            </a:r>
            <a:r>
              <a:rPr kumimoji="1" lang="zh-CN" altLang="en-US" sz="2000" dirty="0">
                <a:solidFill>
                  <a:srgbClr val="A50021"/>
                </a:solidFill>
              </a:rPr>
              <a:t>特别注意，放在网络中的数据并不安全！不要放敏感信息</a:t>
            </a:r>
          </a:p>
        </p:txBody>
      </p:sp>
      <p:sp>
        <p:nvSpPr>
          <p:cNvPr id="48132" name="Text Box 4"/>
          <p:cNvSpPr txBox="1">
            <a:spLocks noChangeArrowheads="1"/>
          </p:cNvSpPr>
          <p:nvPr/>
        </p:nvSpPr>
        <p:spPr bwMode="auto">
          <a:xfrm>
            <a:off x="381310" y="4318291"/>
            <a:ext cx="7993062" cy="396875"/>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dirty="0">
                <a:solidFill>
                  <a:srgbClr val="A50021"/>
                </a:solidFill>
              </a:rPr>
              <a:t>如何搭建自己的网络服务方法有专门讲解，不做要求（选修）</a:t>
            </a:r>
          </a:p>
        </p:txBody>
      </p:sp>
      <p:sp>
        <p:nvSpPr>
          <p:cNvPr id="6" name="Text Box 4"/>
          <p:cNvSpPr txBox="1">
            <a:spLocks noChangeArrowheads="1"/>
          </p:cNvSpPr>
          <p:nvPr/>
        </p:nvSpPr>
        <p:spPr bwMode="auto">
          <a:xfrm>
            <a:off x="421482" y="1618034"/>
            <a:ext cx="8326982" cy="400110"/>
          </a:xfrm>
          <a:prstGeom prst="rect">
            <a:avLst/>
          </a:prstGeom>
          <a:noFill/>
          <a:ln w="9525" algn="ctr">
            <a:noFill/>
            <a:miter lim="800000"/>
            <a:headEnd/>
            <a:tailEnd/>
          </a:ln>
        </p:spPr>
        <p:txBody>
          <a:bodyPr wrap="square">
            <a:spAutoFit/>
          </a:bodyPr>
          <a:lstStyle/>
          <a:p>
            <a:pPr>
              <a:spcBef>
                <a:spcPct val="50000"/>
              </a:spcBef>
              <a:buFontTx/>
              <a:buChar char="•"/>
            </a:pPr>
            <a:r>
              <a:rPr kumimoji="1" lang="zh-CN" altLang="zh-CN" sz="2000" dirty="0">
                <a:solidFill>
                  <a:srgbClr val="A50021"/>
                </a:solidFill>
              </a:rPr>
              <a:t>广州</a:t>
            </a:r>
            <a:r>
              <a:rPr kumimoji="1" lang="zh-CN" altLang="zh-CN" sz="2000" dirty="0">
                <a:solidFill>
                  <a:srgbClr val="A50021"/>
                </a:solidFill>
              </a:rPr>
              <a:t>服务器</a:t>
            </a:r>
            <a:r>
              <a:rPr kumimoji="1" lang="zh-CN" altLang="zh-CN" sz="2000" dirty="0" smtClean="0">
                <a:solidFill>
                  <a:srgbClr val="A50021"/>
                </a:solidFill>
              </a:rPr>
              <a:t>上的网络</a:t>
            </a:r>
            <a:r>
              <a:rPr kumimoji="1" lang="zh-CN" altLang="zh-CN" sz="2000" dirty="0">
                <a:solidFill>
                  <a:srgbClr val="A50021"/>
                </a:solidFill>
              </a:rPr>
              <a:t>微数据的网址为：</a:t>
            </a:r>
            <a:r>
              <a:rPr lang="en-US" altLang="zh-CN" sz="2000" u="sng" dirty="0">
                <a:hlinkClick r:id="rId3"/>
              </a:rPr>
              <a:t>http://tinywebdb.gzjkw.net/</a:t>
            </a:r>
            <a:endParaRPr kumimoji="1" lang="zh-CN" altLang="en-US" sz="2000" dirty="0">
              <a:solidFill>
                <a:srgbClr val="A50021"/>
              </a:solidFill>
            </a:endParaRPr>
          </a:p>
        </p:txBody>
      </p:sp>
      <p:sp>
        <p:nvSpPr>
          <p:cNvPr id="7" name="Text Box 4"/>
          <p:cNvSpPr txBox="1">
            <a:spLocks noChangeArrowheads="1"/>
          </p:cNvSpPr>
          <p:nvPr/>
        </p:nvSpPr>
        <p:spPr bwMode="auto">
          <a:xfrm>
            <a:off x="424893" y="2371595"/>
            <a:ext cx="8326982" cy="1015663"/>
          </a:xfrm>
          <a:prstGeom prst="rect">
            <a:avLst/>
          </a:prstGeom>
          <a:noFill/>
          <a:ln w="9525" algn="ctr">
            <a:noFill/>
            <a:miter lim="800000"/>
            <a:headEnd/>
            <a:tailEnd/>
          </a:ln>
        </p:spPr>
        <p:txBody>
          <a:bodyPr wrap="square">
            <a:spAutoFit/>
          </a:bodyPr>
          <a:lstStyle/>
          <a:p>
            <a:pPr>
              <a:spcBef>
                <a:spcPct val="50000"/>
              </a:spcBef>
              <a:buFontTx/>
              <a:buChar char="•"/>
            </a:pPr>
            <a:r>
              <a:rPr kumimoji="1" lang="zh-CN" altLang="zh-CN" sz="2000" dirty="0">
                <a:solidFill>
                  <a:srgbClr val="A50021"/>
                </a:solidFill>
              </a:rPr>
              <a:t>“服务器地址”填写为：</a:t>
            </a:r>
            <a:r>
              <a:rPr kumimoji="1" lang="zh-CN" altLang="zh-CN" sz="2000" dirty="0">
                <a:solidFill>
                  <a:srgbClr val="3977D3"/>
                </a:solidFill>
              </a:rPr>
              <a:t>http://tinywebdb.gzjkw.net/db.php?user=你创建时填写的用户名&amp;pw=你创建时填写的密码&amp;v=1</a:t>
            </a:r>
            <a:endParaRPr kumimoji="1" lang="zh-CN" altLang="en-US" sz="2000" dirty="0">
              <a:solidFill>
                <a:srgbClr val="3977D3"/>
              </a:solidFill>
            </a:endParaRPr>
          </a:p>
        </p:txBody>
      </p:sp>
    </p:spTree>
  </p:cSld>
  <p:clrMapOvr>
    <a:masterClrMapping/>
  </p:clrMapOvr>
  <p:transition spd="slow" advClick="0" advTm="1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idx="4294967295"/>
          </p:nvPr>
        </p:nvSpPr>
        <p:spPr>
          <a:xfrm>
            <a:off x="303213" y="46038"/>
            <a:ext cx="8229600" cy="436562"/>
          </a:xfrm>
        </p:spPr>
        <p:txBody>
          <a:bodyPr/>
          <a:lstStyle/>
          <a:p>
            <a:pPr marL="533400" indent="-533400"/>
            <a:r>
              <a:rPr lang="zh-CN" altLang="en-US" dirty="0"/>
              <a:t>广州服务器的网络微数据库服务</a:t>
            </a:r>
            <a:endParaRPr lang="zh-CN" altLang="en-US" dirty="0"/>
          </a:p>
        </p:txBody>
      </p:sp>
      <p:sp>
        <p:nvSpPr>
          <p:cNvPr id="6" name="Text Box 4"/>
          <p:cNvSpPr txBox="1">
            <a:spLocks noChangeArrowheads="1"/>
          </p:cNvSpPr>
          <p:nvPr/>
        </p:nvSpPr>
        <p:spPr bwMode="auto">
          <a:xfrm>
            <a:off x="381310" y="586481"/>
            <a:ext cx="8326982" cy="400110"/>
          </a:xfrm>
          <a:prstGeom prst="rect">
            <a:avLst/>
          </a:prstGeom>
          <a:noFill/>
          <a:ln w="9525" algn="ctr">
            <a:noFill/>
            <a:miter lim="800000"/>
            <a:headEnd/>
            <a:tailEnd/>
          </a:ln>
        </p:spPr>
        <p:txBody>
          <a:bodyPr wrap="square">
            <a:spAutoFit/>
          </a:bodyPr>
          <a:lstStyle/>
          <a:p>
            <a:pPr>
              <a:spcBef>
                <a:spcPct val="50000"/>
              </a:spcBef>
              <a:buFontTx/>
              <a:buChar char="•"/>
            </a:pPr>
            <a:r>
              <a:rPr kumimoji="1" lang="zh-CN" altLang="zh-CN" sz="2000" dirty="0">
                <a:solidFill>
                  <a:srgbClr val="A50021"/>
                </a:solidFill>
              </a:rPr>
              <a:t>广州</a:t>
            </a:r>
            <a:r>
              <a:rPr kumimoji="1" lang="zh-CN" altLang="zh-CN" sz="2000" dirty="0">
                <a:solidFill>
                  <a:srgbClr val="A50021"/>
                </a:solidFill>
              </a:rPr>
              <a:t>服务器</a:t>
            </a:r>
            <a:r>
              <a:rPr kumimoji="1" lang="zh-CN" altLang="zh-CN" sz="2000" dirty="0" smtClean="0">
                <a:solidFill>
                  <a:srgbClr val="A50021"/>
                </a:solidFill>
              </a:rPr>
              <a:t>上的网络</a:t>
            </a:r>
            <a:r>
              <a:rPr kumimoji="1" lang="zh-CN" altLang="zh-CN" sz="2000" dirty="0">
                <a:solidFill>
                  <a:srgbClr val="A50021"/>
                </a:solidFill>
              </a:rPr>
              <a:t>微数据的网址为：</a:t>
            </a:r>
            <a:r>
              <a:rPr lang="en-US" altLang="zh-CN" sz="2000" u="sng" dirty="0">
                <a:hlinkClick r:id="rId2"/>
              </a:rPr>
              <a:t>http://tinywebdb.gzjkw.net/</a:t>
            </a:r>
            <a:endParaRPr kumimoji="1" lang="zh-CN" altLang="en-US" sz="2000" dirty="0">
              <a:solidFill>
                <a:srgbClr val="A50021"/>
              </a:solidFill>
            </a:endParaRPr>
          </a:p>
        </p:txBody>
      </p:sp>
      <p:pic>
        <p:nvPicPr>
          <p:cNvPr id="2" name="图片 1"/>
          <p:cNvPicPr>
            <a:picLocks noChangeAspect="1"/>
          </p:cNvPicPr>
          <p:nvPr/>
        </p:nvPicPr>
        <p:blipFill>
          <a:blip r:embed="rId3"/>
          <a:stretch>
            <a:fillRect/>
          </a:stretch>
        </p:blipFill>
        <p:spPr>
          <a:xfrm>
            <a:off x="17576" y="986591"/>
            <a:ext cx="9144000" cy="3898339"/>
          </a:xfrm>
          <a:prstGeom prst="rect">
            <a:avLst/>
          </a:prstGeom>
        </p:spPr>
      </p:pic>
    </p:spTree>
    <p:extLst>
      <p:ext uri="{BB962C8B-B14F-4D97-AF65-F5344CB8AC3E}">
        <p14:creationId xmlns:p14="http://schemas.microsoft.com/office/powerpoint/2010/main" val="1533121529"/>
      </p:ext>
    </p:extLst>
  </p:cSld>
  <p:clrMapOvr>
    <a:masterClrMapping/>
  </p:clrMapOvr>
  <p:transition spd="slow" advClick="0" advTm="1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dirty="0">
                <a:solidFill>
                  <a:srgbClr val="0070C0"/>
                </a:solidFill>
                <a:effectLst>
                  <a:outerShdw blurRad="38100" dist="38100" dir="2700000" algn="tl">
                    <a:srgbClr val="C0C0C0"/>
                  </a:outerShdw>
                </a:effectLst>
                <a:latin typeface="微软雅黑"/>
                <a:ea typeface="微软雅黑"/>
                <a:cs typeface="微软雅黑"/>
              </a:rPr>
              <a:t>安安爱旅游</a:t>
            </a:r>
            <a:r>
              <a:rPr lang="en-US" altLang="zh-CN" sz="4400" b="1" dirty="0">
                <a:solidFill>
                  <a:srgbClr val="0070C0"/>
                </a:solidFill>
                <a:effectLst>
                  <a:outerShdw blurRad="38100" dist="38100" dir="2700000" algn="tl">
                    <a:srgbClr val="C0C0C0"/>
                  </a:outerShdw>
                </a:effectLst>
                <a:latin typeface="微软雅黑"/>
                <a:ea typeface="微软雅黑"/>
                <a:cs typeface="微软雅黑"/>
              </a:rPr>
              <a:t>–</a:t>
            </a:r>
            <a:r>
              <a:rPr lang="zh-CN" altLang="en-US" sz="4400" b="1" dirty="0">
                <a:solidFill>
                  <a:srgbClr val="0070C0"/>
                </a:solidFill>
                <a:effectLst>
                  <a:outerShdw blurRad="38100" dist="38100" dir="2700000" algn="tl">
                    <a:srgbClr val="C0C0C0"/>
                  </a:outerShdw>
                </a:effectLst>
                <a:latin typeface="微软雅黑"/>
                <a:ea typeface="微软雅黑"/>
                <a:cs typeface="微软雅黑"/>
              </a:rPr>
              <a:t>日记簿组件设计</a:t>
            </a:r>
          </a:p>
          <a:p>
            <a:pPr algn="ctr">
              <a:lnSpc>
                <a:spcPct val="140000"/>
              </a:lnSpc>
              <a:spcBef>
                <a:spcPct val="50000"/>
              </a:spcBef>
              <a:defRPr/>
            </a:pPr>
            <a:endParaRPr lang="zh-CN" altLang="en-US" sz="1800" dirty="0">
              <a:solidFill>
                <a:schemeClr val="bg2"/>
              </a:solidFill>
              <a:latin typeface="隶书" pitchFamily="49" charset="-122"/>
              <a:ea typeface="隶书" pitchFamily="49" charset="-122"/>
            </a:endParaRPr>
          </a:p>
        </p:txBody>
      </p:sp>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49157"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idx="4294967295"/>
          </p:nvPr>
        </p:nvSpPr>
        <p:spPr>
          <a:xfrm>
            <a:off x="303213" y="46038"/>
            <a:ext cx="8229600" cy="436562"/>
          </a:xfrm>
        </p:spPr>
        <p:txBody>
          <a:bodyPr/>
          <a:lstStyle/>
          <a:p>
            <a:r>
              <a:rPr lang="zh-CN" altLang="en-US" smtClean="0"/>
              <a:t>安安爱旅游</a:t>
            </a:r>
            <a:r>
              <a:rPr lang="en-US" altLang="zh-CN" smtClean="0"/>
              <a:t>Screen_Daily</a:t>
            </a:r>
            <a:r>
              <a:rPr lang="zh-CN" altLang="en-US" smtClean="0"/>
              <a:t>组件设计 </a:t>
            </a:r>
            <a:r>
              <a:rPr lang="en-US" altLang="zh-CN" smtClean="0">
                <a:latin typeface="Arial" charset="0"/>
              </a:rPr>
              <a:t>–</a:t>
            </a:r>
            <a:r>
              <a:rPr lang="en-US" altLang="zh-CN" smtClean="0"/>
              <a:t> </a:t>
            </a:r>
            <a:r>
              <a:rPr lang="zh-CN" altLang="en-US" smtClean="0"/>
              <a:t>最终效果 </a:t>
            </a:r>
          </a:p>
        </p:txBody>
      </p:sp>
      <p:pic>
        <p:nvPicPr>
          <p:cNvPr id="50178" name="Picture 5"/>
          <p:cNvPicPr>
            <a:picLocks noChangeAspect="1" noChangeArrowheads="1"/>
          </p:cNvPicPr>
          <p:nvPr/>
        </p:nvPicPr>
        <p:blipFill>
          <a:blip r:embed="rId2"/>
          <a:srcRect/>
          <a:stretch>
            <a:fillRect/>
          </a:stretch>
        </p:blipFill>
        <p:spPr bwMode="auto">
          <a:xfrm>
            <a:off x="395288" y="555625"/>
            <a:ext cx="5257800" cy="42481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idx="4294967295"/>
          </p:nvPr>
        </p:nvSpPr>
        <p:spPr>
          <a:xfrm>
            <a:off x="303213" y="46038"/>
            <a:ext cx="8229600" cy="436562"/>
          </a:xfrm>
        </p:spPr>
        <p:txBody>
          <a:bodyPr/>
          <a:lstStyle/>
          <a:p>
            <a:r>
              <a:rPr lang="zh-CN" altLang="en-US" smtClean="0"/>
              <a:t>组件说明和属性设置 </a:t>
            </a:r>
          </a:p>
        </p:txBody>
      </p:sp>
      <p:pic>
        <p:nvPicPr>
          <p:cNvPr id="51202" name="Picture 4"/>
          <p:cNvPicPr>
            <a:picLocks noChangeAspect="1" noChangeArrowheads="1"/>
          </p:cNvPicPr>
          <p:nvPr/>
        </p:nvPicPr>
        <p:blipFill>
          <a:blip r:embed="rId2"/>
          <a:srcRect/>
          <a:stretch>
            <a:fillRect/>
          </a:stretch>
        </p:blipFill>
        <p:spPr bwMode="auto">
          <a:xfrm>
            <a:off x="395288" y="555625"/>
            <a:ext cx="5981700" cy="42481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dirty="0">
                <a:solidFill>
                  <a:srgbClr val="0070C0"/>
                </a:solidFill>
                <a:effectLst>
                  <a:outerShdw blurRad="38100" dist="38100" dir="2700000" algn="tl">
                    <a:srgbClr val="C0C0C0"/>
                  </a:outerShdw>
                </a:effectLst>
                <a:latin typeface="微软雅黑"/>
                <a:ea typeface="微软雅黑"/>
                <a:cs typeface="微软雅黑"/>
              </a:rPr>
              <a:t>安安爱旅游</a:t>
            </a:r>
            <a:r>
              <a:rPr lang="en-US" altLang="zh-CN" sz="4400" b="1" dirty="0">
                <a:solidFill>
                  <a:srgbClr val="0070C0"/>
                </a:solidFill>
                <a:effectLst>
                  <a:outerShdw blurRad="38100" dist="38100" dir="2700000" algn="tl">
                    <a:srgbClr val="C0C0C0"/>
                  </a:outerShdw>
                </a:effectLst>
                <a:latin typeface="微软雅黑"/>
                <a:ea typeface="微软雅黑"/>
                <a:cs typeface="微软雅黑"/>
              </a:rPr>
              <a:t>–</a:t>
            </a:r>
            <a:r>
              <a:rPr lang="zh-CN" altLang="en-US" sz="4400" b="1" dirty="0">
                <a:solidFill>
                  <a:srgbClr val="0070C0"/>
                </a:solidFill>
                <a:effectLst>
                  <a:outerShdw blurRad="38100" dist="38100" dir="2700000" algn="tl">
                    <a:srgbClr val="C0C0C0"/>
                  </a:outerShdw>
                </a:effectLst>
                <a:latin typeface="微软雅黑"/>
                <a:ea typeface="微软雅黑"/>
                <a:cs typeface="微软雅黑"/>
              </a:rPr>
              <a:t>日记簿功能实现</a:t>
            </a:r>
          </a:p>
          <a:p>
            <a:pPr algn="ctr">
              <a:lnSpc>
                <a:spcPct val="140000"/>
              </a:lnSpc>
              <a:spcBef>
                <a:spcPct val="50000"/>
              </a:spcBef>
              <a:defRPr/>
            </a:pPr>
            <a:endParaRPr lang="zh-CN" altLang="en-US" sz="1800" dirty="0">
              <a:solidFill>
                <a:schemeClr val="bg2"/>
              </a:solidFill>
              <a:latin typeface="隶书" pitchFamily="49" charset="-122"/>
              <a:ea typeface="隶书" pitchFamily="49" charset="-122"/>
            </a:endParaRPr>
          </a:p>
        </p:txBody>
      </p:sp>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52229"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idx="4294967295"/>
          </p:nvPr>
        </p:nvSpPr>
        <p:spPr>
          <a:xfrm>
            <a:off x="303213" y="46038"/>
            <a:ext cx="8229600" cy="436562"/>
          </a:xfrm>
        </p:spPr>
        <p:txBody>
          <a:bodyPr/>
          <a:lstStyle/>
          <a:p>
            <a:pPr marL="533400" indent="-533400"/>
            <a:r>
              <a:rPr lang="zh-CN" altLang="en-US" smtClean="0"/>
              <a:t>选择日记日期</a:t>
            </a:r>
          </a:p>
        </p:txBody>
      </p:sp>
      <p:sp>
        <p:nvSpPr>
          <p:cNvPr id="53250" name="Text Box 4"/>
          <p:cNvSpPr txBox="1">
            <a:spLocks noChangeArrowheads="1"/>
          </p:cNvSpPr>
          <p:nvPr/>
        </p:nvSpPr>
        <p:spPr bwMode="auto">
          <a:xfrm>
            <a:off x="395288" y="771525"/>
            <a:ext cx="7993062" cy="488950"/>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通过日期选择框来选择日期，保证日期的格式统一，并且不容易出错</a:t>
            </a:r>
            <a:r>
              <a:rPr kumimoji="1" lang="zh-CN" altLang="en-US"/>
              <a:t> </a:t>
            </a:r>
          </a:p>
        </p:txBody>
      </p:sp>
      <p:pic>
        <p:nvPicPr>
          <p:cNvPr id="53251" name="Picture 7"/>
          <p:cNvPicPr>
            <a:picLocks noChangeAspect="1" noChangeArrowheads="1"/>
          </p:cNvPicPr>
          <p:nvPr/>
        </p:nvPicPr>
        <p:blipFill>
          <a:blip r:embed="rId2"/>
          <a:srcRect/>
          <a:stretch>
            <a:fillRect/>
          </a:stretch>
        </p:blipFill>
        <p:spPr bwMode="auto">
          <a:xfrm>
            <a:off x="539750" y="1563688"/>
            <a:ext cx="7272338" cy="219710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6"/>
          <p:cNvPicPr>
            <a:picLocks noChangeAspect="1" noChangeArrowheads="1"/>
          </p:cNvPicPr>
          <p:nvPr/>
        </p:nvPicPr>
        <p:blipFill>
          <a:blip r:embed="rId2"/>
          <a:srcRect/>
          <a:stretch>
            <a:fillRect/>
          </a:stretch>
        </p:blipFill>
        <p:spPr bwMode="auto">
          <a:xfrm>
            <a:off x="323850" y="1266825"/>
            <a:ext cx="4752975" cy="3609975"/>
          </a:xfrm>
          <a:prstGeom prst="rect">
            <a:avLst/>
          </a:prstGeom>
          <a:noFill/>
          <a:ln w="9525">
            <a:noFill/>
            <a:miter lim="800000"/>
            <a:headEnd/>
            <a:tailEnd/>
          </a:ln>
        </p:spPr>
      </p:pic>
      <p:pic>
        <p:nvPicPr>
          <p:cNvPr id="54274" name="Picture 5"/>
          <p:cNvPicPr>
            <a:picLocks noChangeAspect="1" noChangeArrowheads="1"/>
          </p:cNvPicPr>
          <p:nvPr/>
        </p:nvPicPr>
        <p:blipFill>
          <a:blip r:embed="rId3"/>
          <a:srcRect/>
          <a:stretch>
            <a:fillRect/>
          </a:stretch>
        </p:blipFill>
        <p:spPr bwMode="auto">
          <a:xfrm>
            <a:off x="317500" y="561975"/>
            <a:ext cx="3533775" cy="714375"/>
          </a:xfrm>
          <a:prstGeom prst="rect">
            <a:avLst/>
          </a:prstGeom>
          <a:noFill/>
          <a:ln w="9525">
            <a:noFill/>
            <a:miter lim="800000"/>
            <a:headEnd/>
            <a:tailEnd/>
          </a:ln>
        </p:spPr>
      </p:pic>
      <p:sp>
        <p:nvSpPr>
          <p:cNvPr id="54275" name="标题 1"/>
          <p:cNvSpPr>
            <a:spLocks noGrp="1"/>
          </p:cNvSpPr>
          <p:nvPr>
            <p:ph type="title" idx="4294967295"/>
          </p:nvPr>
        </p:nvSpPr>
        <p:spPr>
          <a:xfrm>
            <a:off x="303213" y="46038"/>
            <a:ext cx="8229600" cy="436562"/>
          </a:xfrm>
        </p:spPr>
        <p:txBody>
          <a:bodyPr/>
          <a:lstStyle/>
          <a:p>
            <a:pPr marL="533400" indent="-533400"/>
            <a:r>
              <a:rPr lang="zh-CN" altLang="en-US" smtClean="0"/>
              <a:t>设计日记的数据结构</a:t>
            </a:r>
          </a:p>
        </p:txBody>
      </p:sp>
      <p:sp>
        <p:nvSpPr>
          <p:cNvPr id="54276" name="Text Box 4"/>
          <p:cNvSpPr txBox="1">
            <a:spLocks noChangeArrowheads="1"/>
          </p:cNvSpPr>
          <p:nvPr/>
        </p:nvSpPr>
        <p:spPr bwMode="auto">
          <a:xfrm>
            <a:off x="4500563" y="627063"/>
            <a:ext cx="4643437" cy="1098550"/>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一篇日记由两部分构成：日期和内容，这</a:t>
            </a:r>
            <a:r>
              <a:rPr kumimoji="1" lang="en-US" altLang="zh-CN" sz="2000">
                <a:solidFill>
                  <a:srgbClr val="A50021"/>
                </a:solidFill>
              </a:rPr>
              <a:t>2</a:t>
            </a:r>
            <a:r>
              <a:rPr kumimoji="1" lang="zh-CN" altLang="en-US" sz="2000">
                <a:solidFill>
                  <a:srgbClr val="A50021"/>
                </a:solidFill>
              </a:rPr>
              <a:t>部分可以放在一个列表中</a:t>
            </a:r>
            <a:r>
              <a:rPr kumimoji="1" lang="zh-CN" altLang="en-US"/>
              <a:t> </a:t>
            </a:r>
            <a:r>
              <a:rPr kumimoji="1" lang="zh-CN" altLang="en-US" sz="2000">
                <a:solidFill>
                  <a:srgbClr val="A50021"/>
                </a:solidFill>
              </a:rPr>
              <a:t>（当前日记）</a:t>
            </a:r>
          </a:p>
        </p:txBody>
      </p:sp>
      <p:sp>
        <p:nvSpPr>
          <p:cNvPr id="54277" name="Text Box 4"/>
          <p:cNvSpPr txBox="1">
            <a:spLocks noChangeArrowheads="1"/>
          </p:cNvSpPr>
          <p:nvPr/>
        </p:nvSpPr>
        <p:spPr bwMode="auto">
          <a:xfrm>
            <a:off x="4572000" y="1708150"/>
            <a:ext cx="4643438" cy="1098550"/>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多篇日记也是一个列表（全部日记），其中的每个列表项为存放一篇日记的列表</a:t>
            </a:r>
            <a:r>
              <a:rPr kumimoji="1" lang="zh-CN" altLang="en-US"/>
              <a:t> </a:t>
            </a:r>
          </a:p>
        </p:txBody>
      </p:sp>
      <p:sp>
        <p:nvSpPr>
          <p:cNvPr id="54278" name="Text Box 4"/>
          <p:cNvSpPr txBox="1">
            <a:spLocks noChangeArrowheads="1"/>
          </p:cNvSpPr>
          <p:nvPr/>
        </p:nvSpPr>
        <p:spPr bwMode="auto">
          <a:xfrm>
            <a:off x="5148263" y="2716213"/>
            <a:ext cx="3744912" cy="2073275"/>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尽管“全部日记”变量的结构很复杂，不是简单的一个数字或者文本，但也同样可以通过网络微数据库进行存取</a:t>
            </a:r>
          </a:p>
          <a:p>
            <a:pPr>
              <a:spcBef>
                <a:spcPct val="50000"/>
              </a:spcBef>
              <a:buFontTx/>
              <a:buChar char="•"/>
            </a:pPr>
            <a:r>
              <a:rPr kumimoji="1" lang="zh-CN" altLang="en-US" sz="2000">
                <a:solidFill>
                  <a:srgbClr val="A50021"/>
                </a:solidFill>
              </a:rPr>
              <a:t>另外，图片、声音文件等也可以同样存入网络微数据库中 </a:t>
            </a:r>
          </a:p>
        </p:txBody>
      </p:sp>
    </p:spTree>
  </p:cSld>
  <p:clrMapOvr>
    <a:masterClrMapping/>
  </p:clrMapOvr>
  <p:transition spd="slow" advClick="0" advTm="1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idx="4294967295"/>
          </p:nvPr>
        </p:nvSpPr>
        <p:spPr>
          <a:xfrm>
            <a:off x="303213" y="46038"/>
            <a:ext cx="8229600" cy="436562"/>
          </a:xfrm>
        </p:spPr>
        <p:txBody>
          <a:bodyPr/>
          <a:lstStyle/>
          <a:p>
            <a:pPr marL="533400" indent="-533400"/>
            <a:r>
              <a:rPr lang="zh-CN" altLang="en-US" smtClean="0"/>
              <a:t>获取全部日记</a:t>
            </a:r>
          </a:p>
        </p:txBody>
      </p:sp>
      <p:sp>
        <p:nvSpPr>
          <p:cNvPr id="55298" name="Text Box 4"/>
          <p:cNvSpPr txBox="1">
            <a:spLocks noChangeArrowheads="1"/>
          </p:cNvSpPr>
          <p:nvPr/>
        </p:nvSpPr>
        <p:spPr bwMode="auto">
          <a:xfrm>
            <a:off x="395288" y="627063"/>
            <a:ext cx="7993062" cy="1084262"/>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通过标签获取数据，并赋给全局变量“全部日记”</a:t>
            </a:r>
            <a:r>
              <a:rPr kumimoji="1" lang="zh-CN" altLang="en-US"/>
              <a:t> </a:t>
            </a:r>
          </a:p>
          <a:p>
            <a:pPr>
              <a:spcBef>
                <a:spcPct val="50000"/>
              </a:spcBef>
              <a:buFontTx/>
              <a:buChar char="•"/>
            </a:pPr>
            <a:r>
              <a:rPr kumimoji="1" lang="zh-CN" altLang="en-US" sz="2000">
                <a:solidFill>
                  <a:srgbClr val="A50021"/>
                </a:solidFill>
              </a:rPr>
              <a:t>列表“全部日记”的长度也就是日记的篇数</a:t>
            </a:r>
            <a:r>
              <a:rPr kumimoji="1" lang="zh-CN" altLang="en-US"/>
              <a:t> </a:t>
            </a:r>
          </a:p>
        </p:txBody>
      </p:sp>
      <p:pic>
        <p:nvPicPr>
          <p:cNvPr id="55299" name="Picture 6"/>
          <p:cNvPicPr>
            <a:picLocks noChangeAspect="1" noChangeArrowheads="1"/>
          </p:cNvPicPr>
          <p:nvPr/>
        </p:nvPicPr>
        <p:blipFill>
          <a:blip r:embed="rId2"/>
          <a:srcRect/>
          <a:stretch>
            <a:fillRect/>
          </a:stretch>
        </p:blipFill>
        <p:spPr bwMode="auto">
          <a:xfrm>
            <a:off x="611188" y="1924050"/>
            <a:ext cx="6962775" cy="26479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idx="4294967295"/>
          </p:nvPr>
        </p:nvSpPr>
        <p:spPr>
          <a:xfrm>
            <a:off x="303213" y="46038"/>
            <a:ext cx="8229600" cy="436562"/>
          </a:xfrm>
        </p:spPr>
        <p:txBody>
          <a:bodyPr/>
          <a:lstStyle/>
          <a:p>
            <a:pPr marL="533400" indent="-533400"/>
            <a:r>
              <a:rPr lang="zh-CN" altLang="en-US" smtClean="0"/>
              <a:t>查看上一篇</a:t>
            </a:r>
            <a:r>
              <a:rPr lang="en-US" altLang="zh-CN" smtClean="0"/>
              <a:t>/</a:t>
            </a:r>
            <a:r>
              <a:rPr lang="zh-CN" altLang="en-US" smtClean="0"/>
              <a:t>下一篇日记（</a:t>
            </a:r>
            <a:r>
              <a:rPr lang="en-US" altLang="zh-CN" smtClean="0"/>
              <a:t>1</a:t>
            </a:r>
            <a:r>
              <a:rPr lang="zh-CN" altLang="en-US" smtClean="0"/>
              <a:t>）</a:t>
            </a:r>
          </a:p>
        </p:txBody>
      </p:sp>
      <p:sp>
        <p:nvSpPr>
          <p:cNvPr id="56322" name="Text Box 4"/>
          <p:cNvSpPr txBox="1">
            <a:spLocks noChangeArrowheads="1"/>
          </p:cNvSpPr>
          <p:nvPr/>
        </p:nvSpPr>
        <p:spPr bwMode="auto">
          <a:xfrm>
            <a:off x="395288" y="627063"/>
            <a:ext cx="7993062" cy="992187"/>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先定义为一个过程“显示当前日记”</a:t>
            </a:r>
          </a:p>
          <a:p>
            <a:pPr>
              <a:spcBef>
                <a:spcPct val="50000"/>
              </a:spcBef>
              <a:buFontTx/>
              <a:buChar char="•"/>
            </a:pPr>
            <a:r>
              <a:rPr kumimoji="1" lang="zh-CN" altLang="en-US" sz="2000">
                <a:solidFill>
                  <a:srgbClr val="A50021"/>
                </a:solidFill>
              </a:rPr>
              <a:t>根据日期位置从列表中找出相应的记录并显示</a:t>
            </a:r>
            <a:r>
              <a:rPr kumimoji="1" lang="zh-CN" altLang="en-US"/>
              <a:t> </a:t>
            </a:r>
          </a:p>
        </p:txBody>
      </p:sp>
      <p:pic>
        <p:nvPicPr>
          <p:cNvPr id="56323" name="Picture 5"/>
          <p:cNvPicPr>
            <a:picLocks noChangeAspect="1" noChangeArrowheads="1"/>
          </p:cNvPicPr>
          <p:nvPr/>
        </p:nvPicPr>
        <p:blipFill>
          <a:blip r:embed="rId2"/>
          <a:srcRect/>
          <a:stretch>
            <a:fillRect/>
          </a:stretch>
        </p:blipFill>
        <p:spPr bwMode="auto">
          <a:xfrm>
            <a:off x="468313" y="1779588"/>
            <a:ext cx="6335712" cy="265430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p:txBody>
          <a:bodyPr/>
          <a:lstStyle/>
          <a:p>
            <a:pPr eaLnBrk="1" hangingPunct="1"/>
            <a:r>
              <a:rPr lang="zh-CN" altLang="en-US" smtClean="0"/>
              <a:t>展示与分析</a:t>
            </a:r>
          </a:p>
        </p:txBody>
      </p:sp>
      <p:sp>
        <p:nvSpPr>
          <p:cNvPr id="18434" name="Rectangle 6"/>
          <p:cNvSpPr>
            <a:spLocks/>
          </p:cNvSpPr>
          <p:nvPr/>
        </p:nvSpPr>
        <p:spPr bwMode="auto">
          <a:xfrm>
            <a:off x="611188" y="4246563"/>
            <a:ext cx="1655762"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rPr>
              <a:t>(a)</a:t>
            </a:r>
            <a:r>
              <a:rPr kumimoji="1" lang="zh-CN" altLang="en-US" sz="2000">
                <a:solidFill>
                  <a:schemeClr val="tx1"/>
                </a:solidFill>
                <a:latin typeface="黑体" pitchFamily="2" charset="-122"/>
              </a:rPr>
              <a:t>指南针</a:t>
            </a:r>
            <a:endParaRPr kumimoji="1" lang="zh-CN" altLang="en-US" sz="3200">
              <a:solidFill>
                <a:schemeClr val="tx1"/>
              </a:solidFill>
              <a:latin typeface="微软雅黑"/>
            </a:endParaRPr>
          </a:p>
        </p:txBody>
      </p:sp>
      <p:sp>
        <p:nvSpPr>
          <p:cNvPr id="18435" name="Rectangle 7"/>
          <p:cNvSpPr>
            <a:spLocks/>
          </p:cNvSpPr>
          <p:nvPr/>
        </p:nvSpPr>
        <p:spPr bwMode="auto">
          <a:xfrm>
            <a:off x="2916238" y="4227513"/>
            <a:ext cx="1871662"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rPr>
              <a:t>(b)</a:t>
            </a:r>
            <a:r>
              <a:rPr kumimoji="1" lang="zh-CN" altLang="en-US" sz="2000">
                <a:solidFill>
                  <a:schemeClr val="tx1"/>
                </a:solidFill>
                <a:latin typeface="黑体" pitchFamily="2" charset="-122"/>
              </a:rPr>
              <a:t>地图</a:t>
            </a:r>
            <a:endParaRPr kumimoji="1" lang="zh-CN" altLang="en-US" sz="3200">
              <a:solidFill>
                <a:schemeClr val="tx1"/>
              </a:solidFill>
              <a:latin typeface="微软雅黑"/>
            </a:endParaRPr>
          </a:p>
        </p:txBody>
      </p:sp>
      <p:sp>
        <p:nvSpPr>
          <p:cNvPr id="18436" name="Rectangle 8"/>
          <p:cNvSpPr>
            <a:spLocks/>
          </p:cNvSpPr>
          <p:nvPr/>
        </p:nvSpPr>
        <p:spPr bwMode="auto">
          <a:xfrm>
            <a:off x="4787900" y="4227513"/>
            <a:ext cx="1655763"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rPr>
              <a:t>(c)</a:t>
            </a:r>
            <a:r>
              <a:rPr kumimoji="1" lang="zh-CN" altLang="en-US" sz="2000">
                <a:solidFill>
                  <a:schemeClr val="tx1"/>
                </a:solidFill>
                <a:latin typeface="黑体" pitchFamily="2" charset="-122"/>
              </a:rPr>
              <a:t>网络日记</a:t>
            </a:r>
          </a:p>
        </p:txBody>
      </p:sp>
      <p:pic>
        <p:nvPicPr>
          <p:cNvPr id="18437" name="Picture 9" descr="Screenshot_2016-04-03-15-12-20_edu"/>
          <p:cNvPicPr>
            <a:picLocks noChangeAspect="1" noChangeArrowheads="1"/>
          </p:cNvPicPr>
          <p:nvPr/>
        </p:nvPicPr>
        <p:blipFill>
          <a:blip r:embed="rId2"/>
          <a:srcRect/>
          <a:stretch>
            <a:fillRect/>
          </a:stretch>
        </p:blipFill>
        <p:spPr bwMode="auto">
          <a:xfrm>
            <a:off x="395288" y="842963"/>
            <a:ext cx="1820862" cy="3238500"/>
          </a:xfrm>
          <a:prstGeom prst="rect">
            <a:avLst/>
          </a:prstGeom>
          <a:noFill/>
          <a:ln w="9525">
            <a:noFill/>
            <a:miter lim="800000"/>
            <a:headEnd/>
            <a:tailEnd/>
          </a:ln>
        </p:spPr>
      </p:pic>
      <p:pic>
        <p:nvPicPr>
          <p:cNvPr id="18438" name="Picture 10" descr="Screenshot_2016-04-03-15-48-42"/>
          <p:cNvPicPr>
            <a:picLocks noChangeAspect="1" noChangeArrowheads="1"/>
          </p:cNvPicPr>
          <p:nvPr/>
        </p:nvPicPr>
        <p:blipFill>
          <a:blip r:embed="rId3"/>
          <a:srcRect/>
          <a:stretch>
            <a:fillRect/>
          </a:stretch>
        </p:blipFill>
        <p:spPr bwMode="auto">
          <a:xfrm>
            <a:off x="2555875" y="842963"/>
            <a:ext cx="1820863" cy="3238500"/>
          </a:xfrm>
          <a:prstGeom prst="rect">
            <a:avLst/>
          </a:prstGeom>
          <a:noFill/>
          <a:ln w="9525">
            <a:noFill/>
            <a:miter lim="800000"/>
            <a:headEnd/>
            <a:tailEnd/>
          </a:ln>
        </p:spPr>
      </p:pic>
      <p:pic>
        <p:nvPicPr>
          <p:cNvPr id="18439" name="Picture 11" descr="Screenshot_2016-04-04-16-26-34"/>
          <p:cNvPicPr>
            <a:picLocks noChangeAspect="1" noChangeArrowheads="1"/>
          </p:cNvPicPr>
          <p:nvPr/>
        </p:nvPicPr>
        <p:blipFill>
          <a:blip r:embed="rId4"/>
          <a:srcRect/>
          <a:stretch>
            <a:fillRect/>
          </a:stretch>
        </p:blipFill>
        <p:spPr bwMode="auto">
          <a:xfrm>
            <a:off x="4716463" y="842963"/>
            <a:ext cx="1820862" cy="3235325"/>
          </a:xfrm>
          <a:prstGeom prst="rect">
            <a:avLst/>
          </a:prstGeom>
          <a:noFill/>
          <a:ln w="9525">
            <a:noFill/>
            <a:miter lim="800000"/>
            <a:headEnd/>
            <a:tailEnd/>
          </a:ln>
        </p:spPr>
      </p:pic>
      <p:sp>
        <p:nvSpPr>
          <p:cNvPr id="18440" name="Rectangle 8"/>
          <p:cNvSpPr>
            <a:spLocks/>
          </p:cNvSpPr>
          <p:nvPr/>
        </p:nvSpPr>
        <p:spPr bwMode="auto">
          <a:xfrm>
            <a:off x="6948488" y="4246563"/>
            <a:ext cx="1655762"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rPr>
              <a:t>(d)</a:t>
            </a:r>
            <a:r>
              <a:rPr kumimoji="1" lang="zh-CN" altLang="en-US" sz="2000">
                <a:solidFill>
                  <a:schemeClr val="tx1"/>
                </a:solidFill>
                <a:latin typeface="黑体" pitchFamily="2" charset="-122"/>
              </a:rPr>
              <a:t>照相机</a:t>
            </a:r>
          </a:p>
        </p:txBody>
      </p:sp>
      <p:pic>
        <p:nvPicPr>
          <p:cNvPr id="18441" name="Picture 2" descr="C:\Users\Administrator\Desktop\Screenshot_2016-05-03-11-29-48.png"/>
          <p:cNvPicPr>
            <a:picLocks noChangeAspect="1" noChangeArrowheads="1"/>
          </p:cNvPicPr>
          <p:nvPr/>
        </p:nvPicPr>
        <p:blipFill>
          <a:blip r:embed="rId5"/>
          <a:srcRect/>
          <a:stretch>
            <a:fillRect/>
          </a:stretch>
        </p:blipFill>
        <p:spPr bwMode="auto">
          <a:xfrm>
            <a:off x="6875463" y="842963"/>
            <a:ext cx="1824037" cy="324008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idx="4294967295"/>
          </p:nvPr>
        </p:nvSpPr>
        <p:spPr>
          <a:xfrm>
            <a:off x="303213" y="46038"/>
            <a:ext cx="8229600" cy="436562"/>
          </a:xfrm>
        </p:spPr>
        <p:txBody>
          <a:bodyPr/>
          <a:lstStyle/>
          <a:p>
            <a:pPr marL="533400" indent="-533400"/>
            <a:r>
              <a:rPr lang="zh-CN" altLang="en-US" smtClean="0"/>
              <a:t>查看上一篇</a:t>
            </a:r>
            <a:r>
              <a:rPr lang="en-US" altLang="zh-CN" smtClean="0"/>
              <a:t>/</a:t>
            </a:r>
            <a:r>
              <a:rPr lang="zh-CN" altLang="en-US" smtClean="0"/>
              <a:t>下一篇日记（</a:t>
            </a:r>
            <a:r>
              <a:rPr lang="en-US" altLang="zh-CN" smtClean="0"/>
              <a:t>2</a:t>
            </a:r>
            <a:r>
              <a:rPr lang="zh-CN" altLang="en-US" smtClean="0"/>
              <a:t>）</a:t>
            </a:r>
          </a:p>
        </p:txBody>
      </p:sp>
      <p:pic>
        <p:nvPicPr>
          <p:cNvPr id="57346" name="Picture 5"/>
          <p:cNvPicPr>
            <a:picLocks noChangeAspect="1" noChangeArrowheads="1"/>
          </p:cNvPicPr>
          <p:nvPr/>
        </p:nvPicPr>
        <p:blipFill>
          <a:blip r:embed="rId2"/>
          <a:srcRect/>
          <a:stretch>
            <a:fillRect/>
          </a:stretch>
        </p:blipFill>
        <p:spPr bwMode="auto">
          <a:xfrm>
            <a:off x="468313" y="700088"/>
            <a:ext cx="4895850" cy="2027237"/>
          </a:xfrm>
          <a:prstGeom prst="rect">
            <a:avLst/>
          </a:prstGeom>
          <a:noFill/>
          <a:ln w="9525">
            <a:noFill/>
            <a:miter lim="800000"/>
            <a:headEnd/>
            <a:tailEnd/>
          </a:ln>
        </p:spPr>
      </p:pic>
      <p:pic>
        <p:nvPicPr>
          <p:cNvPr id="57347" name="Picture 6"/>
          <p:cNvPicPr>
            <a:picLocks noChangeAspect="1" noChangeArrowheads="1"/>
          </p:cNvPicPr>
          <p:nvPr/>
        </p:nvPicPr>
        <p:blipFill>
          <a:blip r:embed="rId3"/>
          <a:srcRect/>
          <a:stretch>
            <a:fillRect/>
          </a:stretch>
        </p:blipFill>
        <p:spPr bwMode="auto">
          <a:xfrm>
            <a:off x="468313" y="2787650"/>
            <a:ext cx="5832475" cy="1884363"/>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idx="4294967295"/>
          </p:nvPr>
        </p:nvSpPr>
        <p:spPr>
          <a:xfrm>
            <a:off x="303213" y="46038"/>
            <a:ext cx="8229600" cy="436562"/>
          </a:xfrm>
        </p:spPr>
        <p:txBody>
          <a:bodyPr/>
          <a:lstStyle/>
          <a:p>
            <a:pPr marL="533400" indent="-533400"/>
            <a:r>
              <a:rPr lang="zh-CN" altLang="en-US" smtClean="0"/>
              <a:t>清除全部日记</a:t>
            </a:r>
          </a:p>
        </p:txBody>
      </p:sp>
      <p:pic>
        <p:nvPicPr>
          <p:cNvPr id="58370" name="Picture 2"/>
          <p:cNvPicPr>
            <a:picLocks noChangeAspect="1" noChangeArrowheads="1"/>
          </p:cNvPicPr>
          <p:nvPr/>
        </p:nvPicPr>
        <p:blipFill>
          <a:blip r:embed="rId2"/>
          <a:srcRect/>
          <a:stretch>
            <a:fillRect/>
          </a:stretch>
        </p:blipFill>
        <p:spPr bwMode="auto">
          <a:xfrm>
            <a:off x="395288" y="1347788"/>
            <a:ext cx="5648325" cy="1790700"/>
          </a:xfrm>
          <a:prstGeom prst="rect">
            <a:avLst/>
          </a:prstGeom>
          <a:noFill/>
          <a:ln w="9525">
            <a:noFill/>
            <a:miter lim="800000"/>
            <a:headEnd/>
            <a:tailEnd/>
          </a:ln>
        </p:spPr>
      </p:pic>
      <p:sp>
        <p:nvSpPr>
          <p:cNvPr id="58371" name="Text Box 4"/>
          <p:cNvSpPr txBox="1">
            <a:spLocks noChangeArrowheads="1"/>
          </p:cNvSpPr>
          <p:nvPr/>
        </p:nvSpPr>
        <p:spPr bwMode="auto">
          <a:xfrm>
            <a:off x="395288" y="4156075"/>
            <a:ext cx="7993062" cy="400050"/>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考虑一下如何删除当前一篇日记？</a:t>
            </a:r>
            <a:endParaRPr kumimoji="1" lang="zh-CN" altLang="en-US"/>
          </a:p>
        </p:txBody>
      </p:sp>
    </p:spTree>
  </p:cSld>
  <p:clrMapOvr>
    <a:masterClrMapping/>
  </p:clrMapOvr>
  <p:transition spd="slow" advClick="0" advTm="1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idx="4294967295"/>
          </p:nvPr>
        </p:nvSpPr>
        <p:spPr>
          <a:xfrm>
            <a:off x="303213" y="46038"/>
            <a:ext cx="8229600" cy="436562"/>
          </a:xfrm>
        </p:spPr>
        <p:txBody>
          <a:bodyPr/>
          <a:lstStyle/>
          <a:p>
            <a:pPr marL="533400" indent="-533400"/>
            <a:r>
              <a:rPr lang="zh-CN" altLang="en-US" smtClean="0"/>
              <a:t>完善</a:t>
            </a:r>
            <a:r>
              <a:rPr lang="en-US" altLang="zh-CN" smtClean="0"/>
              <a:t>App</a:t>
            </a:r>
          </a:p>
        </p:txBody>
      </p:sp>
      <p:sp>
        <p:nvSpPr>
          <p:cNvPr id="59394" name="Text Box 4"/>
          <p:cNvSpPr txBox="1">
            <a:spLocks noChangeArrowheads="1"/>
          </p:cNvSpPr>
          <p:nvPr/>
        </p:nvSpPr>
        <p:spPr bwMode="auto">
          <a:xfrm>
            <a:off x="395288" y="627063"/>
            <a:ext cx="7993062" cy="396875"/>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考虑网络访问可能出错问题</a:t>
            </a:r>
          </a:p>
        </p:txBody>
      </p:sp>
      <p:pic>
        <p:nvPicPr>
          <p:cNvPr id="59395" name="Picture 7"/>
          <p:cNvPicPr>
            <a:picLocks noChangeAspect="1" noChangeArrowheads="1"/>
          </p:cNvPicPr>
          <p:nvPr/>
        </p:nvPicPr>
        <p:blipFill>
          <a:blip r:embed="rId2"/>
          <a:srcRect/>
          <a:stretch>
            <a:fillRect/>
          </a:stretch>
        </p:blipFill>
        <p:spPr bwMode="auto">
          <a:xfrm>
            <a:off x="539750" y="1563688"/>
            <a:ext cx="6337300" cy="1782762"/>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idx="4294967295"/>
          </p:nvPr>
        </p:nvSpPr>
        <p:spPr>
          <a:xfrm>
            <a:off x="303213" y="46038"/>
            <a:ext cx="8229600" cy="436562"/>
          </a:xfrm>
        </p:spPr>
        <p:txBody>
          <a:bodyPr/>
          <a:lstStyle/>
          <a:p>
            <a:pPr marL="533400" indent="-533400"/>
            <a:r>
              <a:rPr lang="zh-CN" altLang="en-US" smtClean="0"/>
              <a:t>完善</a:t>
            </a:r>
            <a:r>
              <a:rPr lang="en-US" altLang="zh-CN" smtClean="0"/>
              <a:t>App</a:t>
            </a:r>
          </a:p>
        </p:txBody>
      </p:sp>
      <p:pic>
        <p:nvPicPr>
          <p:cNvPr id="60418" name="Picture 5"/>
          <p:cNvPicPr>
            <a:picLocks noChangeAspect="1" noChangeArrowheads="1"/>
          </p:cNvPicPr>
          <p:nvPr/>
        </p:nvPicPr>
        <p:blipFill>
          <a:blip r:embed="rId2"/>
          <a:srcRect/>
          <a:stretch>
            <a:fillRect/>
          </a:stretch>
        </p:blipFill>
        <p:spPr bwMode="auto">
          <a:xfrm>
            <a:off x="395288" y="1276350"/>
            <a:ext cx="5472112" cy="1163638"/>
          </a:xfrm>
          <a:prstGeom prst="rect">
            <a:avLst/>
          </a:prstGeom>
          <a:noFill/>
          <a:ln w="9525">
            <a:noFill/>
            <a:miter lim="800000"/>
            <a:headEnd/>
            <a:tailEnd/>
          </a:ln>
        </p:spPr>
      </p:pic>
      <p:sp>
        <p:nvSpPr>
          <p:cNvPr id="60419" name="Text Box 4"/>
          <p:cNvSpPr txBox="1">
            <a:spLocks noChangeArrowheads="1"/>
          </p:cNvSpPr>
          <p:nvPr/>
        </p:nvSpPr>
        <p:spPr bwMode="auto">
          <a:xfrm>
            <a:off x="395288" y="627063"/>
            <a:ext cx="7993062" cy="396875"/>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当进入日记屏幕时，在初始化时应该要先取回所有日记</a:t>
            </a:r>
          </a:p>
        </p:txBody>
      </p:sp>
      <p:pic>
        <p:nvPicPr>
          <p:cNvPr id="60420" name="Picture 7"/>
          <p:cNvPicPr>
            <a:picLocks noChangeAspect="1" noChangeArrowheads="1"/>
          </p:cNvPicPr>
          <p:nvPr/>
        </p:nvPicPr>
        <p:blipFill>
          <a:blip r:embed="rId3"/>
          <a:srcRect/>
          <a:stretch>
            <a:fillRect/>
          </a:stretch>
        </p:blipFill>
        <p:spPr bwMode="auto">
          <a:xfrm>
            <a:off x="468313" y="3579813"/>
            <a:ext cx="2374900" cy="828675"/>
          </a:xfrm>
          <a:prstGeom prst="rect">
            <a:avLst/>
          </a:prstGeom>
          <a:noFill/>
          <a:ln w="9525">
            <a:noFill/>
            <a:miter lim="800000"/>
            <a:headEnd/>
            <a:tailEnd/>
          </a:ln>
        </p:spPr>
      </p:pic>
      <p:sp>
        <p:nvSpPr>
          <p:cNvPr id="60421" name="Text Box 4"/>
          <p:cNvSpPr txBox="1">
            <a:spLocks noChangeArrowheads="1"/>
          </p:cNvSpPr>
          <p:nvPr/>
        </p:nvSpPr>
        <p:spPr bwMode="auto">
          <a:xfrm>
            <a:off x="468313" y="2787650"/>
            <a:ext cx="7993062" cy="396875"/>
          </a:xfrm>
          <a:prstGeom prst="rect">
            <a:avLst/>
          </a:prstGeom>
          <a:noFill/>
          <a:ln w="9525" algn="ctr">
            <a:noFill/>
            <a:miter lim="800000"/>
            <a:headEnd/>
            <a:tailEnd/>
          </a:ln>
        </p:spPr>
        <p:txBody>
          <a:bodyPr>
            <a:spAutoFit/>
          </a:bodyPr>
          <a:lstStyle/>
          <a:p>
            <a:pPr>
              <a:spcBef>
                <a:spcPct val="50000"/>
              </a:spcBef>
              <a:buFontTx/>
              <a:buChar char="•"/>
            </a:pPr>
            <a:r>
              <a:rPr kumimoji="1" lang="zh-CN" altLang="en-US" sz="2000">
                <a:solidFill>
                  <a:srgbClr val="A50021"/>
                </a:solidFill>
              </a:rPr>
              <a:t>返回</a:t>
            </a:r>
          </a:p>
        </p:txBody>
      </p:sp>
    </p:spTree>
  </p:cSld>
  <p:clrMapOvr>
    <a:masterClrMapping/>
  </p:clrMapOvr>
  <p:transition spd="slow" advClick="0" advTm="1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安安爱旅游</a:t>
            </a:r>
            <a:r>
              <a:rPr lang="en-US" altLang="zh-CN" sz="4400" b="1">
                <a:solidFill>
                  <a:srgbClr val="0070C0"/>
                </a:solidFill>
                <a:effectLst>
                  <a:outerShdw blurRad="38100" dist="38100" dir="2700000" algn="tl">
                    <a:srgbClr val="C0C0C0"/>
                  </a:outerShdw>
                </a:effectLst>
                <a:latin typeface="微软雅黑"/>
                <a:ea typeface="微软雅黑"/>
                <a:cs typeface="微软雅黑"/>
              </a:rPr>
              <a:t>–</a:t>
            </a:r>
            <a:r>
              <a:rPr lang="zh-CN" altLang="en-US" sz="4400" b="1">
                <a:solidFill>
                  <a:srgbClr val="0070C0"/>
                </a:solidFill>
                <a:effectLst>
                  <a:outerShdw blurRad="38100" dist="38100" dir="2700000" algn="tl">
                    <a:srgbClr val="C0C0C0"/>
                  </a:outerShdw>
                </a:effectLst>
                <a:latin typeface="微软雅黑"/>
                <a:ea typeface="微软雅黑"/>
                <a:cs typeface="微软雅黑"/>
              </a:rPr>
              <a:t>拍照</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61445"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idx="4294967295"/>
          </p:nvPr>
        </p:nvSpPr>
        <p:spPr>
          <a:xfrm>
            <a:off x="303213" y="46038"/>
            <a:ext cx="8229600" cy="436562"/>
          </a:xfrm>
        </p:spPr>
        <p:txBody>
          <a:bodyPr/>
          <a:lstStyle/>
          <a:p>
            <a:r>
              <a:rPr lang="zh-CN" altLang="en-US" smtClean="0"/>
              <a:t>安安爱旅游</a:t>
            </a:r>
            <a:r>
              <a:rPr lang="en-US" altLang="zh-CN" smtClean="0"/>
              <a:t>Screen_Photo</a:t>
            </a:r>
            <a:r>
              <a:rPr lang="zh-CN" altLang="en-US" smtClean="0"/>
              <a:t>组件设计 </a:t>
            </a:r>
            <a:r>
              <a:rPr lang="en-US" altLang="zh-CN" smtClean="0">
                <a:latin typeface="Arial" charset="0"/>
              </a:rPr>
              <a:t>–</a:t>
            </a:r>
            <a:r>
              <a:rPr lang="en-US" altLang="zh-CN" smtClean="0"/>
              <a:t> </a:t>
            </a:r>
            <a:r>
              <a:rPr lang="zh-CN" altLang="en-US" smtClean="0"/>
              <a:t>最终效果 </a:t>
            </a:r>
          </a:p>
        </p:txBody>
      </p:sp>
      <p:pic>
        <p:nvPicPr>
          <p:cNvPr id="62466" name="Picture 4"/>
          <p:cNvPicPr>
            <a:picLocks noChangeAspect="1" noChangeArrowheads="1"/>
          </p:cNvPicPr>
          <p:nvPr/>
        </p:nvPicPr>
        <p:blipFill>
          <a:blip r:embed="rId2"/>
          <a:srcRect/>
          <a:stretch>
            <a:fillRect/>
          </a:stretch>
        </p:blipFill>
        <p:spPr bwMode="auto">
          <a:xfrm>
            <a:off x="395288" y="555625"/>
            <a:ext cx="5248275" cy="4176713"/>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idx="4294967295"/>
          </p:nvPr>
        </p:nvSpPr>
        <p:spPr>
          <a:xfrm>
            <a:off x="303213" y="46038"/>
            <a:ext cx="8229600" cy="436562"/>
          </a:xfrm>
        </p:spPr>
        <p:txBody>
          <a:bodyPr/>
          <a:lstStyle/>
          <a:p>
            <a:r>
              <a:rPr lang="zh-CN" altLang="en-US" smtClean="0"/>
              <a:t>组件说明和属性设置 </a:t>
            </a:r>
          </a:p>
        </p:txBody>
      </p:sp>
      <p:pic>
        <p:nvPicPr>
          <p:cNvPr id="63490" name="Picture 4"/>
          <p:cNvPicPr>
            <a:picLocks noChangeAspect="1" noChangeArrowheads="1"/>
          </p:cNvPicPr>
          <p:nvPr/>
        </p:nvPicPr>
        <p:blipFill>
          <a:blip r:embed="rId2"/>
          <a:srcRect/>
          <a:stretch>
            <a:fillRect/>
          </a:stretch>
        </p:blipFill>
        <p:spPr bwMode="auto">
          <a:xfrm>
            <a:off x="395288" y="771525"/>
            <a:ext cx="5962650" cy="32956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idx="4294967295"/>
          </p:nvPr>
        </p:nvSpPr>
        <p:spPr>
          <a:xfrm>
            <a:off x="303213" y="46038"/>
            <a:ext cx="8229600" cy="436562"/>
          </a:xfrm>
        </p:spPr>
        <p:txBody>
          <a:bodyPr/>
          <a:lstStyle/>
          <a:p>
            <a:pPr marL="533400" indent="-533400"/>
            <a:r>
              <a:rPr lang="zh-CN" altLang="en-US" smtClean="0"/>
              <a:t>拍照并保存</a:t>
            </a:r>
            <a:endParaRPr lang="en-US" altLang="zh-CN" smtClean="0"/>
          </a:p>
        </p:txBody>
      </p:sp>
      <p:sp>
        <p:nvSpPr>
          <p:cNvPr id="64514" name="Text Box 4"/>
          <p:cNvSpPr txBox="1">
            <a:spLocks noChangeArrowheads="1"/>
          </p:cNvSpPr>
          <p:nvPr/>
        </p:nvSpPr>
        <p:spPr bwMode="auto">
          <a:xfrm>
            <a:off x="395288" y="3148013"/>
            <a:ext cx="7993062" cy="396875"/>
          </a:xfrm>
          <a:prstGeom prst="rect">
            <a:avLst/>
          </a:prstGeom>
          <a:noFill/>
          <a:ln w="9525" algn="ctr">
            <a:noFill/>
            <a:miter lim="800000"/>
            <a:headEnd/>
            <a:tailEnd/>
          </a:ln>
        </p:spPr>
        <p:txBody>
          <a:bodyPr>
            <a:spAutoFit/>
          </a:bodyPr>
          <a:lstStyle/>
          <a:p>
            <a:pPr>
              <a:spcBef>
                <a:spcPct val="50000"/>
              </a:spcBef>
            </a:pPr>
            <a:r>
              <a:rPr kumimoji="1" lang="zh-CN" altLang="en-US" sz="2000">
                <a:solidFill>
                  <a:srgbClr val="A50021"/>
                </a:solidFill>
              </a:rPr>
              <a:t>拼接转接模块 求值但忽视结果</a:t>
            </a:r>
          </a:p>
        </p:txBody>
      </p:sp>
      <p:pic>
        <p:nvPicPr>
          <p:cNvPr id="64515" name="Picture 7"/>
          <p:cNvPicPr>
            <a:picLocks noChangeAspect="1" noChangeArrowheads="1"/>
          </p:cNvPicPr>
          <p:nvPr/>
        </p:nvPicPr>
        <p:blipFill>
          <a:blip r:embed="rId2"/>
          <a:srcRect/>
          <a:stretch>
            <a:fillRect/>
          </a:stretch>
        </p:blipFill>
        <p:spPr bwMode="auto">
          <a:xfrm>
            <a:off x="395288" y="915988"/>
            <a:ext cx="4029075" cy="19526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395288" y="2139950"/>
            <a:ext cx="85979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安安爱旅游</a:t>
            </a:r>
            <a:r>
              <a:rPr lang="en-US" altLang="zh-CN" sz="4400" b="1">
                <a:solidFill>
                  <a:srgbClr val="0070C0"/>
                </a:solidFill>
                <a:effectLst>
                  <a:outerShdw blurRad="38100" dist="38100" dir="2700000" algn="tl">
                    <a:srgbClr val="C0C0C0"/>
                  </a:outerShdw>
                </a:effectLst>
                <a:latin typeface="微软雅黑"/>
                <a:ea typeface="微软雅黑"/>
                <a:cs typeface="微软雅黑"/>
              </a:rPr>
              <a:t>–</a:t>
            </a:r>
            <a:r>
              <a:rPr lang="zh-CN" altLang="en-US" sz="4400" b="1">
                <a:solidFill>
                  <a:srgbClr val="0070C0"/>
                </a:solidFill>
                <a:effectLst>
                  <a:outerShdw blurRad="38100" dist="38100" dir="2700000" algn="tl">
                    <a:srgbClr val="C0C0C0"/>
                  </a:outerShdw>
                </a:effectLst>
                <a:latin typeface="微软雅黑"/>
                <a:ea typeface="微软雅黑"/>
                <a:cs typeface="微软雅黑"/>
              </a:rPr>
              <a:t>作业和思考题</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65541"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idx="4294967295"/>
          </p:nvPr>
        </p:nvSpPr>
        <p:spPr>
          <a:xfrm>
            <a:off x="303213" y="46038"/>
            <a:ext cx="8229600" cy="436562"/>
          </a:xfrm>
        </p:spPr>
        <p:txBody>
          <a:bodyPr/>
          <a:lstStyle/>
          <a:p>
            <a:r>
              <a:rPr lang="zh-CN" altLang="en-US" smtClean="0"/>
              <a:t>作业和思考题</a:t>
            </a:r>
          </a:p>
        </p:txBody>
      </p:sp>
      <p:sp>
        <p:nvSpPr>
          <p:cNvPr id="66562" name="灯片编号占位符 4"/>
          <p:cNvSpPr txBox="1">
            <a:spLocks noGrp="1"/>
          </p:cNvSpPr>
          <p:nvPr/>
        </p:nvSpPr>
        <p:spPr bwMode="auto">
          <a:xfrm>
            <a:off x="6796088" y="4822825"/>
            <a:ext cx="2133600" cy="273050"/>
          </a:xfrm>
          <a:prstGeom prst="rect">
            <a:avLst/>
          </a:prstGeom>
          <a:noFill/>
          <a:ln w="9525">
            <a:noFill/>
            <a:miter lim="800000"/>
            <a:headEnd/>
            <a:tailEnd/>
          </a:ln>
        </p:spPr>
        <p:txBody>
          <a:bodyPr anchor="ctr"/>
          <a:lstStyle/>
          <a:p>
            <a:pPr algn="r"/>
            <a:fld id="{697C1B0E-11CA-47F2-BA40-F5F9B1940BF8}" type="slidenum">
              <a:rPr lang="zh-CN" altLang="en-US" sz="1600">
                <a:solidFill>
                  <a:srgbClr val="898989"/>
                </a:solidFill>
                <a:latin typeface="Calibri" pitchFamily="34" charset="0"/>
                <a:ea typeface="宋体" charset="-122"/>
              </a:rPr>
              <a:pPr algn="r"/>
              <a:t>49</a:t>
            </a:fld>
            <a:endParaRPr lang="en-US" altLang="zh-CN" sz="1600">
              <a:solidFill>
                <a:srgbClr val="898989"/>
              </a:solidFill>
              <a:latin typeface="Calibri" pitchFamily="34" charset="0"/>
              <a:ea typeface="宋体" charset="-122"/>
            </a:endParaRPr>
          </a:p>
        </p:txBody>
      </p:sp>
      <p:sp>
        <p:nvSpPr>
          <p:cNvPr id="66563" name="Rectangle 4"/>
          <p:cNvSpPr>
            <a:spLocks/>
          </p:cNvSpPr>
          <p:nvPr/>
        </p:nvSpPr>
        <p:spPr bwMode="auto">
          <a:xfrm>
            <a:off x="457200" y="736600"/>
            <a:ext cx="8218488" cy="1781175"/>
          </a:xfrm>
          <a:prstGeom prst="rect">
            <a:avLst/>
          </a:prstGeom>
          <a:noFill/>
          <a:ln w="9525">
            <a:noFill/>
            <a:miter lim="800000"/>
            <a:headEnd/>
            <a:tailEnd/>
          </a:ln>
        </p:spPr>
        <p:txBody>
          <a:bodyPr/>
          <a:lstStyle/>
          <a:p>
            <a:pPr marL="342900" indent="-342900">
              <a:spcBef>
                <a:spcPct val="20000"/>
              </a:spcBef>
              <a:buFont typeface="Arial" charset="0"/>
              <a:buChar char="•"/>
            </a:pPr>
            <a:r>
              <a:rPr kumimoji="1" lang="zh-CN" altLang="en-US" sz="1800">
                <a:solidFill>
                  <a:schemeClr val="tx1"/>
                </a:solidFill>
                <a:latin typeface="黑体" pitchFamily="2" charset="-122"/>
                <a:ea typeface="微软雅黑"/>
                <a:cs typeface="微软雅黑"/>
              </a:rPr>
              <a:t>动手实践“安安爱旅游”</a:t>
            </a:r>
            <a:r>
              <a:rPr kumimoji="1" lang="en-US" altLang="zh-CN" sz="1800">
                <a:solidFill>
                  <a:schemeClr val="tx1"/>
                </a:solidFill>
                <a:latin typeface="黑体" pitchFamily="2" charset="-122"/>
                <a:ea typeface="微软雅黑"/>
                <a:cs typeface="微软雅黑"/>
              </a:rPr>
              <a:t>App</a:t>
            </a:r>
            <a:r>
              <a:rPr kumimoji="1" lang="zh-CN" altLang="en-US" sz="1800">
                <a:solidFill>
                  <a:schemeClr val="tx1"/>
                </a:solidFill>
                <a:latin typeface="黑体" pitchFamily="2" charset="-122"/>
                <a:ea typeface="微软雅黑"/>
                <a:cs typeface="微软雅黑"/>
              </a:rPr>
              <a:t>的开发和调试运行过程</a:t>
            </a:r>
          </a:p>
          <a:p>
            <a:pPr marL="342900" indent="-342900">
              <a:spcBef>
                <a:spcPct val="20000"/>
              </a:spcBef>
              <a:buFont typeface="Arial" charset="0"/>
              <a:buChar char="•"/>
            </a:pPr>
            <a:endParaRPr kumimoji="1" lang="en-US" altLang="zh-CN" sz="1800">
              <a:solidFill>
                <a:schemeClr val="tx1"/>
              </a:solidFill>
              <a:latin typeface="黑体" pitchFamily="2" charset="-122"/>
              <a:ea typeface="微软雅黑"/>
              <a:cs typeface="微软雅黑"/>
            </a:endParaRPr>
          </a:p>
          <a:p>
            <a:pPr marL="342900" indent="-342900">
              <a:spcBef>
                <a:spcPct val="20000"/>
              </a:spcBef>
              <a:buFont typeface="Arial" charset="0"/>
              <a:buChar char="•"/>
            </a:pPr>
            <a:r>
              <a:rPr kumimoji="1" lang="zh-CN" altLang="en-US" sz="1800">
                <a:solidFill>
                  <a:schemeClr val="tx1"/>
                </a:solidFill>
                <a:latin typeface="黑体" pitchFamily="2" charset="-122"/>
                <a:ea typeface="微软雅黑"/>
                <a:cs typeface="微软雅黑"/>
              </a:rPr>
              <a:t>模仿“安安爱旅游”</a:t>
            </a:r>
            <a:r>
              <a:rPr kumimoji="1" lang="en-US" altLang="zh-CN" sz="1800">
                <a:solidFill>
                  <a:schemeClr val="tx1"/>
                </a:solidFill>
                <a:latin typeface="黑体" pitchFamily="2" charset="-122"/>
                <a:ea typeface="微软雅黑"/>
                <a:cs typeface="微软雅黑"/>
              </a:rPr>
              <a:t>App,</a:t>
            </a:r>
            <a:r>
              <a:rPr kumimoji="1" lang="zh-CN" altLang="en-US" sz="1800">
                <a:solidFill>
                  <a:schemeClr val="tx1"/>
                </a:solidFill>
                <a:latin typeface="黑体" pitchFamily="2" charset="-122"/>
                <a:ea typeface="微软雅黑"/>
                <a:cs typeface="微软雅黑"/>
              </a:rPr>
              <a:t>开发一个“我的足迹”</a:t>
            </a:r>
            <a:r>
              <a:rPr kumimoji="1" lang="en-US" altLang="zh-CN" sz="1800">
                <a:solidFill>
                  <a:schemeClr val="tx1"/>
                </a:solidFill>
                <a:latin typeface="黑体" pitchFamily="2" charset="-122"/>
                <a:ea typeface="微软雅黑"/>
                <a:cs typeface="微软雅黑"/>
              </a:rPr>
              <a:t>App</a:t>
            </a:r>
            <a:r>
              <a:rPr kumimoji="1" lang="zh-CN" altLang="en-US" sz="1800">
                <a:solidFill>
                  <a:schemeClr val="tx1"/>
                </a:solidFill>
                <a:latin typeface="黑体" pitchFamily="2" charset="-122"/>
                <a:ea typeface="微软雅黑"/>
                <a:cs typeface="微软雅黑"/>
              </a:rPr>
              <a:t>，具有以下功能：</a:t>
            </a:r>
          </a:p>
          <a:p>
            <a:pPr marL="342900" indent="-342900">
              <a:spcBef>
                <a:spcPct val="20000"/>
              </a:spcBef>
              <a:buFont typeface="Arial" charset="0"/>
              <a:buNone/>
            </a:pPr>
            <a:r>
              <a:rPr kumimoji="1" lang="en-US" altLang="zh-CN" sz="1800">
                <a:solidFill>
                  <a:schemeClr val="tx1"/>
                </a:solidFill>
                <a:latin typeface="黑体" pitchFamily="2" charset="-122"/>
                <a:ea typeface="微软雅黑"/>
                <a:cs typeface="微软雅黑"/>
              </a:rPr>
              <a:t>	1</a:t>
            </a:r>
            <a:r>
              <a:rPr kumimoji="1" lang="zh-CN" altLang="en-US" sz="1800">
                <a:solidFill>
                  <a:schemeClr val="tx1"/>
                </a:solidFill>
                <a:latin typeface="黑体" pitchFamily="2" charset="-122"/>
                <a:ea typeface="微软雅黑"/>
                <a:cs typeface="微软雅黑"/>
              </a:rPr>
              <a:t>、有个账号能登录，数据存放在网络中；</a:t>
            </a:r>
          </a:p>
          <a:p>
            <a:pPr marL="342900" indent="-342900">
              <a:spcBef>
                <a:spcPct val="20000"/>
              </a:spcBef>
              <a:buFont typeface="Arial" charset="0"/>
              <a:buNone/>
            </a:pPr>
            <a:r>
              <a:rPr kumimoji="1" lang="zh-CN" altLang="en-US" sz="1800">
                <a:solidFill>
                  <a:schemeClr val="tx1"/>
                </a:solidFill>
                <a:latin typeface="黑体" pitchFamily="2" charset="-122"/>
                <a:ea typeface="微软雅黑"/>
                <a:cs typeface="微软雅黑"/>
              </a:rPr>
              <a:t>   </a:t>
            </a:r>
            <a:r>
              <a:rPr kumimoji="1" lang="en-US" altLang="zh-CN" sz="1800">
                <a:solidFill>
                  <a:schemeClr val="tx1"/>
                </a:solidFill>
                <a:latin typeface="黑体" pitchFamily="2" charset="-122"/>
                <a:ea typeface="微软雅黑"/>
                <a:cs typeface="微软雅黑"/>
              </a:rPr>
              <a:t>2</a:t>
            </a:r>
            <a:r>
              <a:rPr kumimoji="1" lang="zh-CN" altLang="en-US" sz="1800">
                <a:solidFill>
                  <a:schemeClr val="tx1"/>
                </a:solidFill>
                <a:latin typeface="黑体" pitchFamily="2" charset="-122"/>
                <a:ea typeface="微软雅黑"/>
                <a:cs typeface="微软雅黑"/>
              </a:rPr>
              <a:t>、实现指南针功能；</a:t>
            </a:r>
          </a:p>
          <a:p>
            <a:pPr marL="342900" indent="-342900">
              <a:spcBef>
                <a:spcPct val="20000"/>
              </a:spcBef>
              <a:buFont typeface="Arial" charset="0"/>
              <a:buNone/>
            </a:pPr>
            <a:r>
              <a:rPr kumimoji="1" lang="zh-CN" altLang="en-US" sz="1800">
                <a:solidFill>
                  <a:schemeClr val="tx1"/>
                </a:solidFill>
                <a:latin typeface="黑体" pitchFamily="2" charset="-122"/>
                <a:ea typeface="微软雅黑"/>
                <a:cs typeface="微软雅黑"/>
              </a:rPr>
              <a:t>   </a:t>
            </a:r>
            <a:r>
              <a:rPr kumimoji="1" lang="en-US" altLang="zh-CN" sz="1800">
                <a:solidFill>
                  <a:schemeClr val="tx1"/>
                </a:solidFill>
                <a:latin typeface="黑体" pitchFamily="2" charset="-122"/>
                <a:ea typeface="微软雅黑"/>
                <a:cs typeface="微软雅黑"/>
              </a:rPr>
              <a:t>3</a:t>
            </a:r>
            <a:r>
              <a:rPr kumimoji="1" lang="zh-CN" altLang="en-US" sz="1800">
                <a:solidFill>
                  <a:schemeClr val="tx1"/>
                </a:solidFill>
                <a:latin typeface="黑体" pitchFamily="2" charset="-122"/>
                <a:ea typeface="微软雅黑"/>
                <a:cs typeface="微软雅黑"/>
              </a:rPr>
              <a:t>、能调用出地图（不限方式）；</a:t>
            </a:r>
          </a:p>
          <a:p>
            <a:pPr marL="342900" indent="-342900">
              <a:spcBef>
                <a:spcPct val="20000"/>
              </a:spcBef>
              <a:buFont typeface="Arial" charset="0"/>
              <a:buNone/>
            </a:pPr>
            <a:endParaRPr kumimoji="1" lang="zh-CN" altLang="en-US" sz="2400">
              <a:solidFill>
                <a:schemeClr val="tx1"/>
              </a:solidFill>
              <a:latin typeface="黑体" pitchFamily="2" charset="-122"/>
              <a:ea typeface="微软雅黑"/>
              <a:cs typeface="微软雅黑"/>
            </a:endParaRPr>
          </a:p>
          <a:p>
            <a:pPr marL="342900" indent="-342900">
              <a:spcBef>
                <a:spcPct val="20000"/>
              </a:spcBef>
              <a:buFont typeface="Arial" charset="0"/>
              <a:buChar char="•"/>
            </a:pPr>
            <a:endParaRPr kumimoji="1" lang="en-US" altLang="zh-CN" sz="2400">
              <a:solidFill>
                <a:schemeClr val="tx1"/>
              </a:solidFill>
              <a:latin typeface="黑体" pitchFamily="2" charset="-122"/>
              <a:ea typeface="微软雅黑"/>
              <a:cs typeface="微软雅黑"/>
            </a:endParaRPr>
          </a:p>
        </p:txBody>
      </p:sp>
    </p:spTree>
  </p:cSld>
  <p:clrMapOvr>
    <a:masterClrMapping/>
  </p:clrMapOvr>
  <p:transition spd="slow" advClick="0" advTm="1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dirty="0">
                <a:solidFill>
                  <a:srgbClr val="0070C0"/>
                </a:solidFill>
                <a:effectLst>
                  <a:outerShdw blurRad="38100" dist="38100" dir="2700000" algn="tl">
                    <a:srgbClr val="C0C0C0"/>
                  </a:outerShdw>
                </a:effectLst>
                <a:latin typeface="微软雅黑"/>
                <a:ea typeface="微软雅黑"/>
                <a:cs typeface="微软雅黑"/>
              </a:rPr>
              <a:t>安安爱旅游</a:t>
            </a:r>
            <a:r>
              <a:rPr lang="en-US" altLang="zh-CN" sz="4400" b="1" dirty="0">
                <a:solidFill>
                  <a:srgbClr val="0070C0"/>
                </a:solidFill>
                <a:effectLst>
                  <a:outerShdw blurRad="38100" dist="38100" dir="2700000" algn="tl">
                    <a:srgbClr val="C0C0C0"/>
                  </a:outerShdw>
                </a:effectLst>
                <a:latin typeface="微软雅黑"/>
                <a:ea typeface="微软雅黑"/>
                <a:cs typeface="微软雅黑"/>
              </a:rPr>
              <a:t>–</a:t>
            </a:r>
            <a:r>
              <a:rPr lang="zh-CN" altLang="en-US" sz="4400" b="1" dirty="0">
                <a:solidFill>
                  <a:srgbClr val="0070C0"/>
                </a:solidFill>
                <a:effectLst>
                  <a:outerShdw blurRad="38100" dist="38100" dir="2700000" algn="tl">
                    <a:srgbClr val="C0C0C0"/>
                  </a:outerShdw>
                </a:effectLst>
                <a:latin typeface="微软雅黑"/>
                <a:ea typeface="微软雅黑"/>
                <a:cs typeface="微软雅黑"/>
              </a:rPr>
              <a:t>组件设计</a:t>
            </a:r>
          </a:p>
          <a:p>
            <a:pPr algn="ctr">
              <a:lnSpc>
                <a:spcPct val="140000"/>
              </a:lnSpc>
              <a:spcBef>
                <a:spcPct val="50000"/>
              </a:spcBef>
              <a:defRPr/>
            </a:pPr>
            <a:endParaRPr lang="zh-CN" altLang="en-US" sz="1800" dirty="0">
              <a:solidFill>
                <a:schemeClr val="bg2"/>
              </a:solidFill>
              <a:latin typeface="隶书" pitchFamily="49" charset="-122"/>
              <a:ea typeface="隶书" pitchFamily="49" charset="-122"/>
            </a:endParaRPr>
          </a:p>
        </p:txBody>
      </p:sp>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19461"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idx="4294967295"/>
          </p:nvPr>
        </p:nvSpPr>
        <p:spPr>
          <a:xfrm>
            <a:off x="303213" y="46038"/>
            <a:ext cx="8229600" cy="436562"/>
          </a:xfrm>
        </p:spPr>
        <p:txBody>
          <a:bodyPr/>
          <a:lstStyle/>
          <a:p>
            <a:r>
              <a:rPr lang="zh-CN" altLang="en-US" smtClean="0"/>
              <a:t>作业和思考题</a:t>
            </a:r>
          </a:p>
        </p:txBody>
      </p:sp>
      <p:sp>
        <p:nvSpPr>
          <p:cNvPr id="67586" name="灯片编号占位符 4"/>
          <p:cNvSpPr txBox="1">
            <a:spLocks noGrp="1"/>
          </p:cNvSpPr>
          <p:nvPr/>
        </p:nvSpPr>
        <p:spPr bwMode="auto">
          <a:xfrm>
            <a:off x="6796088" y="4822825"/>
            <a:ext cx="2133600" cy="273050"/>
          </a:xfrm>
          <a:prstGeom prst="rect">
            <a:avLst/>
          </a:prstGeom>
          <a:noFill/>
          <a:ln w="9525">
            <a:noFill/>
            <a:miter lim="800000"/>
            <a:headEnd/>
            <a:tailEnd/>
          </a:ln>
        </p:spPr>
        <p:txBody>
          <a:bodyPr anchor="ctr"/>
          <a:lstStyle/>
          <a:p>
            <a:pPr algn="r"/>
            <a:fld id="{09E5D112-D9AA-4917-9B19-79CC12D59513}" type="slidenum">
              <a:rPr lang="zh-CN" altLang="en-US" sz="1600">
                <a:solidFill>
                  <a:srgbClr val="898989"/>
                </a:solidFill>
                <a:latin typeface="Calibri" pitchFamily="34" charset="0"/>
                <a:ea typeface="宋体" charset="-122"/>
              </a:rPr>
              <a:pPr algn="r"/>
              <a:t>50</a:t>
            </a:fld>
            <a:endParaRPr lang="en-US" altLang="zh-CN" sz="1600">
              <a:solidFill>
                <a:srgbClr val="898989"/>
              </a:solidFill>
              <a:latin typeface="Calibri" pitchFamily="34" charset="0"/>
              <a:ea typeface="宋体" charset="-122"/>
            </a:endParaRPr>
          </a:p>
        </p:txBody>
      </p:sp>
      <p:sp>
        <p:nvSpPr>
          <p:cNvPr id="67587" name="Rectangle 4"/>
          <p:cNvSpPr>
            <a:spLocks/>
          </p:cNvSpPr>
          <p:nvPr/>
        </p:nvSpPr>
        <p:spPr bwMode="auto">
          <a:xfrm>
            <a:off x="457200" y="736600"/>
            <a:ext cx="8218488" cy="1781175"/>
          </a:xfrm>
          <a:prstGeom prst="rect">
            <a:avLst/>
          </a:prstGeom>
          <a:noFill/>
          <a:ln w="9525">
            <a:noFill/>
            <a:miter lim="800000"/>
            <a:headEnd/>
            <a:tailEnd/>
          </a:ln>
        </p:spPr>
        <p:txBody>
          <a:bodyPr/>
          <a:lstStyle/>
          <a:p>
            <a:pPr marL="342900" indent="-342900">
              <a:spcBef>
                <a:spcPct val="20000"/>
              </a:spcBef>
              <a:buFont typeface="Arial" charset="0"/>
              <a:buChar char="•"/>
            </a:pPr>
            <a:r>
              <a:rPr kumimoji="1" lang="zh-CN" altLang="en-US" sz="1800">
                <a:solidFill>
                  <a:schemeClr val="tx1"/>
                </a:solidFill>
                <a:latin typeface="黑体" pitchFamily="2" charset="-122"/>
                <a:ea typeface="微软雅黑"/>
                <a:cs typeface="微软雅黑"/>
              </a:rPr>
              <a:t>动手实践“安安爱旅游”</a:t>
            </a:r>
            <a:r>
              <a:rPr kumimoji="1" lang="en-US" altLang="zh-CN" sz="1800">
                <a:solidFill>
                  <a:schemeClr val="tx1"/>
                </a:solidFill>
                <a:latin typeface="黑体" pitchFamily="2" charset="-122"/>
                <a:ea typeface="微软雅黑"/>
                <a:cs typeface="微软雅黑"/>
              </a:rPr>
              <a:t>App</a:t>
            </a:r>
            <a:r>
              <a:rPr kumimoji="1" lang="zh-CN" altLang="en-US" sz="1800">
                <a:solidFill>
                  <a:schemeClr val="tx1"/>
                </a:solidFill>
                <a:latin typeface="黑体" pitchFamily="2" charset="-122"/>
                <a:ea typeface="微软雅黑"/>
                <a:cs typeface="微软雅黑"/>
              </a:rPr>
              <a:t>的开发和调试运行过程</a:t>
            </a:r>
          </a:p>
          <a:p>
            <a:pPr marL="342900" indent="-342900">
              <a:spcBef>
                <a:spcPct val="20000"/>
              </a:spcBef>
              <a:buFont typeface="Arial" charset="0"/>
              <a:buChar char="•"/>
            </a:pPr>
            <a:endParaRPr kumimoji="1" lang="en-US" altLang="zh-CN" sz="1800">
              <a:solidFill>
                <a:schemeClr val="tx1"/>
              </a:solidFill>
              <a:latin typeface="黑体" pitchFamily="2" charset="-122"/>
              <a:ea typeface="微软雅黑"/>
              <a:cs typeface="微软雅黑"/>
            </a:endParaRPr>
          </a:p>
          <a:p>
            <a:pPr marL="342900" indent="-342900">
              <a:spcBef>
                <a:spcPct val="20000"/>
              </a:spcBef>
              <a:buFont typeface="Arial" charset="0"/>
              <a:buChar char="•"/>
            </a:pPr>
            <a:r>
              <a:rPr kumimoji="1" lang="zh-CN" altLang="en-US" sz="1800">
                <a:solidFill>
                  <a:schemeClr val="tx1"/>
                </a:solidFill>
                <a:latin typeface="黑体" pitchFamily="2" charset="-122"/>
                <a:ea typeface="微软雅黑"/>
                <a:cs typeface="微软雅黑"/>
              </a:rPr>
              <a:t>设计和开发一个“网络游戏排行榜”</a:t>
            </a:r>
            <a:r>
              <a:rPr kumimoji="1" lang="en-US" altLang="zh-CN" sz="1800">
                <a:solidFill>
                  <a:schemeClr val="tx1"/>
                </a:solidFill>
                <a:latin typeface="黑体" pitchFamily="2" charset="-122"/>
                <a:ea typeface="微软雅黑"/>
                <a:cs typeface="微软雅黑"/>
              </a:rPr>
              <a:t>App</a:t>
            </a:r>
            <a:r>
              <a:rPr kumimoji="1" lang="zh-CN" altLang="en-US" sz="1800">
                <a:solidFill>
                  <a:schemeClr val="tx1"/>
                </a:solidFill>
                <a:latin typeface="黑体" pitchFamily="2" charset="-122"/>
                <a:ea typeface="微软雅黑"/>
                <a:cs typeface="微软雅黑"/>
              </a:rPr>
              <a:t>，每次可以输入一个表示得分的整数和玩家的姓名，确定后能存放在网络数据库中，并能显示分数排行榜（最高的</a:t>
            </a:r>
            <a:r>
              <a:rPr kumimoji="1" lang="en-US" altLang="zh-CN" sz="1800">
                <a:solidFill>
                  <a:schemeClr val="tx1"/>
                </a:solidFill>
                <a:latin typeface="黑体" pitchFamily="2" charset="-122"/>
                <a:ea typeface="微软雅黑"/>
                <a:cs typeface="微软雅黑"/>
              </a:rPr>
              <a:t>5</a:t>
            </a:r>
            <a:r>
              <a:rPr kumimoji="1" lang="zh-CN" altLang="en-US" sz="1800">
                <a:solidFill>
                  <a:schemeClr val="tx1"/>
                </a:solidFill>
                <a:latin typeface="黑体" pitchFamily="2" charset="-122"/>
                <a:ea typeface="微软雅黑"/>
                <a:cs typeface="微软雅黑"/>
              </a:rPr>
              <a:t>项，不足</a:t>
            </a:r>
            <a:r>
              <a:rPr kumimoji="1" lang="en-US" altLang="zh-CN" sz="1800">
                <a:solidFill>
                  <a:schemeClr val="tx1"/>
                </a:solidFill>
                <a:latin typeface="黑体" pitchFamily="2" charset="-122"/>
                <a:ea typeface="微软雅黑"/>
                <a:cs typeface="微软雅黑"/>
              </a:rPr>
              <a:t>5</a:t>
            </a:r>
            <a:r>
              <a:rPr kumimoji="1" lang="zh-CN" altLang="en-US" sz="1800">
                <a:solidFill>
                  <a:schemeClr val="tx1"/>
                </a:solidFill>
                <a:latin typeface="黑体" pitchFamily="2" charset="-122"/>
                <a:ea typeface="微软雅黑"/>
                <a:cs typeface="微软雅黑"/>
              </a:rPr>
              <a:t>项全部显示），如：</a:t>
            </a:r>
          </a:p>
          <a:p>
            <a:pPr marL="342900" indent="-342900">
              <a:spcBef>
                <a:spcPct val="20000"/>
              </a:spcBef>
              <a:buFont typeface="Arial" charset="0"/>
              <a:buChar char="•"/>
            </a:pPr>
            <a:endParaRPr kumimoji="1" lang="zh-CN" altLang="en-US" sz="1800">
              <a:solidFill>
                <a:schemeClr val="tx1"/>
              </a:solidFill>
              <a:latin typeface="黑体" pitchFamily="2" charset="-122"/>
              <a:ea typeface="微软雅黑"/>
              <a:cs typeface="微软雅黑"/>
            </a:endParaRPr>
          </a:p>
          <a:p>
            <a:pPr marL="342900" indent="-342900">
              <a:spcBef>
                <a:spcPct val="20000"/>
              </a:spcBef>
              <a:buFont typeface="Arial" charset="0"/>
              <a:buChar char="•"/>
            </a:pPr>
            <a:r>
              <a:rPr kumimoji="1" lang="en-US" altLang="zh-CN" sz="1800">
                <a:solidFill>
                  <a:schemeClr val="tx1"/>
                </a:solidFill>
                <a:latin typeface="黑体" pitchFamily="2" charset="-122"/>
                <a:ea typeface="微软雅黑"/>
                <a:cs typeface="微软雅黑"/>
              </a:rPr>
              <a:t>15091 </a:t>
            </a:r>
            <a:r>
              <a:rPr kumimoji="1" lang="zh-CN" altLang="en-US" sz="1800">
                <a:solidFill>
                  <a:schemeClr val="tx1"/>
                </a:solidFill>
                <a:latin typeface="黑体" pitchFamily="2" charset="-122"/>
                <a:ea typeface="微软雅黑"/>
                <a:cs typeface="微软雅黑"/>
              </a:rPr>
              <a:t>张三</a:t>
            </a:r>
          </a:p>
          <a:p>
            <a:pPr marL="342900" indent="-342900">
              <a:spcBef>
                <a:spcPct val="20000"/>
              </a:spcBef>
              <a:buFont typeface="Arial" charset="0"/>
              <a:buChar char="•"/>
            </a:pPr>
            <a:r>
              <a:rPr kumimoji="1" lang="en-US" altLang="zh-CN" sz="1800">
                <a:solidFill>
                  <a:schemeClr val="tx1"/>
                </a:solidFill>
                <a:latin typeface="黑体" pitchFamily="2" charset="-122"/>
                <a:ea typeface="微软雅黑"/>
                <a:cs typeface="微软雅黑"/>
              </a:rPr>
              <a:t>14005 </a:t>
            </a:r>
            <a:r>
              <a:rPr kumimoji="1" lang="zh-CN" altLang="en-US" sz="1800">
                <a:solidFill>
                  <a:schemeClr val="tx1"/>
                </a:solidFill>
                <a:latin typeface="黑体" pitchFamily="2" charset="-122"/>
                <a:ea typeface="微软雅黑"/>
                <a:cs typeface="微软雅黑"/>
              </a:rPr>
              <a:t>李四</a:t>
            </a:r>
          </a:p>
          <a:p>
            <a:pPr marL="342900" indent="-342900">
              <a:spcBef>
                <a:spcPct val="20000"/>
              </a:spcBef>
              <a:buFont typeface="Arial" charset="0"/>
              <a:buChar char="•"/>
            </a:pPr>
            <a:r>
              <a:rPr kumimoji="1" lang="en-US" altLang="zh-CN" sz="1800">
                <a:solidFill>
                  <a:schemeClr val="tx1"/>
                </a:solidFill>
                <a:latin typeface="黑体" pitchFamily="2" charset="-122"/>
                <a:ea typeface="微软雅黑"/>
                <a:cs typeface="微软雅黑"/>
              </a:rPr>
              <a:t>3435 </a:t>
            </a:r>
            <a:r>
              <a:rPr kumimoji="1" lang="zh-CN" altLang="en-US" sz="1800">
                <a:solidFill>
                  <a:schemeClr val="tx1"/>
                </a:solidFill>
                <a:latin typeface="黑体" pitchFamily="2" charset="-122"/>
                <a:ea typeface="微软雅黑"/>
                <a:cs typeface="微软雅黑"/>
              </a:rPr>
              <a:t>王五</a:t>
            </a:r>
          </a:p>
          <a:p>
            <a:pPr marL="342900" indent="-342900">
              <a:spcBef>
                <a:spcPct val="20000"/>
              </a:spcBef>
              <a:buFont typeface="Arial" charset="0"/>
              <a:buChar char="•"/>
            </a:pPr>
            <a:r>
              <a:rPr kumimoji="1" lang="en-US" altLang="zh-CN" sz="1800">
                <a:solidFill>
                  <a:schemeClr val="tx1"/>
                </a:solidFill>
                <a:latin typeface="黑体" pitchFamily="2" charset="-122"/>
                <a:ea typeface="微软雅黑"/>
                <a:cs typeface="微软雅黑"/>
              </a:rPr>
              <a:t>3432 </a:t>
            </a:r>
            <a:r>
              <a:rPr kumimoji="1" lang="zh-CN" altLang="en-US" sz="1800">
                <a:solidFill>
                  <a:schemeClr val="tx1"/>
                </a:solidFill>
                <a:latin typeface="黑体" pitchFamily="2" charset="-122"/>
                <a:ea typeface="微软雅黑"/>
                <a:cs typeface="微软雅黑"/>
              </a:rPr>
              <a:t>郑六</a:t>
            </a:r>
          </a:p>
          <a:p>
            <a:pPr marL="342900" indent="-342900">
              <a:spcBef>
                <a:spcPct val="20000"/>
              </a:spcBef>
              <a:buFont typeface="Arial" charset="0"/>
              <a:buChar char="•"/>
            </a:pPr>
            <a:r>
              <a:rPr kumimoji="1" lang="en-US" altLang="zh-CN" sz="1800">
                <a:solidFill>
                  <a:schemeClr val="tx1"/>
                </a:solidFill>
                <a:latin typeface="黑体" pitchFamily="2" charset="-122"/>
                <a:ea typeface="微软雅黑"/>
                <a:cs typeface="微软雅黑"/>
              </a:rPr>
              <a:t>257 </a:t>
            </a:r>
            <a:r>
              <a:rPr kumimoji="1" lang="zh-CN" altLang="en-US" sz="1800">
                <a:solidFill>
                  <a:schemeClr val="tx1"/>
                </a:solidFill>
                <a:latin typeface="黑体" pitchFamily="2" charset="-122"/>
                <a:ea typeface="微软雅黑"/>
                <a:cs typeface="微软雅黑"/>
              </a:rPr>
              <a:t>赵七</a:t>
            </a:r>
            <a:endParaRPr kumimoji="1" lang="zh-CN" altLang="en-US" sz="2400">
              <a:solidFill>
                <a:schemeClr val="tx1"/>
              </a:solidFill>
              <a:latin typeface="黑体" pitchFamily="2" charset="-122"/>
              <a:ea typeface="微软雅黑"/>
              <a:cs typeface="微软雅黑"/>
            </a:endParaRPr>
          </a:p>
          <a:p>
            <a:pPr marL="342900" indent="-342900">
              <a:spcBef>
                <a:spcPct val="20000"/>
              </a:spcBef>
              <a:buFont typeface="Arial" charset="0"/>
              <a:buChar char="•"/>
            </a:pPr>
            <a:endParaRPr kumimoji="1" lang="en-US" altLang="zh-CN" sz="2400">
              <a:solidFill>
                <a:schemeClr val="tx1"/>
              </a:solidFill>
              <a:latin typeface="黑体" pitchFamily="2" charset="-122"/>
              <a:ea typeface="微软雅黑"/>
              <a:cs typeface="微软雅黑"/>
            </a:endParaRPr>
          </a:p>
        </p:txBody>
      </p:sp>
    </p:spTree>
  </p:cSld>
  <p:clrMapOvr>
    <a:masterClrMapping/>
  </p:clrMapOvr>
  <p:transition spd="slow" advClick="0" advTm="1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idx="4294967295"/>
          </p:nvPr>
        </p:nvSpPr>
        <p:spPr>
          <a:xfrm>
            <a:off x="303213" y="46038"/>
            <a:ext cx="8229600" cy="436562"/>
          </a:xfrm>
        </p:spPr>
        <p:txBody>
          <a:bodyPr/>
          <a:lstStyle/>
          <a:p>
            <a:r>
              <a:rPr lang="zh-CN" altLang="en-US" smtClean="0"/>
              <a:t>安安爱旅游 </a:t>
            </a:r>
            <a:r>
              <a:rPr lang="en-US" altLang="zh-CN" smtClean="0"/>
              <a:t>Screen1</a:t>
            </a:r>
            <a:r>
              <a:rPr lang="zh-CN" altLang="en-US" smtClean="0"/>
              <a:t>组件设计 </a:t>
            </a:r>
            <a:r>
              <a:rPr lang="en-US" altLang="zh-CN" smtClean="0">
                <a:latin typeface="Arial" charset="0"/>
              </a:rPr>
              <a:t>–</a:t>
            </a:r>
            <a:r>
              <a:rPr lang="en-US" altLang="zh-CN" smtClean="0"/>
              <a:t> </a:t>
            </a:r>
            <a:r>
              <a:rPr lang="zh-CN" altLang="en-US" smtClean="0"/>
              <a:t>最终效果 </a:t>
            </a:r>
          </a:p>
        </p:txBody>
      </p:sp>
      <p:pic>
        <p:nvPicPr>
          <p:cNvPr id="20482" name="Picture 4"/>
          <p:cNvPicPr>
            <a:picLocks noChangeAspect="1" noChangeArrowheads="1"/>
          </p:cNvPicPr>
          <p:nvPr/>
        </p:nvPicPr>
        <p:blipFill>
          <a:blip r:embed="rId2"/>
          <a:srcRect/>
          <a:stretch>
            <a:fillRect/>
          </a:stretch>
        </p:blipFill>
        <p:spPr bwMode="auto">
          <a:xfrm>
            <a:off x="468313" y="555625"/>
            <a:ext cx="5111750" cy="42386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idx="4294967295"/>
          </p:nvPr>
        </p:nvSpPr>
        <p:spPr>
          <a:xfrm>
            <a:off x="303213" y="46038"/>
            <a:ext cx="8229600" cy="436562"/>
          </a:xfrm>
        </p:spPr>
        <p:txBody>
          <a:bodyPr/>
          <a:lstStyle/>
          <a:p>
            <a:r>
              <a:rPr lang="zh-CN" altLang="en-US" smtClean="0"/>
              <a:t>组件说明和属性设置（</a:t>
            </a:r>
            <a:r>
              <a:rPr lang="en-US" altLang="zh-CN" smtClean="0"/>
              <a:t>1</a:t>
            </a:r>
            <a:r>
              <a:rPr lang="zh-CN" altLang="en-US" smtClean="0"/>
              <a:t>） </a:t>
            </a:r>
          </a:p>
        </p:txBody>
      </p:sp>
      <p:pic>
        <p:nvPicPr>
          <p:cNvPr id="21506" name="Picture 38"/>
          <p:cNvPicPr>
            <a:picLocks noChangeAspect="1" noChangeArrowheads="1"/>
          </p:cNvPicPr>
          <p:nvPr/>
        </p:nvPicPr>
        <p:blipFill>
          <a:blip r:embed="rId2"/>
          <a:srcRect/>
          <a:stretch>
            <a:fillRect/>
          </a:stretch>
        </p:blipFill>
        <p:spPr bwMode="auto">
          <a:xfrm>
            <a:off x="395288" y="700088"/>
            <a:ext cx="5934075" cy="38671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idx="4294967295"/>
          </p:nvPr>
        </p:nvSpPr>
        <p:spPr>
          <a:xfrm>
            <a:off x="303213" y="46038"/>
            <a:ext cx="8229600" cy="436562"/>
          </a:xfrm>
        </p:spPr>
        <p:txBody>
          <a:bodyPr/>
          <a:lstStyle/>
          <a:p>
            <a:r>
              <a:rPr lang="zh-CN" altLang="en-US" smtClean="0"/>
              <a:t>组件说明和属性设置（</a:t>
            </a:r>
            <a:r>
              <a:rPr lang="en-US" altLang="zh-CN" smtClean="0"/>
              <a:t>2</a:t>
            </a:r>
            <a:r>
              <a:rPr lang="zh-CN" altLang="en-US" smtClean="0"/>
              <a:t>） </a:t>
            </a:r>
          </a:p>
        </p:txBody>
      </p:sp>
      <p:pic>
        <p:nvPicPr>
          <p:cNvPr id="22530" name="Picture 4"/>
          <p:cNvPicPr>
            <a:picLocks noChangeAspect="1" noChangeArrowheads="1"/>
          </p:cNvPicPr>
          <p:nvPr/>
        </p:nvPicPr>
        <p:blipFill>
          <a:blip r:embed="rId2"/>
          <a:srcRect/>
          <a:stretch>
            <a:fillRect/>
          </a:stretch>
        </p:blipFill>
        <p:spPr bwMode="auto">
          <a:xfrm>
            <a:off x="395288" y="700088"/>
            <a:ext cx="5886450" cy="40481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idx="4294967295"/>
          </p:nvPr>
        </p:nvSpPr>
        <p:spPr>
          <a:xfrm>
            <a:off x="303213" y="46038"/>
            <a:ext cx="8229600" cy="436562"/>
          </a:xfrm>
        </p:spPr>
        <p:txBody>
          <a:bodyPr/>
          <a:lstStyle/>
          <a:p>
            <a:r>
              <a:rPr lang="zh-CN" altLang="en-US" smtClean="0"/>
              <a:t>组件说明和属性设置（</a:t>
            </a:r>
            <a:r>
              <a:rPr lang="en-US" altLang="zh-CN" smtClean="0"/>
              <a:t>3</a:t>
            </a:r>
            <a:r>
              <a:rPr lang="zh-CN" altLang="en-US" smtClean="0"/>
              <a:t>） </a:t>
            </a:r>
          </a:p>
        </p:txBody>
      </p:sp>
      <p:pic>
        <p:nvPicPr>
          <p:cNvPr id="23554" name="Picture 5"/>
          <p:cNvPicPr>
            <a:picLocks noChangeAspect="1" noChangeArrowheads="1"/>
          </p:cNvPicPr>
          <p:nvPr/>
        </p:nvPicPr>
        <p:blipFill>
          <a:blip r:embed="rId2"/>
          <a:srcRect/>
          <a:stretch>
            <a:fillRect/>
          </a:stretch>
        </p:blipFill>
        <p:spPr bwMode="auto">
          <a:xfrm>
            <a:off x="395288" y="771525"/>
            <a:ext cx="5915025" cy="34766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17959</TotalTime>
  <Words>1337</Words>
  <Application>Microsoft Office PowerPoint</Application>
  <PresentationFormat>全屏显示(16:9)</PresentationFormat>
  <Paragraphs>153</Paragraphs>
  <Slides>50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50</vt:i4>
      </vt:variant>
    </vt:vector>
  </HeadingPairs>
  <TitlesOfParts>
    <vt:vector size="58" baseType="lpstr">
      <vt:lpstr>黑体</vt:lpstr>
      <vt:lpstr>隶书</vt:lpstr>
      <vt:lpstr>宋体</vt:lpstr>
      <vt:lpstr>微软雅黑</vt:lpstr>
      <vt:lpstr>Arial</vt:lpstr>
      <vt:lpstr>Calibri</vt:lpstr>
      <vt:lpstr>Verdana</vt:lpstr>
      <vt:lpstr>Office 主题</vt:lpstr>
      <vt:lpstr>PowerPoint 演示文稿</vt:lpstr>
      <vt:lpstr>本章目标</vt:lpstr>
      <vt:lpstr>PowerPoint 演示文稿</vt:lpstr>
      <vt:lpstr>展示与分析</vt:lpstr>
      <vt:lpstr>PowerPoint 演示文稿</vt:lpstr>
      <vt:lpstr>安安爱旅游 Screen1组件设计 – 最终效果 </vt:lpstr>
      <vt:lpstr>组件说明和属性设置（1） </vt:lpstr>
      <vt:lpstr>组件说明和属性设置（2） </vt:lpstr>
      <vt:lpstr>组件说明和属性设置（3） </vt:lpstr>
      <vt:lpstr>PowerPoint 演示文稿</vt:lpstr>
      <vt:lpstr>实现指南针 </vt:lpstr>
      <vt:lpstr>实现指南针 </vt:lpstr>
      <vt:lpstr>获取地理位置信息 </vt:lpstr>
      <vt:lpstr>PowerPoint 演示文稿</vt:lpstr>
      <vt:lpstr>安安爱旅游 Screen_Maps组件设计 – 最终效果 </vt:lpstr>
      <vt:lpstr>组件说明和属性设置 </vt:lpstr>
      <vt:lpstr>PowerPoint 演示文稿</vt:lpstr>
      <vt:lpstr>使用Web浏览框访问地图  </vt:lpstr>
      <vt:lpstr>调用其他App  </vt:lpstr>
      <vt:lpstr>向地图App传递位置的4种方法  </vt:lpstr>
      <vt:lpstr>调用地图App  </vt:lpstr>
      <vt:lpstr>PowerPoint 演示文稿</vt:lpstr>
      <vt:lpstr>启动浏览器，并打开指定网页 </vt:lpstr>
      <vt:lpstr>PowerPoint 演示文稿</vt:lpstr>
      <vt:lpstr>安安爱旅游Screen_Login组件设计 – 最终效果 </vt:lpstr>
      <vt:lpstr>组件说明和属性设置 </vt:lpstr>
      <vt:lpstr>PowerPoint 演示文稿</vt:lpstr>
      <vt:lpstr>新建账号和修改密码</vt:lpstr>
      <vt:lpstr>检查账号和密码</vt:lpstr>
      <vt:lpstr>网络微数据库组件中的服务地址问题 </vt:lpstr>
      <vt:lpstr>广州服务器的网络微数据库服务</vt:lpstr>
      <vt:lpstr>PowerPoint 演示文稿</vt:lpstr>
      <vt:lpstr>安安爱旅游Screen_Daily组件设计 – 最终效果 </vt:lpstr>
      <vt:lpstr>组件说明和属性设置 </vt:lpstr>
      <vt:lpstr>PowerPoint 演示文稿</vt:lpstr>
      <vt:lpstr>选择日记日期</vt:lpstr>
      <vt:lpstr>设计日记的数据结构</vt:lpstr>
      <vt:lpstr>获取全部日记</vt:lpstr>
      <vt:lpstr>查看上一篇/下一篇日记（1）</vt:lpstr>
      <vt:lpstr>查看上一篇/下一篇日记（2）</vt:lpstr>
      <vt:lpstr>清除全部日记</vt:lpstr>
      <vt:lpstr>完善App</vt:lpstr>
      <vt:lpstr>完善App</vt:lpstr>
      <vt:lpstr>PowerPoint 演示文稿</vt:lpstr>
      <vt:lpstr>安安爱旅游Screen_Photo组件设计 – 最终效果 </vt:lpstr>
      <vt:lpstr>组件说明和属性设置 </vt:lpstr>
      <vt:lpstr>拍照并保存</vt:lpstr>
      <vt:lpstr>PowerPoint 演示文稿</vt:lpstr>
      <vt:lpstr>作业和思考题</vt:lpstr>
      <vt:lpstr>作业和思考题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安安爱旅游</dc:title>
  <dc:creator>吴明晖</dc:creator>
  <cp:lastModifiedBy>ming-hui wu</cp:lastModifiedBy>
  <cp:revision>1935</cp:revision>
  <dcterms:modified xsi:type="dcterms:W3CDTF">2017-11-23T05:58:36Z</dcterms:modified>
</cp:coreProperties>
</file>