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45" r:id="rId2"/>
    <p:sldMasterId id="2147483746" r:id="rId3"/>
    <p:sldMasterId id="2147483747" r:id="rId4"/>
    <p:sldMasterId id="2147483748" r:id="rId5"/>
    <p:sldMasterId id="2147483749" r:id="rId6"/>
    <p:sldMasterId id="2147483750" r:id="rId7"/>
    <p:sldMasterId id="2147483751" r:id="rId8"/>
    <p:sldMasterId id="2147483752" r:id="rId9"/>
    <p:sldMasterId id="2147483753" r:id="rId10"/>
    <p:sldMasterId id="2147483754" r:id="rId11"/>
    <p:sldMasterId id="2147483755" r:id="rId12"/>
    <p:sldMasterId id="2147483756" r:id="rId13"/>
  </p:sldMasterIdLst>
  <p:notesMasterIdLst>
    <p:notesMasterId r:id="rId61"/>
  </p:notesMasterIdLst>
  <p:sldIdLst>
    <p:sldId id="600" r:id="rId14"/>
    <p:sldId id="420" r:id="rId15"/>
    <p:sldId id="651" r:id="rId16"/>
    <p:sldId id="652" r:id="rId17"/>
    <p:sldId id="680" r:id="rId18"/>
    <p:sldId id="608" r:id="rId19"/>
    <p:sldId id="682" r:id="rId20"/>
    <p:sldId id="667" r:id="rId21"/>
    <p:sldId id="668" r:id="rId22"/>
    <p:sldId id="681" r:id="rId23"/>
    <p:sldId id="658" r:id="rId24"/>
    <p:sldId id="653" r:id="rId25"/>
    <p:sldId id="669" r:id="rId26"/>
    <p:sldId id="670" r:id="rId27"/>
    <p:sldId id="659" r:id="rId28"/>
    <p:sldId id="671" r:id="rId29"/>
    <p:sldId id="672" r:id="rId30"/>
    <p:sldId id="683" r:id="rId31"/>
    <p:sldId id="654" r:id="rId32"/>
    <p:sldId id="675" r:id="rId33"/>
    <p:sldId id="663" r:id="rId34"/>
    <p:sldId id="685" r:id="rId35"/>
    <p:sldId id="674" r:id="rId36"/>
    <p:sldId id="676" r:id="rId37"/>
    <p:sldId id="684" r:id="rId38"/>
    <p:sldId id="664" r:id="rId39"/>
    <p:sldId id="677" r:id="rId40"/>
    <p:sldId id="655" r:id="rId41"/>
    <p:sldId id="686" r:id="rId42"/>
    <p:sldId id="691" r:id="rId43"/>
    <p:sldId id="687" r:id="rId44"/>
    <p:sldId id="688" r:id="rId45"/>
    <p:sldId id="689" r:id="rId46"/>
    <p:sldId id="690" r:id="rId47"/>
    <p:sldId id="694" r:id="rId48"/>
    <p:sldId id="692" r:id="rId49"/>
    <p:sldId id="693" r:id="rId50"/>
    <p:sldId id="701" r:id="rId51"/>
    <p:sldId id="695" r:id="rId52"/>
    <p:sldId id="696" r:id="rId53"/>
    <p:sldId id="697" r:id="rId54"/>
    <p:sldId id="702" r:id="rId55"/>
    <p:sldId id="698" r:id="rId56"/>
    <p:sldId id="699" r:id="rId57"/>
    <p:sldId id="700" r:id="rId58"/>
    <p:sldId id="703" r:id="rId59"/>
    <p:sldId id="643" r:id="rId60"/>
  </p:sldIdLst>
  <p:sldSz cx="9144000" cy="5143500" type="screen16x9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7B17"/>
    <a:srgbClr val="00D25F"/>
    <a:srgbClr val="CC0000"/>
    <a:srgbClr val="55B788"/>
    <a:srgbClr val="3977D3"/>
    <a:srgbClr val="FF333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61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70B076F-9EC7-4156-82D4-EABE0BE9F577}" type="datetimeFigureOut">
              <a:rPr lang="zh-CN" altLang="en-US"/>
              <a:pPr>
                <a:defRPr/>
              </a:pPr>
              <a:t>2017/12/24</a:t>
            </a:fld>
            <a:endParaRPr lang="en-US" altLang="zh-CN"/>
          </a:p>
        </p:txBody>
      </p:sp>
      <p:sp>
        <p:nvSpPr>
          <p:cNvPr id="63492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2752725" y="533400"/>
            <a:ext cx="47291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E100C0EF-B812-44E7-9670-C6292BDE19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440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66E11-285E-4FA8-B45B-A846A0AE1E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5399"/>
      </p:ext>
    </p:extLst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92D9-3631-4F9F-8669-808E9019DF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604"/>
      </p:ext>
    </p:extLst>
  </p:cSld>
  <p:clrMapOvr>
    <a:masterClrMapping/>
  </p:clrMapOvr>
  <p:transition spd="slow" advClick="0" advTm="100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3C68D-9F93-4729-81CC-2BFA6438F8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30223"/>
      </p:ext>
    </p:extLst>
  </p:cSld>
  <p:clrMapOvr>
    <a:masterClrMapping/>
  </p:clrMapOvr>
  <p:transition spd="slow" advClick="0" advTm="100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AA56F-BEF4-4A8C-9629-6DD4847F71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31589"/>
      </p:ext>
    </p:extLst>
  </p:cSld>
  <p:clrMapOvr>
    <a:masterClrMapping/>
  </p:clrMapOvr>
  <p:transition spd="slow" advClick="0" advTm="100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85A87-327D-4EB2-B898-E4449E2154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9166"/>
      </p:ext>
    </p:extLst>
  </p:cSld>
  <p:clrMapOvr>
    <a:masterClrMapping/>
  </p:clrMapOvr>
  <p:transition spd="slow" advClick="0" advTm="100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483C4-44A5-4FD4-9112-305DAA6AA8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4017"/>
      </p:ext>
    </p:extLst>
  </p:cSld>
  <p:clrMapOvr>
    <a:masterClrMapping/>
  </p:clrMapOvr>
  <p:transition spd="slow" advClick="0" advTm="100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658B9-BCED-4F99-A9ED-FFDAF06419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56038"/>
      </p:ext>
    </p:extLst>
  </p:cSld>
  <p:clrMapOvr>
    <a:masterClrMapping/>
  </p:clrMapOvr>
  <p:transition spd="slow" advClick="0" advTm="100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35AB2-168F-45C2-A377-4CEBCD655C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9810"/>
      </p:ext>
    </p:extLst>
  </p:cSld>
  <p:clrMapOvr>
    <a:masterClrMapping/>
  </p:clrMapOvr>
  <p:transition spd="slow" advClick="0" advTm="100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068C9-4AB6-4EED-8C18-C871BF77FD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76594"/>
      </p:ext>
    </p:extLst>
  </p:cSld>
  <p:clrMapOvr>
    <a:masterClrMapping/>
  </p:clrMapOvr>
  <p:transition spd="slow" advClick="0" advTm="100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8D32-84A4-45A8-8DB3-D0D00B4DC2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62377"/>
      </p:ext>
    </p:extLst>
  </p:cSld>
  <p:clrMapOvr>
    <a:masterClrMapping/>
  </p:clrMapOvr>
  <p:transition spd="slow" advClick="0" advTm="100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13294-0E92-44A8-B7F3-7FD614514A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33427"/>
      </p:ext>
    </p:extLst>
  </p:cSld>
  <p:clrMapOvr>
    <a:masterClrMapping/>
  </p:clrMapOvr>
  <p:transition spd="slow" advClick="0" advTm="100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049B5-F1DC-4D20-83CB-844EE883D5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7690"/>
      </p:ext>
    </p:extLst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539F0-28A6-4C7F-BF66-50149161ED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76"/>
      </p:ext>
    </p:extLst>
  </p:cSld>
  <p:clrMapOvr>
    <a:masterClrMapping/>
  </p:clrMapOvr>
  <p:transition spd="slow" advClick="0" advTm="100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5FCB7-C330-4645-9D11-D750EBA8A1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69173"/>
      </p:ext>
    </p:extLst>
  </p:cSld>
  <p:clrMapOvr>
    <a:masterClrMapping/>
  </p:clrMapOvr>
  <p:transition spd="slow" advClick="0" advTm="100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DDFD5-C2BF-4DE2-8225-AD34DD106C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81996"/>
      </p:ext>
    </p:extLst>
  </p:cSld>
  <p:clrMapOvr>
    <a:masterClrMapping/>
  </p:clrMapOvr>
  <p:transition spd="slow" advClick="0" advTm="100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6859-A8EC-4D82-859D-B779378C3D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12635"/>
      </p:ext>
    </p:extLst>
  </p:cSld>
  <p:clrMapOvr>
    <a:masterClrMapping/>
  </p:clrMapOvr>
  <p:transition spd="slow" advClick="0" advTm="100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E687B-B48A-4C4C-AB87-5C29277489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53190"/>
      </p:ext>
    </p:extLst>
  </p:cSld>
  <p:clrMapOvr>
    <a:masterClrMapping/>
  </p:clrMapOvr>
  <p:transition spd="slow" advClick="0" advTm="100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19B13-3D91-48DD-B0A2-E29DAD904E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89710"/>
      </p:ext>
    </p:extLst>
  </p:cSld>
  <p:clrMapOvr>
    <a:masterClrMapping/>
  </p:clrMapOvr>
  <p:transition spd="slow" advClick="0" advTm="100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636BE-7CCA-4141-84A2-E918605B5B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00632"/>
      </p:ext>
    </p:extLst>
  </p:cSld>
  <p:clrMapOvr>
    <a:masterClrMapping/>
  </p:clrMapOvr>
  <p:transition spd="slow" advClick="0" advTm="100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B2221-A806-4B74-A5CA-4449B966EF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72580"/>
      </p:ext>
    </p:extLst>
  </p:cSld>
  <p:clrMapOvr>
    <a:masterClrMapping/>
  </p:clrMapOvr>
  <p:transition spd="slow" advClick="0" advTm="100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ACBD3-1516-4B20-85AA-99C6D15DC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14433"/>
      </p:ext>
    </p:extLst>
  </p:cSld>
  <p:clrMapOvr>
    <a:masterClrMapping/>
  </p:clrMapOvr>
  <p:transition spd="slow" advClick="0" advTm="100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89A3A-9172-4779-BD5D-B5C2CF1FB3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04614"/>
      </p:ext>
    </p:extLst>
  </p:cSld>
  <p:clrMapOvr>
    <a:masterClrMapping/>
  </p:clrMapOvr>
  <p:transition spd="slow" advClick="0" advTm="100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E5A54-49E7-4192-912D-032122D368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76184"/>
      </p:ext>
    </p:extLst>
  </p:cSld>
  <p:clrMapOvr>
    <a:masterClrMapping/>
  </p:clrMapOvr>
  <p:transition spd="slow" advClick="0"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956366-8AC0-4867-9AE4-551206061D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53153"/>
      </p:ext>
    </p:extLst>
  </p:cSld>
  <p:clrMapOvr>
    <a:masterClrMapping/>
  </p:clrMapOvr>
  <p:transition spd="slow" advClick="0" advTm="100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592B8-9337-4738-ADF2-8DA59D0749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73803"/>
      </p:ext>
    </p:extLst>
  </p:cSld>
  <p:clrMapOvr>
    <a:masterClrMapping/>
  </p:clrMapOvr>
  <p:transition spd="slow" advClick="0" advTm="100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DF13C-72D4-496D-BD88-71C85DBD9B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23148"/>
      </p:ext>
    </p:extLst>
  </p:cSld>
  <p:clrMapOvr>
    <a:masterClrMapping/>
  </p:clrMapOvr>
  <p:transition spd="slow" advClick="0" advTm="100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E9D9A-4CFF-4A9D-8C2F-5F9BAF2DD2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84817"/>
      </p:ext>
    </p:extLst>
  </p:cSld>
  <p:clrMapOvr>
    <a:masterClrMapping/>
  </p:clrMapOvr>
  <p:transition spd="slow" advClick="0" advTm="100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A6819-7977-4228-9F89-3F2A2641F9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56489"/>
      </p:ext>
    </p:extLst>
  </p:cSld>
  <p:clrMapOvr>
    <a:masterClrMapping/>
  </p:clrMapOvr>
  <p:transition spd="slow" advClick="0" advTm="100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A64D7-B0ED-4A1E-9513-3C1E457DA7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06354"/>
      </p:ext>
    </p:extLst>
  </p:cSld>
  <p:clrMapOvr>
    <a:masterClrMapping/>
  </p:clrMapOvr>
  <p:transition spd="slow" advClick="0" advTm="100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A03E3-C69F-40A4-8EDB-5F1B4AC43F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8928"/>
      </p:ext>
    </p:extLst>
  </p:cSld>
  <p:clrMapOvr>
    <a:masterClrMapping/>
  </p:clrMapOvr>
  <p:transition spd="slow" advClick="0" advTm="100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53D56-C4F3-4D60-AB7D-91F09D5A87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48525"/>
      </p:ext>
    </p:extLst>
  </p:cSld>
  <p:clrMapOvr>
    <a:masterClrMapping/>
  </p:clrMapOvr>
  <p:transition spd="slow" advClick="0" advTm="100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5D3A1-444D-4201-AAF9-6DFFDEA0E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2674"/>
      </p:ext>
    </p:extLst>
  </p:cSld>
  <p:clrMapOvr>
    <a:masterClrMapping/>
  </p:clrMapOvr>
  <p:transition spd="slow" advClick="0" advTm="100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1B162-4DC2-450E-9B32-29AF91ABA7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7253"/>
      </p:ext>
    </p:extLst>
  </p:cSld>
  <p:clrMapOvr>
    <a:masterClrMapping/>
  </p:clrMapOvr>
  <p:transition spd="slow" advClick="0" advTm="100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5BE35-E857-4D98-90BD-69BE73850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5163"/>
      </p:ext>
    </p:extLst>
  </p:cSld>
  <p:clrMapOvr>
    <a:masterClrMapping/>
  </p:clrMapOvr>
  <p:transition spd="slow" advClick="0" advTm="1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B4794-17E3-4A16-AEBE-51AE1A6A9C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43199"/>
      </p:ext>
    </p:extLst>
  </p:cSld>
  <p:clrMapOvr>
    <a:masterClrMapping/>
  </p:clrMapOvr>
  <p:transition spd="slow" advClick="0" advTm="100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4C171-9C1C-4D40-80F1-CD9227A3E6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22067"/>
      </p:ext>
    </p:extLst>
  </p:cSld>
  <p:clrMapOvr>
    <a:masterClrMapping/>
  </p:clrMapOvr>
  <p:transition spd="slow" advClick="0" advTm="100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AD737-E726-437A-B501-45307A51D5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24816"/>
      </p:ext>
    </p:extLst>
  </p:cSld>
  <p:clrMapOvr>
    <a:masterClrMapping/>
  </p:clrMapOvr>
  <p:transition spd="slow" advClick="0" advTm="100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756B5-2E09-4743-9792-1AB3EF308B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91766"/>
      </p:ext>
    </p:extLst>
  </p:cSld>
  <p:clrMapOvr>
    <a:masterClrMapping/>
  </p:clrMapOvr>
  <p:transition spd="slow" advClick="0" advTm="100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95804"/>
      </p:ext>
    </p:extLst>
  </p:cSld>
  <p:clrMapOvr>
    <a:masterClrMapping/>
  </p:clrMapOvr>
  <p:transition spd="slow" advClick="0" advTm="100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09519"/>
      </p:ext>
    </p:extLst>
  </p:cSld>
  <p:clrMapOvr>
    <a:masterClrMapping/>
  </p:clrMapOvr>
  <p:transition spd="slow" advClick="0" advTm="100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9163045"/>
      </p:ext>
    </p:extLst>
  </p:cSld>
  <p:clrMapOvr>
    <a:masterClrMapping/>
  </p:clrMapOvr>
  <p:transition spd="slow" advClick="0" advTm="100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78062"/>
      </p:ext>
    </p:extLst>
  </p:cSld>
  <p:clrMapOvr>
    <a:masterClrMapping/>
  </p:clrMapOvr>
  <p:transition spd="slow" advClick="0" advTm="100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26009"/>
      </p:ext>
    </p:extLst>
  </p:cSld>
  <p:clrMapOvr>
    <a:masterClrMapping/>
  </p:clrMapOvr>
  <p:transition spd="slow" advClick="0" advTm="100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23816"/>
      </p:ext>
    </p:extLst>
  </p:cSld>
  <p:clrMapOvr>
    <a:masterClrMapping/>
  </p:clrMapOvr>
  <p:transition spd="slow" advClick="0" advTm="100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44180"/>
      </p:ext>
    </p:extLst>
  </p:cSld>
  <p:clrMapOvr>
    <a:masterClrMapping/>
  </p:clrMapOvr>
  <p:transition spd="slow" advClick="0" advTm="1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6B530-171C-46EE-BFD7-EC9CB566EC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25557"/>
      </p:ext>
    </p:extLst>
  </p:cSld>
  <p:clrMapOvr>
    <a:masterClrMapping/>
  </p:clrMapOvr>
  <p:transition spd="slow" advClick="0" advTm="100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2643389"/>
      </p:ext>
    </p:extLst>
  </p:cSld>
  <p:clrMapOvr>
    <a:masterClrMapping/>
  </p:clrMapOvr>
  <p:transition spd="slow" advClick="0" advTm="100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2634699"/>
      </p:ext>
    </p:extLst>
  </p:cSld>
  <p:clrMapOvr>
    <a:masterClrMapping/>
  </p:clrMapOvr>
  <p:transition spd="slow" advClick="0" advTm="100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33246"/>
      </p:ext>
    </p:extLst>
  </p:cSld>
  <p:clrMapOvr>
    <a:masterClrMapping/>
  </p:clrMapOvr>
  <p:transition spd="slow" advClick="0" advTm="100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10654"/>
      </p:ext>
    </p:extLst>
  </p:cSld>
  <p:clrMapOvr>
    <a:masterClrMapping/>
  </p:clrMapOvr>
  <p:transition spd="slow" advClick="0" advTm="1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C9ED6-B50C-4806-BDB7-7A26F9FBD9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60032"/>
      </p:ext>
    </p:extLst>
  </p:cSld>
  <p:clrMapOvr>
    <a:masterClrMapping/>
  </p:clrMapOvr>
  <p:transition spd="slow" advClick="0" advTm="1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D105C-C70F-4A3E-A56F-6A74E8CB5A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8922"/>
      </p:ext>
    </p:extLst>
  </p:cSld>
  <p:clrMapOvr>
    <a:masterClrMapping/>
  </p:clrMapOvr>
  <p:transition spd="slow" advClick="0" advTm="1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E0BDB-1ED8-4AFA-AD10-C8ADEDB967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46467"/>
      </p:ext>
    </p:extLst>
  </p:cSld>
  <p:clrMapOvr>
    <a:masterClrMapping/>
  </p:clrMapOvr>
  <p:transition spd="slow" advClick="0" advTm="1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49458-B50F-4951-BB57-F41D227D9A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11049"/>
      </p:ext>
    </p:extLst>
  </p:cSld>
  <p:clrMapOvr>
    <a:masterClrMapping/>
  </p:clrMapOvr>
  <p:transition spd="slow" advClick="0" advTm="1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91AC8-C796-44B5-9020-574AEB76CA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3042"/>
      </p:ext>
    </p:extLst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0BED2-8AE1-436B-A4E8-A7B16F82C9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81212"/>
      </p:ext>
    </p:extLst>
  </p:cSld>
  <p:clrMapOvr>
    <a:masterClrMapping/>
  </p:clrMapOvr>
  <p:transition spd="slow" advClick="0" advTm="1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795CA-ACBF-4D9D-A778-031C7B7EAC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55155"/>
      </p:ext>
    </p:extLst>
  </p:cSld>
  <p:clrMapOvr>
    <a:masterClrMapping/>
  </p:clrMapOvr>
  <p:transition spd="slow" advClick="0" advTm="1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C18FA-377F-4C45-83E2-B2ED19DA48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67237"/>
      </p:ext>
    </p:extLst>
  </p:cSld>
  <p:clrMapOvr>
    <a:masterClrMapping/>
  </p:clrMapOvr>
  <p:transition spd="slow" advClick="0" advTm="1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FF576-A29C-402C-A1DC-6351A9176D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09211"/>
      </p:ext>
    </p:extLst>
  </p:cSld>
  <p:clrMapOvr>
    <a:masterClrMapping/>
  </p:clrMapOvr>
  <p:transition spd="slow" advClick="0" advTm="1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F96D4-DBB9-4215-9F7F-B885703842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37594"/>
      </p:ext>
    </p:extLst>
  </p:cSld>
  <p:clrMapOvr>
    <a:masterClrMapping/>
  </p:clrMapOvr>
  <p:transition spd="slow" advClick="0" advTm="1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3FE05-28A0-46B7-8193-6940516CE2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05972"/>
      </p:ext>
    </p:extLst>
  </p:cSld>
  <p:clrMapOvr>
    <a:masterClrMapping/>
  </p:clrMapOvr>
  <p:transition spd="slow" advClick="0" advTm="1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322D4-A425-4BE1-9AAA-17E5ECD25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01327"/>
      </p:ext>
    </p:extLst>
  </p:cSld>
  <p:clrMapOvr>
    <a:masterClrMapping/>
  </p:clrMapOvr>
  <p:transition spd="slow" advClick="0" advTm="1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C4061-5DD2-4F5A-B655-528A33D603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68305"/>
      </p:ext>
    </p:extLst>
  </p:cSld>
  <p:clrMapOvr>
    <a:masterClrMapping/>
  </p:clrMapOvr>
  <p:transition spd="slow" advClick="0" advTm="1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37004-D6CD-480E-BEF1-0A10C497CE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9750"/>
      </p:ext>
    </p:extLst>
  </p:cSld>
  <p:clrMapOvr>
    <a:masterClrMapping/>
  </p:clrMapOvr>
  <p:transition spd="slow" advClick="0" advTm="1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59ECD-27D2-4BAB-9B96-0199CD287F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34981"/>
      </p:ext>
    </p:extLst>
  </p:cSld>
  <p:clrMapOvr>
    <a:masterClrMapping/>
  </p:clrMapOvr>
  <p:transition spd="slow" advClick="0" advTm="1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40AB9-D852-4211-9D89-DC82803345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83382"/>
      </p:ext>
    </p:extLst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E0826-DD0F-4935-A300-B94751B624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26432"/>
      </p:ext>
    </p:extLst>
  </p:cSld>
  <p:clrMapOvr>
    <a:masterClrMapping/>
  </p:clrMapOvr>
  <p:transition spd="slow" advClick="0" advTm="1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7744-7A7E-4525-BABB-A1BDC9F5F9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01507"/>
      </p:ext>
    </p:extLst>
  </p:cSld>
  <p:clrMapOvr>
    <a:masterClrMapping/>
  </p:clrMapOvr>
  <p:transition spd="slow" advClick="0" advTm="1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76FCD-0F00-448C-8CC6-CE6C3FE670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7899"/>
      </p:ext>
    </p:extLst>
  </p:cSld>
  <p:clrMapOvr>
    <a:masterClrMapping/>
  </p:clrMapOvr>
  <p:transition spd="slow" advClick="0" advTm="1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E8D56-19D4-440F-87E4-3AED7E0C34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26379"/>
      </p:ext>
    </p:extLst>
  </p:cSld>
  <p:clrMapOvr>
    <a:masterClrMapping/>
  </p:clrMapOvr>
  <p:transition spd="slow" advClick="0" advTm="1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FD7C7-50FA-4B9C-A2F0-E90F9BD042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37528"/>
      </p:ext>
    </p:extLst>
  </p:cSld>
  <p:clrMapOvr>
    <a:masterClrMapping/>
  </p:clrMapOvr>
  <p:transition spd="slow" advClick="0" advTm="1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A742F-EB80-4031-BD95-37D34D53A3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56240"/>
      </p:ext>
    </p:extLst>
  </p:cSld>
  <p:clrMapOvr>
    <a:masterClrMapping/>
  </p:clrMapOvr>
  <p:transition spd="slow" advClick="0" advTm="1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A925D-438B-4535-AD2B-A842FDA67C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9105"/>
      </p:ext>
    </p:extLst>
  </p:cSld>
  <p:clrMapOvr>
    <a:masterClrMapping/>
  </p:clrMapOvr>
  <p:transition spd="slow" advClick="0" advTm="1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7F670-34E8-4C6C-B8B6-D8D50AB886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22280"/>
      </p:ext>
    </p:extLst>
  </p:cSld>
  <p:clrMapOvr>
    <a:masterClrMapping/>
  </p:clrMapOvr>
  <p:transition spd="slow" advClick="0" advTm="1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EA27C-5EED-4927-BB9C-AE81637FD0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00995"/>
      </p:ext>
    </p:extLst>
  </p:cSld>
  <p:clrMapOvr>
    <a:masterClrMapping/>
  </p:clrMapOvr>
  <p:transition spd="slow" advClick="0" advTm="1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BABAF-8425-40FA-9EBC-3808C1ABEC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6719"/>
      </p:ext>
    </p:extLst>
  </p:cSld>
  <p:clrMapOvr>
    <a:masterClrMapping/>
  </p:clrMapOvr>
  <p:transition spd="slow" advClick="0" advTm="1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99E10-A190-41CC-9669-461C0B3281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83964"/>
      </p:ext>
    </p:extLst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B4B6E-80C4-428D-85AE-B876C4F690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92376"/>
      </p:ext>
    </p:extLst>
  </p:cSld>
  <p:clrMapOvr>
    <a:masterClrMapping/>
  </p:clrMapOvr>
  <p:transition spd="slow" advClick="0" advTm="1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8BF74-50B5-4222-B427-6C89AA97D9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10950"/>
      </p:ext>
    </p:extLst>
  </p:cSld>
  <p:clrMapOvr>
    <a:masterClrMapping/>
  </p:clrMapOvr>
  <p:transition spd="slow" advClick="0" advTm="1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B02B8-7B42-4FA3-AD18-2BA08AD034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97738"/>
      </p:ext>
    </p:extLst>
  </p:cSld>
  <p:clrMapOvr>
    <a:masterClrMapping/>
  </p:clrMapOvr>
  <p:transition spd="slow" advClick="0" advTm="1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9DC34-8A19-4D60-A374-A08EF0CA77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94426"/>
      </p:ext>
    </p:extLst>
  </p:cSld>
  <p:clrMapOvr>
    <a:masterClrMapping/>
  </p:clrMapOvr>
  <p:transition spd="slow" advClick="0" advTm="1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5F765-1C2D-4A65-B504-C77660F769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92272"/>
      </p:ext>
    </p:extLst>
  </p:cSld>
  <p:clrMapOvr>
    <a:masterClrMapping/>
  </p:clrMapOvr>
  <p:transition spd="slow" advClick="0" advTm="1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2EFEE-FCEC-4588-96B1-51542D1C4E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85563"/>
      </p:ext>
    </p:extLst>
  </p:cSld>
  <p:clrMapOvr>
    <a:masterClrMapping/>
  </p:clrMapOvr>
  <p:transition spd="slow" advClick="0" advTm="1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9F128-D481-4C79-8402-040BFDF2EE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71527"/>
      </p:ext>
    </p:extLst>
  </p:cSld>
  <p:clrMapOvr>
    <a:masterClrMapping/>
  </p:clrMapOvr>
  <p:transition spd="slow" advClick="0" advTm="1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E2BE0-EFF6-4D05-93D2-43B19DC20B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12126"/>
      </p:ext>
    </p:extLst>
  </p:cSld>
  <p:clrMapOvr>
    <a:masterClrMapping/>
  </p:clrMapOvr>
  <p:transition spd="slow" advClick="0" advTm="1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AABE0-CA09-4CCC-ABA8-5E1B36F497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38587"/>
      </p:ext>
    </p:extLst>
  </p:cSld>
  <p:clrMapOvr>
    <a:masterClrMapping/>
  </p:clrMapOvr>
  <p:transition spd="slow" advClick="0" advTm="1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B2501-E244-4B45-8530-7AD0902629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05708"/>
      </p:ext>
    </p:extLst>
  </p:cSld>
  <p:clrMapOvr>
    <a:masterClrMapping/>
  </p:clrMapOvr>
  <p:transition spd="slow" advClick="0" advTm="1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AC035-9696-42A4-8C3A-7A738F2145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1082"/>
      </p:ext>
    </p:extLst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B96F6-6A1F-4526-B4CB-1112D8752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63544"/>
      </p:ext>
    </p:extLst>
  </p:cSld>
  <p:clrMapOvr>
    <a:masterClrMapping/>
  </p:clrMapOvr>
  <p:transition spd="slow" advClick="0" advTm="100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B3B7C-FBF9-4CB0-BAED-01D0F96216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45346"/>
      </p:ext>
    </p:extLst>
  </p:cSld>
  <p:clrMapOvr>
    <a:masterClrMapping/>
  </p:clrMapOvr>
  <p:transition spd="slow" advClick="0" advTm="1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AABE1-6070-4CD8-944F-1E1EF95E4C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24355"/>
      </p:ext>
    </p:extLst>
  </p:cSld>
  <p:clrMapOvr>
    <a:masterClrMapping/>
  </p:clrMapOvr>
  <p:transition spd="slow" advClick="0" advTm="1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DF63B-ED2E-46D8-8396-88B073BB82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59314"/>
      </p:ext>
    </p:extLst>
  </p:cSld>
  <p:clrMapOvr>
    <a:masterClrMapping/>
  </p:clrMapOvr>
  <p:transition spd="slow" advClick="0" advTm="1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8467B-90F6-483F-BBB9-2234EC6630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08147"/>
      </p:ext>
    </p:extLst>
  </p:cSld>
  <p:clrMapOvr>
    <a:masterClrMapping/>
  </p:clrMapOvr>
  <p:transition spd="slow" advClick="0" advTm="1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F0535-D006-4301-90CC-8AE542E681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7198"/>
      </p:ext>
    </p:extLst>
  </p:cSld>
  <p:clrMapOvr>
    <a:masterClrMapping/>
  </p:clrMapOvr>
  <p:transition spd="slow" advClick="0" advTm="1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BDAA9-D38D-472E-9391-454BF539FD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5327"/>
      </p:ext>
    </p:extLst>
  </p:cSld>
  <p:clrMapOvr>
    <a:masterClrMapping/>
  </p:clrMapOvr>
  <p:transition spd="slow" advClick="0" advTm="100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7924D-1182-4D99-B267-A8C0521549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98313"/>
      </p:ext>
    </p:extLst>
  </p:cSld>
  <p:clrMapOvr>
    <a:masterClrMapping/>
  </p:clrMapOvr>
  <p:transition spd="slow" advClick="0" advTm="100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F9D51-3E03-4CFA-8C0A-27820DFE98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57045"/>
      </p:ext>
    </p:extLst>
  </p:cSld>
  <p:clrMapOvr>
    <a:masterClrMapping/>
  </p:clrMapOvr>
  <p:transition spd="slow" advClick="0" advTm="100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3DFE7-6379-49FB-832E-DD606C3C61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73688"/>
      </p:ext>
    </p:extLst>
  </p:cSld>
  <p:clrMapOvr>
    <a:masterClrMapping/>
  </p:clrMapOvr>
  <p:transition spd="slow" advClick="0" advTm="100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44E07-8DBF-4CD0-B4C1-0D40B79EF4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42153"/>
      </p:ext>
    </p:extLst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9326B-5690-4CC3-9BCF-79EF452401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48765"/>
      </p:ext>
    </p:extLst>
  </p:cSld>
  <p:clrMapOvr>
    <a:masterClrMapping/>
  </p:clrMapOvr>
  <p:transition spd="slow" advClick="0" advTm="100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1941C-38EC-4B7E-8BA2-5BF79C5F0F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42829"/>
      </p:ext>
    </p:extLst>
  </p:cSld>
  <p:clrMapOvr>
    <a:masterClrMapping/>
  </p:clrMapOvr>
  <p:transition spd="slow" advClick="0" advTm="100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8415C-C391-4B2E-9F5F-6C28348CA8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74105"/>
      </p:ext>
    </p:extLst>
  </p:cSld>
  <p:clrMapOvr>
    <a:masterClrMapping/>
  </p:clrMapOvr>
  <p:transition spd="slow" advClick="0" advTm="100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02741-8907-4442-A7CB-CAF001A4D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94692"/>
      </p:ext>
    </p:extLst>
  </p:cSld>
  <p:clrMapOvr>
    <a:masterClrMapping/>
  </p:clrMapOvr>
  <p:transition spd="slow" advClick="0" advTm="100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5A69E-797A-46EB-9167-E8CDED154D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48717"/>
      </p:ext>
    </p:extLst>
  </p:cSld>
  <p:clrMapOvr>
    <a:masterClrMapping/>
  </p:clrMapOvr>
  <p:transition spd="slow" advClick="0" advTm="100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7A134-6EBD-44DC-87F3-BAE6017749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11340"/>
      </p:ext>
    </p:extLst>
  </p:cSld>
  <p:clrMapOvr>
    <a:masterClrMapping/>
  </p:clrMapOvr>
  <p:transition spd="slow" advClick="0" advTm="1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98C06-850D-40D8-8730-D9C161D9E4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45034"/>
      </p:ext>
    </p:extLst>
  </p:cSld>
  <p:clrMapOvr>
    <a:masterClrMapping/>
  </p:clrMapOvr>
  <p:transition spd="slow" advClick="0" advTm="100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237F0-5C0A-445F-A7C6-F299655F08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29332"/>
      </p:ext>
    </p:extLst>
  </p:cSld>
  <p:clrMapOvr>
    <a:masterClrMapping/>
  </p:clrMapOvr>
  <p:transition spd="slow" advClick="0" advTm="10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46C8E-3CA0-446A-A5D8-34261261D6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52651"/>
      </p:ext>
    </p:extLst>
  </p:cSld>
  <p:clrMapOvr>
    <a:masterClrMapping/>
  </p:clrMapOvr>
  <p:transition spd="slow" advClick="0" advTm="100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EC3DF-D71F-4998-AE8C-A15BF0DA4E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52474"/>
      </p:ext>
    </p:extLst>
  </p:cSld>
  <p:clrMapOvr>
    <a:masterClrMapping/>
  </p:clrMapOvr>
  <p:transition spd="slow" advClick="0" advTm="100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0C99B-0CBE-4C30-9496-BC17F73350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6510"/>
      </p:ext>
    </p:extLst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55574-AC33-437C-81D5-D65F8CED04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09756"/>
      </p:ext>
    </p:extLst>
  </p:cSld>
  <p:clrMapOvr>
    <a:masterClrMapping/>
  </p:clrMapOvr>
  <p:transition spd="slow" advClick="0" advTm="100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ED181-B9EE-416E-BBE6-7A9BF70729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49357"/>
      </p:ext>
    </p:extLst>
  </p:cSld>
  <p:clrMapOvr>
    <a:masterClrMapping/>
  </p:clrMapOvr>
  <p:transition spd="slow" advClick="0" advTm="100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C1BA9-E182-4AB5-B99B-46418F2D0A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49741"/>
      </p:ext>
    </p:extLst>
  </p:cSld>
  <p:clrMapOvr>
    <a:masterClrMapping/>
  </p:clrMapOvr>
  <p:transition spd="slow" advClick="0" advTm="100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ED27E-C840-4EF3-AFBC-E03309CD09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3416"/>
      </p:ext>
    </p:extLst>
  </p:cSld>
  <p:clrMapOvr>
    <a:masterClrMapping/>
  </p:clrMapOvr>
  <p:transition spd="slow" advClick="0" advTm="100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902A0-0900-49E7-9A98-597FE27766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34539"/>
      </p:ext>
    </p:extLst>
  </p:cSld>
  <p:clrMapOvr>
    <a:masterClrMapping/>
  </p:clrMapOvr>
  <p:transition spd="slow" advClick="0" advTm="100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88DA3-1F84-43AE-A0D6-B5DAD21426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91636"/>
      </p:ext>
    </p:extLst>
  </p:cSld>
  <p:clrMapOvr>
    <a:masterClrMapping/>
  </p:clrMapOvr>
  <p:transition spd="slow" advClick="0" advTm="100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8A79B-BE70-4E4F-BD96-C90C27F17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15189"/>
      </p:ext>
    </p:extLst>
  </p:cSld>
  <p:clrMapOvr>
    <a:masterClrMapping/>
  </p:clrMapOvr>
  <p:transition spd="slow" advClick="0" advTm="100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424AA-8A9E-4AE8-8BED-F2468F0FC5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34813"/>
      </p:ext>
    </p:extLst>
  </p:cSld>
  <p:clrMapOvr>
    <a:masterClrMapping/>
  </p:clrMapOvr>
  <p:transition spd="slow" advClick="0" advTm="100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248C0-902C-45A5-9E85-185656B54F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96844"/>
      </p:ext>
    </p:extLst>
  </p:cSld>
  <p:clrMapOvr>
    <a:masterClrMapping/>
  </p:clrMapOvr>
  <p:transition spd="slow" advClick="0" advTm="100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79A98E-9958-45A9-8879-DE5475FFE7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7682"/>
      </p:ext>
    </p:extLst>
  </p:cSld>
  <p:clrMapOvr>
    <a:masterClrMapping/>
  </p:clrMapOvr>
  <p:transition spd="slow" advClick="0" advTm="100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D3A6F-0D15-4DB9-9A34-5C4188FE5E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46298"/>
      </p:ext>
    </p:extLst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ED64-AC7C-4EC6-B031-2A90687B3A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3029"/>
      </p:ext>
    </p:extLst>
  </p:cSld>
  <p:clrMapOvr>
    <a:masterClrMapping/>
  </p:clrMapOvr>
  <p:transition spd="slow" advClick="0" advTm="100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B29FB-D819-42CC-943E-77F26AE6CD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72583"/>
      </p:ext>
    </p:extLst>
  </p:cSld>
  <p:clrMapOvr>
    <a:masterClrMapping/>
  </p:clrMapOvr>
  <p:transition spd="slow" advClick="0" advTm="100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8C56C-6246-4488-B938-FC64EAADB5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57585"/>
      </p:ext>
    </p:extLst>
  </p:cSld>
  <p:clrMapOvr>
    <a:masterClrMapping/>
  </p:clrMapOvr>
  <p:transition spd="slow" advClick="0" advTm="100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FBE2D-F3CF-4B08-8A36-DF8E1984A6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2604"/>
      </p:ext>
    </p:extLst>
  </p:cSld>
  <p:clrMapOvr>
    <a:masterClrMapping/>
  </p:clrMapOvr>
  <p:transition spd="slow" advClick="0" advTm="100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4F95-0E0A-43D3-8B0F-8B2836B52D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19729"/>
      </p:ext>
    </p:extLst>
  </p:cSld>
  <p:clrMapOvr>
    <a:masterClrMapping/>
  </p:clrMapOvr>
  <p:transition spd="slow" advClick="0" advTm="100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6AEA6-B9EF-4B13-B48A-259D12C7CF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36520"/>
      </p:ext>
    </p:extLst>
  </p:cSld>
  <p:clrMapOvr>
    <a:masterClrMapping/>
  </p:clrMapOvr>
  <p:transition spd="slow" advClick="0" advTm="100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A6464-24C5-4048-8BD0-472E533A03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38538"/>
      </p:ext>
    </p:extLst>
  </p:cSld>
  <p:clrMapOvr>
    <a:masterClrMapping/>
  </p:clrMapOvr>
  <p:transition spd="slow" advClick="0" advTm="100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54017-44EF-4274-AFC7-1445B0E06C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54640"/>
      </p:ext>
    </p:extLst>
  </p:cSld>
  <p:clrMapOvr>
    <a:masterClrMapping/>
  </p:clrMapOvr>
  <p:transition spd="slow" advClick="0" advTm="100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A1AFC-BB79-4362-BECC-CB2F74047C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58232"/>
      </p:ext>
    </p:extLst>
  </p:cSld>
  <p:clrMapOvr>
    <a:masterClrMapping/>
  </p:clrMapOvr>
  <p:transition spd="slow" advClick="0" advTm="100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DFC0A-C815-497E-A7BB-36D8C0F2E0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8162"/>
      </p:ext>
    </p:extLst>
  </p:cSld>
  <p:clrMapOvr>
    <a:masterClrMapping/>
  </p:clrMapOvr>
  <p:transition spd="slow" advClick="0" advTm="100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3BCE6-4A56-4167-A094-93205E5E0F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15920"/>
      </p:ext>
    </p:extLst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E90F3-C989-4647-8028-CAF09AF0AC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83536"/>
      </p:ext>
    </p:extLst>
  </p:cSld>
  <p:clrMapOvr>
    <a:masterClrMapping/>
  </p:clrMapOvr>
  <p:transition spd="slow" advClick="0" advTm="100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C9175-72CA-4A5A-A280-986C093A00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18671"/>
      </p:ext>
    </p:extLst>
  </p:cSld>
  <p:clrMapOvr>
    <a:masterClrMapping/>
  </p:clrMapOvr>
  <p:transition spd="slow" advClick="0" advTm="100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5BA1B-C023-416E-9E6C-FF2F701ED3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76913"/>
      </p:ext>
    </p:extLst>
  </p:cSld>
  <p:clrMapOvr>
    <a:masterClrMapping/>
  </p:clrMapOvr>
  <p:transition spd="slow" advClick="0" advTm="100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4" y="617935"/>
            <a:ext cx="4181475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617935"/>
            <a:ext cx="4183062" cy="4168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E21C5-CF33-47C5-8F94-9D138D8F08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29293"/>
      </p:ext>
    </p:extLst>
  </p:cSld>
  <p:clrMapOvr>
    <a:masterClrMapping/>
  </p:clrMapOvr>
  <p:transition spd="slow" advClick="0" advTm="100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4DCA7-7719-4DC8-AD42-1F661EC1E9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66824"/>
      </p:ext>
    </p:extLst>
  </p:cSld>
  <p:clrMapOvr>
    <a:masterClrMapping/>
  </p:clrMapOvr>
  <p:transition spd="slow" advClick="0" advTm="100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8CEB0-EF17-470B-A462-2F317648AB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14077"/>
      </p:ext>
    </p:extLst>
  </p:cSld>
  <p:clrMapOvr>
    <a:masterClrMapping/>
  </p:clrMapOvr>
  <p:transition spd="slow" advClick="0" advTm="100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9977A-0E40-4CB4-8278-3839714C81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84390"/>
      </p:ext>
    </p:extLst>
  </p:cSld>
  <p:clrMapOvr>
    <a:masterClrMapping/>
  </p:clrMapOvr>
  <p:transition spd="slow" advClick="0" advTm="100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1407D-6768-4EB3-8F75-95823FA84A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26107"/>
      </p:ext>
    </p:extLst>
  </p:cSld>
  <p:clrMapOvr>
    <a:masterClrMapping/>
  </p:clrMapOvr>
  <p:transition spd="slow" advClick="0" advTm="100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A8F82-D3C7-4BD0-9AAE-67A46ECEAB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36489"/>
      </p:ext>
    </p:extLst>
  </p:cSld>
  <p:clrMapOvr>
    <a:masterClrMapping/>
  </p:clrMapOvr>
  <p:transition spd="slow" advClick="0" advTm="100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66A8-93BE-4EDE-9726-A3D7ABB9C8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62137"/>
      </p:ext>
    </p:extLst>
  </p:cSld>
  <p:clrMapOvr>
    <a:masterClrMapping/>
  </p:clrMapOvr>
  <p:transition spd="slow" advClick="0" advTm="100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07157"/>
            <a:ext cx="2133600" cy="4679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07157"/>
            <a:ext cx="6248400" cy="4679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E6CA0-AA33-453E-86D1-82DAD8D91F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2761"/>
      </p:ext>
    </p:extLst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8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BB9044F9-5AA3-4332-B7DD-7D8E9F7C0D29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1032" name="直接连接符 10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244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45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102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02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C7C875D2-86AB-4B9A-8E6E-B1893705C1C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268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69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112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27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27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E815341D-31C7-40C1-9C9E-44FF778F336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1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2292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293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122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2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22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C630F5A5-F981-4052-A337-599E9BC6D56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14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5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3316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17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133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052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3" name="图片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205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205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54644D7B-4CC4-4E1D-A7D0-2CA38B5BA2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3076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7" name="图片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307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8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308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8533550-9296-43DD-AA2F-3454EFA5C23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8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4100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01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410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410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  <a:endParaRPr lang="zh-CN" altLang="en-US" b="0"/>
          </a:p>
        </p:txBody>
      </p:sp>
      <p:sp>
        <p:nvSpPr>
          <p:cNvPr id="410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1134DABC-C617-4A2A-B708-07AE9BDF7A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5124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5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512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513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6FAF028-2AB0-4B19-BDD5-F7F462F287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6148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49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61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615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615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62FDEBD-261B-45DF-8317-30B0028E58E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7172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173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71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717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17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E2AACED3-B84E-4920-8F62-7AC941F94F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8196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819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819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0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820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938A315-F33B-4240-BF46-2E74E1B46D4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直接连接符 11"/>
          <p:cNvCxnSpPr>
            <a:cxnSpLocks noChangeShapeType="1"/>
          </p:cNvCxnSpPr>
          <p:nvPr/>
        </p:nvCxnSpPr>
        <p:spPr bwMode="auto">
          <a:xfrm>
            <a:off x="0" y="53498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9" name="矩形 12"/>
          <p:cNvSpPr>
            <a:spLocks noChangeArrowheads="1"/>
          </p:cNvSpPr>
          <p:nvPr/>
        </p:nvSpPr>
        <p:spPr bwMode="auto"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9220" name="直接连接符 13"/>
          <p:cNvCxnSpPr>
            <a:cxnSpLocks noChangeShapeType="1"/>
          </p:cNvCxnSpPr>
          <p:nvPr/>
        </p:nvCxnSpPr>
        <p:spPr bwMode="auto">
          <a:xfrm>
            <a:off x="0" y="4821238"/>
            <a:ext cx="9144000" cy="15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1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一、单击此处编辑母版标题样式</a:t>
            </a:r>
          </a:p>
        </p:txBody>
      </p:sp>
      <p:sp>
        <p:nvSpPr>
          <p:cNvPr id="92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92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4822825"/>
            <a:ext cx="36433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2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2C29913B-9977-4F24-BC8F-CBD3BAC9108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slow" advClick="0" advTm="1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39750" y="2032000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</a:t>
            </a:r>
            <a:endParaRPr lang="en-US" altLang="zh-CN" sz="28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2987675" y="2679700"/>
            <a:ext cx="36718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浙江大学城市学院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吴明晖 教授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mhwu@zucc.edu.cn</a:t>
            </a:r>
            <a:endParaRPr lang="en-US" altLang="zh-CN" sz="200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34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安安爱画画</a:t>
            </a:r>
            <a:r>
              <a:rPr lang="en-US" altLang="zh-CN" smtClean="0"/>
              <a:t>App </a:t>
            </a:r>
            <a:r>
              <a:rPr lang="zh-CN" altLang="en-US" smtClean="0"/>
              <a:t>展示与分析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708400" y="4084638"/>
            <a:ext cx="25193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(k)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清屏后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971550" y="4084638"/>
            <a:ext cx="16557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(j)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调色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6516688" y="4084638"/>
            <a:ext cx="2160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(l)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安装图标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3558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98525"/>
            <a:ext cx="2227262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898525"/>
            <a:ext cx="2224087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4" descr="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892175"/>
            <a:ext cx="223678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latin typeface="楷体_GB2312" pitchFamily="1" charset="-122"/>
              </a:rPr>
              <a:t>绘图动画 组件组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33338" y="735013"/>
            <a:ext cx="57626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000" b="1">
                <a:solidFill>
                  <a:schemeClr val="tx1"/>
                </a:solidFill>
                <a:latin typeface="黑体" panose="02010609060101010101" pitchFamily="49" charset="-122"/>
              </a:rPr>
              <a:t>画布组</a:t>
            </a:r>
            <a:r>
              <a:rPr lang="zh-CN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件是用于绘画容器，球形精灵和图像精灵这两个动画组件只能在画布上使用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球形精灵和图像精灵这两个组件最大的不同是，后者可以显示图片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动画组件可以响应用户的滑动、触摸 以及拖拽。同时还可以自定义反弹、跳跃、冲突处理和越界处理功能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898525"/>
            <a:ext cx="2009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latin typeface="楷体_GB2312" pitchFamily="1" charset="-122"/>
              </a:rPr>
              <a:t>画布组件介绍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468313" y="1274763"/>
            <a:ext cx="81470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</a:rPr>
              <a:t>画布组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件是用于绘画容器，球形精灵和图像精灵这两个动画组件只能在画布上使用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常见功用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响应触摸、划屏等事件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提供写文本、画圆、画线等方法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提供画布中图像存盘和清屏等方法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endParaRPr lang="zh-CN" altLang="en-US" sz="240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19138"/>
            <a:ext cx="1819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画布组件属性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2700338" y="722313"/>
          <a:ext cx="5832475" cy="3867150"/>
        </p:xfrm>
        <a:graphic>
          <a:graphicData uri="http://schemas.openxmlformats.org/drawingml/2006/table">
            <a:tbl>
              <a:tblPr/>
              <a:tblGrid>
                <a:gridCol w="1727200"/>
                <a:gridCol w="2068512"/>
                <a:gridCol w="2036763"/>
              </a:tblGrid>
              <a:tr h="372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讲解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属性值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背景颜色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画布的背景颜色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白色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5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背景图片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画布的背景图片。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Background.jpg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59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字号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画布上写文本时，文字大小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14.0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0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高度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画布的高度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290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像素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2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宽度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画布的宽度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充满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0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线宽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画布上线条的宽度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画笔颜色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画布绘制图形的颜色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黑色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文本对齐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画布上文本对齐方式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居左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显示状态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画布控件是否可见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勾选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673" name="Picture 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81038"/>
            <a:ext cx="2124075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球控件属性</a:t>
            </a:r>
          </a:p>
        </p:txBody>
      </p:sp>
      <p:pic>
        <p:nvPicPr>
          <p:cNvPr id="276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19113"/>
            <a:ext cx="20002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2411413" y="735013"/>
          <a:ext cx="6408737" cy="3835400"/>
        </p:xfrm>
        <a:graphic>
          <a:graphicData uri="http://schemas.openxmlformats.org/drawingml/2006/table">
            <a:tbl>
              <a:tblPr/>
              <a:tblGrid>
                <a:gridCol w="1243012"/>
                <a:gridCol w="3546475"/>
                <a:gridCol w="1619250"/>
              </a:tblGrid>
              <a:tr h="67059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讲解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BallPink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属性值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Enable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勾选这个属性，才响应碰撞、移位等行为。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指的是从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轴开始，逆时针转动所得方向。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77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时间间隔。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77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PaintColor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控件本身的颜色。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Pink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Radius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控件的半径。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54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控件运动的速度。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54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Visible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控件是否可见。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54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控件离画布左边距的距离。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74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Y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控件离画布上边距的距离。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70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Z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控件层级，重叠时层级高的挡住层级低的。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304" marB="343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/>
        </p:nvSpPr>
        <p:spPr bwMode="auto">
          <a:xfrm>
            <a:off x="323850" y="2193925"/>
            <a:ext cx="8280400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HorizontalArrangement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是将控件水平排列</a:t>
            </a:r>
          </a:p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VerticalArrangement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是将控件垂直排列</a:t>
            </a:r>
          </a:p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TableArrangement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是将控件按照设定的几行几列来排列，类似表格形式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在同一个格子里面放置多个控件的话，只会显示最后一个控件。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如果没有控件，默认行高为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49" charset="-122"/>
              </a:rPr>
              <a:t>100</a:t>
            </a: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像素，如果有，行高和列宽的值都是其行列控件的最大值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</a:rPr>
              <a:t>Layout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</a:rPr>
              <a:t>布局控件组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36600"/>
            <a:ext cx="2233612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表格布局控件属性</a:t>
            </a:r>
          </a:p>
        </p:txBody>
      </p:sp>
      <p:pic>
        <p:nvPicPr>
          <p:cNvPr id="29699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8150"/>
            <a:ext cx="2085975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0724" name="Group 4"/>
          <p:cNvGraphicFramePr>
            <a:graphicFrameLocks noGrp="1"/>
          </p:cNvGraphicFramePr>
          <p:nvPr/>
        </p:nvGraphicFramePr>
        <p:xfrm>
          <a:off x="2555875" y="1436688"/>
          <a:ext cx="5688013" cy="2843212"/>
        </p:xfrm>
        <a:graphic>
          <a:graphicData uri="http://schemas.openxmlformats.org/drawingml/2006/table">
            <a:tbl>
              <a:tblPr/>
              <a:tblGrid>
                <a:gridCol w="1724025"/>
                <a:gridCol w="2452688"/>
                <a:gridCol w="1511300"/>
              </a:tblGrid>
              <a:tr h="35123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讲解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修改值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87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Columns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表格布局的列数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8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Rows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表格布局的行数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87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Visble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控件是否可见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8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控件的宽度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87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控件的高度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标签控件属性</a:t>
            </a:r>
          </a:p>
        </p:txBody>
      </p:sp>
      <p:pic>
        <p:nvPicPr>
          <p:cNvPr id="30723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9750"/>
            <a:ext cx="1941513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1748" name="Group 4"/>
          <p:cNvGraphicFramePr>
            <a:graphicFrameLocks noGrp="1"/>
          </p:cNvGraphicFramePr>
          <p:nvPr/>
        </p:nvGraphicFramePr>
        <p:xfrm>
          <a:off x="2471738" y="1055688"/>
          <a:ext cx="6203950" cy="3735387"/>
        </p:xfrm>
        <a:graphic>
          <a:graphicData uri="http://schemas.openxmlformats.org/drawingml/2006/table">
            <a:tbl>
              <a:tblPr/>
              <a:tblGrid>
                <a:gridCol w="1620837"/>
                <a:gridCol w="3128963"/>
                <a:gridCol w="1454150"/>
              </a:tblGrid>
              <a:tr h="23617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讲解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修改值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BackgroundColor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标签的背景颜色。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2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FontBold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标签中文字是否加粗。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勾选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2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FontItalic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标签中文字是否倾斜。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2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FontSize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标签中文字的大小。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20.0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FontTypeface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标签中文字的字体。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0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标签中的文字内容。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可以直接在画布上画轨迹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TextAlignment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标签中文字的对齐方式。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04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TextColor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标签中文字的颜色。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Orange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2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Visible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标签是否可见。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04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标签的宽度。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216 pixels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94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标签的高度。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默认</a:t>
                      </a:r>
                    </a:p>
                  </a:txBody>
                  <a:tcPr marT="34269" marB="342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实现小球随机运动</a:t>
            </a: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773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增加行为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95288" y="788988"/>
            <a:ext cx="8424862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实现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个小球的定时随机运动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如何控制小球出现的位置？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如何让改变小球位置的行为规律性地定时出现？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endParaRPr lang="zh-CN" altLang="en-US" sz="240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smtClean="0"/>
              <a:t>本章目标</a:t>
            </a: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457200" y="736600"/>
            <a:ext cx="814705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深入理解逻辑设计可视化编程</a:t>
            </a:r>
            <a:endParaRPr lang="en-US" altLang="zh-CN" sz="18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掌握利用绘图动画组件实现绘图功能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掌握计时器组件、多屏切换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49" charset="-122"/>
              </a:rPr>
              <a:t>App</a:t>
            </a: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的开发</a:t>
            </a:r>
            <a:endParaRPr lang="en-US" altLang="zh-CN" sz="18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黑体" panose="02010609060101010101" pitchFamily="49" charset="-122"/>
              </a:rPr>
              <a:t>了解事件与行为，掌握事件驱动的编程，学会处理手机触屏、划屏、计时等基本事件</a:t>
            </a:r>
          </a:p>
        </p:txBody>
      </p:sp>
      <p:pic>
        <p:nvPicPr>
          <p:cNvPr id="15364" name="Picture 11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397125"/>
            <a:ext cx="16859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405063"/>
            <a:ext cx="1687512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画布的坐标系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787900" y="896938"/>
            <a:ext cx="410527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原点在画布左上角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向右增加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</a:rPr>
              <a:t>Y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向下增加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单位为像素点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zh-CN" altLang="en-US" sz="240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36600"/>
            <a:ext cx="194468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517775"/>
            <a:ext cx="1874838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绘画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/>
        </p:nvSpPr>
        <p:spPr bwMode="auto">
          <a:xfrm>
            <a:off x="358775" y="931863"/>
            <a:ext cx="842962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内容占位符 2"/>
          <p:cNvSpPr>
            <a:spLocks noGrp="1" noChangeArrowheads="1"/>
          </p:cNvSpPr>
          <p:nvPr/>
        </p:nvSpPr>
        <p:spPr bwMode="auto">
          <a:xfrm>
            <a:off x="395288" y="844550"/>
            <a:ext cx="8429625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画布与像素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像素是图像显示的基本单位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屏幕分辨率越高，像素值越高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直角坐标与计算机屏幕坐标：</a:t>
            </a:r>
            <a:endParaRPr lang="en-US" altLang="zh-CN" sz="24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3399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331913" y="2500313"/>
            <a:ext cx="3095625" cy="1900237"/>
            <a:chOff x="0" y="0"/>
            <a:chExt cx="4875" cy="3987"/>
          </a:xfrm>
        </p:grpSpPr>
        <p:grpSp>
          <p:nvGrpSpPr>
            <p:cNvPr id="34832" name="Group 6"/>
            <p:cNvGrpSpPr>
              <a:grpSpLocks/>
            </p:cNvGrpSpPr>
            <p:nvPr/>
          </p:nvGrpSpPr>
          <p:grpSpPr bwMode="auto">
            <a:xfrm>
              <a:off x="0" y="0"/>
              <a:ext cx="4875" cy="2985"/>
              <a:chOff x="0" y="0"/>
              <a:chExt cx="4875" cy="2985"/>
            </a:xfrm>
          </p:grpSpPr>
          <p:sp>
            <p:nvSpPr>
              <p:cNvPr id="34834" name="矩形 3"/>
              <p:cNvSpPr>
                <a:spLocks noChangeArrowheads="1"/>
              </p:cNvSpPr>
              <p:nvPr/>
            </p:nvSpPr>
            <p:spPr bwMode="auto">
              <a:xfrm>
                <a:off x="0" y="37"/>
                <a:ext cx="4762" cy="2835"/>
              </a:xfrm>
              <a:prstGeom prst="rect">
                <a:avLst/>
              </a:prstGeom>
              <a:solidFill>
                <a:schemeClr val="accent1"/>
              </a:solidFill>
              <a:ln w="47625">
                <a:solidFill>
                  <a:srgbClr val="6E969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4835" name="AutoShape 8"/>
              <p:cNvCxnSpPr>
                <a:cxnSpLocks noChangeShapeType="1"/>
                <a:stCxn id="34834" idx="1"/>
                <a:endCxn id="34834" idx="3"/>
              </p:cNvCxnSpPr>
              <p:nvPr/>
            </p:nvCxnSpPr>
            <p:spPr bwMode="auto">
              <a:xfrm>
                <a:off x="0" y="1567"/>
                <a:ext cx="4762" cy="0"/>
              </a:xfrm>
              <a:prstGeom prst="straightConnector1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36" name="AutoShape 9"/>
              <p:cNvCxnSpPr>
                <a:cxnSpLocks noChangeShapeType="1"/>
                <a:stCxn id="34834" idx="0"/>
                <a:endCxn id="34834" idx="2"/>
              </p:cNvCxnSpPr>
              <p:nvPr/>
            </p:nvCxnSpPr>
            <p:spPr bwMode="auto">
              <a:xfrm>
                <a:off x="2381" y="150"/>
                <a:ext cx="0" cy="2835"/>
              </a:xfrm>
              <a:prstGeom prst="straightConnector1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37" name="直接箭头连接符 19"/>
              <p:cNvCxnSpPr>
                <a:cxnSpLocks noChangeShapeType="1"/>
              </p:cNvCxnSpPr>
              <p:nvPr/>
            </p:nvCxnSpPr>
            <p:spPr bwMode="auto">
              <a:xfrm flipV="1">
                <a:off x="2380" y="113"/>
                <a:ext cx="0" cy="793"/>
              </a:xfrm>
              <a:prstGeom prst="straightConnector1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38" name="直接箭头连接符 24"/>
              <p:cNvCxnSpPr>
                <a:cxnSpLocks noChangeShapeType="1"/>
              </p:cNvCxnSpPr>
              <p:nvPr/>
            </p:nvCxnSpPr>
            <p:spPr bwMode="auto">
              <a:xfrm>
                <a:off x="3399" y="1572"/>
                <a:ext cx="1362" cy="0"/>
              </a:xfrm>
              <a:prstGeom prst="straightConnector1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4839" name="TextBox 30"/>
              <p:cNvSpPr txBox="1">
                <a:spLocks noChangeArrowheads="1"/>
              </p:cNvSpPr>
              <p:nvPr/>
            </p:nvSpPr>
            <p:spPr bwMode="auto">
              <a:xfrm>
                <a:off x="3968" y="1474"/>
                <a:ext cx="907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轴</a:t>
                </a:r>
              </a:p>
            </p:txBody>
          </p:sp>
          <p:sp>
            <p:nvSpPr>
              <p:cNvPr id="34840" name="TextBox 31"/>
              <p:cNvSpPr txBox="1">
                <a:spLocks noChangeArrowheads="1"/>
              </p:cNvSpPr>
              <p:nvPr/>
            </p:nvSpPr>
            <p:spPr bwMode="auto">
              <a:xfrm>
                <a:off x="2380" y="0"/>
                <a:ext cx="908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轴</a:t>
                </a:r>
              </a:p>
            </p:txBody>
          </p:sp>
          <p:sp>
            <p:nvSpPr>
              <p:cNvPr id="34841" name="TextBox 33"/>
              <p:cNvSpPr txBox="1">
                <a:spLocks noChangeArrowheads="1"/>
              </p:cNvSpPr>
              <p:nvPr/>
            </p:nvSpPr>
            <p:spPr bwMode="auto">
              <a:xfrm>
                <a:off x="3175" y="1120"/>
                <a:ext cx="452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2" name="TextBox 36"/>
              <p:cNvSpPr txBox="1">
                <a:spLocks noChangeArrowheads="1"/>
              </p:cNvSpPr>
              <p:nvPr/>
            </p:nvSpPr>
            <p:spPr bwMode="auto">
              <a:xfrm>
                <a:off x="1924" y="377"/>
                <a:ext cx="455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3" name="TextBox 37"/>
              <p:cNvSpPr txBox="1">
                <a:spLocks noChangeArrowheads="1"/>
              </p:cNvSpPr>
              <p:nvPr/>
            </p:nvSpPr>
            <p:spPr bwMode="auto">
              <a:xfrm>
                <a:off x="567" y="1120"/>
                <a:ext cx="455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-</a:t>
                </a: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4" name="TextBox 38"/>
              <p:cNvSpPr txBox="1">
                <a:spLocks noChangeArrowheads="1"/>
              </p:cNvSpPr>
              <p:nvPr/>
            </p:nvSpPr>
            <p:spPr bwMode="auto">
              <a:xfrm>
                <a:off x="2381" y="1852"/>
                <a:ext cx="452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-</a:t>
                </a: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5" name="TextBox 39"/>
              <p:cNvSpPr txBox="1">
                <a:spLocks noChangeArrowheads="1"/>
              </p:cNvSpPr>
              <p:nvPr/>
            </p:nvSpPr>
            <p:spPr bwMode="auto">
              <a:xfrm>
                <a:off x="2267" y="1474"/>
                <a:ext cx="1020" cy="7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FFFFFF"/>
                    </a:solidFill>
                    <a:latin typeface="Verdan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(0, 0)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3" name="TextBox 46"/>
            <p:cNvSpPr txBox="1">
              <a:spLocks noChangeArrowheads="1"/>
            </p:cNvSpPr>
            <p:nvPr/>
          </p:nvSpPr>
          <p:spPr bwMode="auto">
            <a:xfrm>
              <a:off x="1020" y="3212"/>
              <a:ext cx="2267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直角坐标系</a:t>
              </a:r>
            </a:p>
          </p:txBody>
        </p:sp>
      </p:grpSp>
      <p:grpSp>
        <p:nvGrpSpPr>
          <p:cNvPr id="34822" name="Group 20"/>
          <p:cNvGrpSpPr>
            <a:grpSpLocks/>
          </p:cNvGrpSpPr>
          <p:nvPr/>
        </p:nvGrpSpPr>
        <p:grpSpPr bwMode="auto">
          <a:xfrm>
            <a:off x="4427538" y="2524125"/>
            <a:ext cx="3097212" cy="1960563"/>
            <a:chOff x="0" y="0"/>
            <a:chExt cx="4877" cy="4116"/>
          </a:xfrm>
        </p:grpSpPr>
        <p:sp>
          <p:nvSpPr>
            <p:cNvPr id="34823" name="矩形 4"/>
            <p:cNvSpPr>
              <a:spLocks noChangeArrowheads="1"/>
            </p:cNvSpPr>
            <p:nvPr/>
          </p:nvSpPr>
          <p:spPr bwMode="auto">
            <a:xfrm>
              <a:off x="115" y="54"/>
              <a:ext cx="4762" cy="283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6E969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4824" name="直接箭头连接符 25"/>
            <p:cNvCxnSpPr>
              <a:cxnSpLocks noChangeShapeType="1"/>
            </p:cNvCxnSpPr>
            <p:nvPr/>
          </p:nvCxnSpPr>
          <p:spPr bwMode="auto">
            <a:xfrm>
              <a:off x="115" y="17"/>
              <a:ext cx="2380" cy="0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25" name="直接箭头连接符 27"/>
            <p:cNvCxnSpPr>
              <a:cxnSpLocks noChangeShapeType="1"/>
            </p:cNvCxnSpPr>
            <p:nvPr/>
          </p:nvCxnSpPr>
          <p:spPr bwMode="auto">
            <a:xfrm>
              <a:off x="115" y="17"/>
              <a:ext cx="0" cy="1815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826" name="TextBox 29"/>
            <p:cNvSpPr txBox="1">
              <a:spLocks noChangeArrowheads="1"/>
            </p:cNvSpPr>
            <p:nvPr/>
          </p:nvSpPr>
          <p:spPr bwMode="auto">
            <a:xfrm>
              <a:off x="3287" y="17"/>
              <a:ext cx="91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轴</a:t>
              </a:r>
            </a:p>
          </p:txBody>
        </p:sp>
        <p:sp>
          <p:nvSpPr>
            <p:cNvPr id="34827" name="TextBox 32"/>
            <p:cNvSpPr txBox="1">
              <a:spLocks noChangeArrowheads="1"/>
            </p:cNvSpPr>
            <p:nvPr/>
          </p:nvSpPr>
          <p:spPr bwMode="auto">
            <a:xfrm>
              <a:off x="0" y="1719"/>
              <a:ext cx="907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轴</a:t>
              </a:r>
            </a:p>
          </p:txBody>
        </p:sp>
        <p:sp>
          <p:nvSpPr>
            <p:cNvPr id="34828" name="TextBox 34"/>
            <p:cNvSpPr txBox="1">
              <a:spLocks noChangeArrowheads="1"/>
            </p:cNvSpPr>
            <p:nvPr/>
          </p:nvSpPr>
          <p:spPr bwMode="auto">
            <a:xfrm>
              <a:off x="1362" y="0"/>
              <a:ext cx="453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TextBox 35"/>
            <p:cNvSpPr txBox="1">
              <a:spLocks noChangeArrowheads="1"/>
            </p:cNvSpPr>
            <p:nvPr/>
          </p:nvSpPr>
          <p:spPr bwMode="auto">
            <a:xfrm>
              <a:off x="115" y="697"/>
              <a:ext cx="452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TextBox 40"/>
            <p:cNvSpPr txBox="1">
              <a:spLocks noChangeArrowheads="1"/>
            </p:cNvSpPr>
            <p:nvPr/>
          </p:nvSpPr>
          <p:spPr bwMode="auto">
            <a:xfrm>
              <a:off x="114" y="17"/>
              <a:ext cx="1020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(0, 0)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TextBox 47"/>
            <p:cNvSpPr txBox="1">
              <a:spLocks noChangeArrowheads="1"/>
            </p:cNvSpPr>
            <p:nvPr/>
          </p:nvSpPr>
          <p:spPr bwMode="auto">
            <a:xfrm>
              <a:off x="1022" y="3341"/>
              <a:ext cx="2833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FFFFFF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计算机屏幕坐标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移动小球位置</a:t>
            </a:r>
          </a:p>
        </p:txBody>
      </p:sp>
      <p:pic>
        <p:nvPicPr>
          <p:cNvPr id="3584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842963"/>
            <a:ext cx="800417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895600"/>
            <a:ext cx="79295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42925" y="2247900"/>
            <a:ext cx="41052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让两个黄色小球保持相对位置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计时器组件简介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47925" y="679450"/>
            <a:ext cx="41052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计时器组件</a:t>
            </a:r>
            <a:endParaRPr lang="en-US" altLang="zh-CN" sz="24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计时事件处理器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系列时间相关方法</a:t>
            </a:r>
          </a:p>
        </p:txBody>
      </p:sp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53975"/>
            <a:ext cx="26066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79450"/>
            <a:ext cx="20383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79450"/>
            <a:ext cx="22002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小球运动行为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23850" y="736600"/>
            <a:ext cx="54006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每间隔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</a:rPr>
              <a:t>500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毫秒触发一次计时事件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2770188" y="4298950"/>
            <a:ext cx="59055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A50021"/>
                </a:solidFill>
                <a:latin typeface="黑体" panose="02010609060101010101" pitchFamily="49" charset="-122"/>
              </a:rPr>
              <a:t>坐标位置在一定范围内产生的随机数决定</a:t>
            </a:r>
            <a:endParaRPr lang="zh-CN" altLang="zh-CN" sz="2000">
              <a:solidFill>
                <a:srgbClr val="A5002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78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20788"/>
            <a:ext cx="784701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实现画图功能</a:t>
            </a: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9941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绘画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/>
        </p:nvSpPr>
        <p:spPr bwMode="auto">
          <a:xfrm>
            <a:off x="323850" y="736600"/>
            <a:ext cx="842962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图形</a:t>
            </a:r>
            <a:endParaRPr lang="en-US" altLang="zh-CN" sz="24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algn="l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点：在计算机屏幕上，由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两个参数指定一个点的位置。如在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300*300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的像素画布中心绘制一个点，即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轴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150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轴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150</a:t>
            </a:r>
          </a:p>
          <a:p>
            <a:pPr lvl="1" algn="l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直线：“两点确定一条直线”。则一条直线应由四个参数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x1, y1, x2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y2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确定，它们分别代表直线两个端点的坐标</a:t>
            </a:r>
            <a:endParaRPr lang="en-US" altLang="zh-CN" sz="20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algn="l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圆：绘制圆时，由三个参数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(x, y, r)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确定，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确定圆心，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确定圆的半径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实现划线功能</a:t>
            </a:r>
          </a:p>
        </p:txBody>
      </p:sp>
      <p:pic>
        <p:nvPicPr>
          <p:cNvPr id="4096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50913"/>
            <a:ext cx="504666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实现画圆功能</a:t>
            </a:r>
          </a:p>
        </p:txBody>
      </p:sp>
      <p:pic>
        <p:nvPicPr>
          <p:cNvPr id="4198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8863"/>
            <a:ext cx="475138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实现画文字功能</a:t>
            </a:r>
          </a:p>
        </p:txBody>
      </p:sp>
      <p:pic>
        <p:nvPicPr>
          <p:cNvPr id="4301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50913"/>
            <a:ext cx="574357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安安爱画画</a:t>
            </a:r>
            <a:r>
              <a:rPr lang="en-US" altLang="zh-CN" smtClean="0"/>
              <a:t>App </a:t>
            </a:r>
            <a:r>
              <a:rPr lang="zh-CN" altLang="en-US" smtClean="0"/>
              <a:t>展示与分析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971550" y="3922713"/>
            <a:ext cx="16557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(a)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开始界面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3563938" y="3922713"/>
            <a:ext cx="16557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(b)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点击划线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6229350" y="3922713"/>
            <a:ext cx="16557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(c)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点击画圆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390" name="Picture 9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96938"/>
            <a:ext cx="223202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896938"/>
            <a:ext cx="223837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1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896938"/>
            <a:ext cx="2189162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实现清屏和保存功能</a:t>
            </a: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实现画布清屏功能</a:t>
            </a:r>
          </a:p>
        </p:txBody>
      </p:sp>
      <p:pic>
        <p:nvPicPr>
          <p:cNvPr id="4505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6475"/>
            <a:ext cx="3094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实现画布保存功能</a:t>
            </a:r>
          </a:p>
        </p:txBody>
      </p:sp>
      <p:pic>
        <p:nvPicPr>
          <p:cNvPr id="4608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98525"/>
            <a:ext cx="32670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677988"/>
            <a:ext cx="50673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 descr="Sa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69913"/>
            <a:ext cx="16573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5" descr="Save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9438"/>
            <a:ext cx="16573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2679700"/>
            <a:ext cx="5486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实现画布保存功能</a:t>
            </a:r>
          </a:p>
        </p:txBody>
      </p:sp>
      <p:pic>
        <p:nvPicPr>
          <p:cNvPr id="4710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88988"/>
            <a:ext cx="44386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978025"/>
            <a:ext cx="52673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 descr="dia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627063"/>
            <a:ext cx="16573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 </a:t>
            </a:r>
            <a:r>
              <a:rPr lang="zh-CN" altLang="en-US" smtClean="0"/>
              <a:t>给出保存成功提示</a:t>
            </a:r>
          </a:p>
        </p:txBody>
      </p:sp>
      <p:pic>
        <p:nvPicPr>
          <p:cNvPr id="4813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50913"/>
            <a:ext cx="548640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实现触屏和拖动功能</a:t>
            </a: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0181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 </a:t>
            </a:r>
            <a:r>
              <a:rPr lang="zh-CN" altLang="en-US" smtClean="0"/>
              <a:t>实现画布被触碰功能</a:t>
            </a:r>
          </a:p>
        </p:txBody>
      </p:sp>
      <p:pic>
        <p:nvPicPr>
          <p:cNvPr id="5017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736600"/>
            <a:ext cx="46767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实现在画布上直接拖屏作画功能</a:t>
            </a:r>
          </a:p>
        </p:txBody>
      </p:sp>
      <p:pic>
        <p:nvPicPr>
          <p:cNvPr id="5120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3588"/>
            <a:ext cx="54864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69900" y="2409825"/>
            <a:ext cx="7415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黑体" panose="02010609060101010101" pitchFamily="49" charset="-122"/>
              </a:rPr>
              <a:t>“被拖动”事件会不断触发，每次画一小段直线</a:t>
            </a:r>
            <a:endParaRPr lang="zh-CN" altLang="zh-CN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52438" y="2814638"/>
            <a:ext cx="49117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黑体" panose="02010609060101010101" pitchFamily="49" charset="-122"/>
              </a:rPr>
              <a:t>复杂的图形可由多段小直线组成</a:t>
            </a:r>
            <a:endParaRPr lang="zh-CN" altLang="zh-CN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选择颜色</a:t>
            </a: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有关颜色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23850" y="844550"/>
            <a:ext cx="65516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颜色由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（红、绿、蓝）三种基色合成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74763"/>
            <a:ext cx="3638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安安爱画画</a:t>
            </a:r>
            <a:r>
              <a:rPr lang="en-US" altLang="zh-CN" smtClean="0"/>
              <a:t>App </a:t>
            </a:r>
            <a:r>
              <a:rPr lang="zh-CN" altLang="en-US" smtClean="0"/>
              <a:t>展示与分析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708400" y="4084638"/>
            <a:ext cx="16557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(h)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触碰画布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971550" y="4084638"/>
            <a:ext cx="16557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(g)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点击文字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6516688" y="4084638"/>
            <a:ext cx="2160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(i)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触摸画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7414" name="Picture 9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98525"/>
            <a:ext cx="2224087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898525"/>
            <a:ext cx="2220913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1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898525"/>
            <a:ext cx="22320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多个屏幕</a:t>
            </a:r>
            <a:r>
              <a:rPr lang="en-US" altLang="zh-CN" smtClean="0"/>
              <a:t>App</a:t>
            </a:r>
            <a:endParaRPr lang="zh-CN" altLang="en-US" smtClean="0"/>
          </a:p>
        </p:txBody>
      </p:sp>
      <p:pic>
        <p:nvPicPr>
          <p:cNvPr id="5427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541463"/>
            <a:ext cx="5049837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73088"/>
            <a:ext cx="3390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合成颜色</a:t>
            </a:r>
          </a:p>
        </p:txBody>
      </p:sp>
      <p:pic>
        <p:nvPicPr>
          <p:cNvPr id="552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88988"/>
            <a:ext cx="5329238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多屏幕切换</a:t>
            </a: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屏幕调用和返回</a:t>
            </a:r>
          </a:p>
        </p:txBody>
      </p:sp>
      <p:pic>
        <p:nvPicPr>
          <p:cNvPr id="573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71525"/>
            <a:ext cx="4000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00200"/>
            <a:ext cx="4657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屏幕调用和返回</a:t>
            </a:r>
          </a:p>
        </p:txBody>
      </p:sp>
      <p:pic>
        <p:nvPicPr>
          <p:cNvPr id="5837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98525"/>
            <a:ext cx="37909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03563"/>
            <a:ext cx="548640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完善屏幕初始化</a:t>
            </a:r>
          </a:p>
        </p:txBody>
      </p:sp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0913"/>
            <a:ext cx="54864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作业和思考题</a:t>
            </a:r>
            <a:endParaRPr lang="zh-CN" altLang="en-US" sz="40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smtClean="0"/>
              <a:t>作业和思考题</a:t>
            </a:r>
          </a:p>
        </p:txBody>
      </p:sp>
      <p:sp>
        <p:nvSpPr>
          <p:cNvPr id="61443" name="灯片编号占位符 4"/>
          <p:cNvSpPr txBox="1">
            <a:spLocks noGrp="1" noChangeArrowheads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06F4E3F0-10B1-4E0E-B532-74528355D351}" type="slidenum">
              <a:rPr lang="zh-CN" altLang="en-US"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/>
              <a:t>47</a:t>
            </a:fld>
            <a:endParaRPr lang="en-US" altLang="zh-CN" sz="16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57200" y="735013"/>
            <a:ext cx="8218488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动手实践“安安爱画画”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</a:rPr>
              <a:t>App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的开发和调试运行过程</a:t>
            </a:r>
          </a:p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增强“安安爱画画”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增加退出提醒功能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让原来文字“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AnAn”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的角度随机改变</a:t>
            </a:r>
          </a:p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</a:rPr>
              <a:t>思考</a:t>
            </a:r>
          </a:p>
          <a:p>
            <a:pPr lvl="1" algn="l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画布的坐标系和我们平时看到的直角坐标系有什么不同？</a:t>
            </a:r>
          </a:p>
          <a:p>
            <a:pPr lvl="1" algn="l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画布可以绘制哪些图形？自己动手尝试一下</a:t>
            </a:r>
          </a:p>
          <a:p>
            <a:pPr lvl="1" algn="l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使用标签组件测试一下“画布.保存”过程返回的是什么？</a:t>
            </a:r>
          </a:p>
          <a:p>
            <a:pPr lvl="1" algn="l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安安爱画画</a:t>
            </a:r>
            <a:r>
              <a:rPr lang="en-US" altLang="zh-CN" smtClean="0"/>
              <a:t>App </a:t>
            </a:r>
            <a:r>
              <a:rPr lang="zh-CN" altLang="en-US" smtClean="0"/>
              <a:t>展示与分析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3708400" y="4084638"/>
            <a:ext cx="25193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(e)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查看保存文件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971550" y="4084638"/>
            <a:ext cx="16557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(d)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保存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6516688" y="4084638"/>
            <a:ext cx="2160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(f)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打开文件</a:t>
            </a: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8438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8525"/>
            <a:ext cx="22272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898525"/>
            <a:ext cx="222567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" descr="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898525"/>
            <a:ext cx="22320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smtClean="0"/>
              <a:t>本章概要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457200" y="735013"/>
            <a:ext cx="814705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安安爱画画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App 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展示与分析</a:t>
            </a:r>
          </a:p>
          <a:p>
            <a:pPr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安安爱画画</a:t>
            </a:r>
            <a:r>
              <a:rPr lang="en-US" altLang="zh-CN" sz="2000">
                <a:solidFill>
                  <a:schemeClr val="tx1"/>
                </a:solidFill>
                <a:latin typeface="黑体" panose="02010609060101010101" pitchFamily="49" charset="-122"/>
              </a:rPr>
              <a:t>App 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开发过程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界面设计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画圆、线、文本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通过触摸事件来划线</a:t>
            </a: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存盘</a:t>
            </a:r>
            <a:endParaRPr lang="en-US" altLang="zh-CN" sz="20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调色</a:t>
            </a:r>
            <a:endParaRPr lang="en-US" altLang="zh-CN" sz="200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algn="l">
              <a:spcBef>
                <a:spcPct val="4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</a:rPr>
              <a:t>多屏切换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>
            <a:fillRect/>
          </a:stretch>
        </p:blipFill>
        <p:spPr bwMode="auto">
          <a:xfrm>
            <a:off x="2051050" y="3219450"/>
            <a:ext cx="501015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539750" y="2193925"/>
            <a:ext cx="83820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安安爱画画 </a:t>
            </a: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–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组件设计</a:t>
            </a:r>
            <a:endParaRPr lang="en-US" altLang="zh-CN" sz="40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00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1547813" y="1112838"/>
            <a:ext cx="62642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 Inventor </a:t>
            </a:r>
            <a:b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零基础</a:t>
            </a:r>
            <a:r>
              <a:rPr lang="en-US" altLang="zh-CN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984776" y="-8607"/>
            <a:ext cx="2267744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FFFF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谷歌精品</a:t>
            </a:r>
            <a:r>
              <a:rPr lang="zh-CN" altLang="en-US" b="1" dirty="0" smtClean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endParaRPr lang="zh-CN" altLang="en-US" b="1" dirty="0" smtClean="0">
              <a:solidFill>
                <a:srgbClr val="F57B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7"/>
          <a:stretch>
            <a:fillRect/>
          </a:stretch>
        </p:blipFill>
        <p:spPr bwMode="auto">
          <a:xfrm>
            <a:off x="179388" y="0"/>
            <a:ext cx="230438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组件设计</a:t>
            </a:r>
          </a:p>
        </p:txBody>
      </p:sp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74675"/>
            <a:ext cx="56165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控件用途及命名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/>
        </p:nvGraphicFramePr>
        <p:xfrm>
          <a:off x="395288" y="565150"/>
          <a:ext cx="8208962" cy="4419600"/>
        </p:xfrm>
        <a:graphic>
          <a:graphicData uri="http://schemas.openxmlformats.org/drawingml/2006/table">
            <a:tbl>
              <a:tblPr/>
              <a:tblGrid>
                <a:gridCol w="1657350"/>
                <a:gridCol w="4549775"/>
                <a:gridCol w="2001837"/>
              </a:tblGrid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控件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用途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命名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Screen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应用缺省的屏幕，作为放置所需其他组件的容器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Screen1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用于绘图和放置动画控件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画布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row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球形精灵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用于显示运动小球，点画圆按钮，在对应瞬时位置画圆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球形精灵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粉色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用于显示运动小球，点划线按钮，以两球为端点划线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球形精灵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黄色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球形精灵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黄色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用于显示运动小球，点划线按钮，以两球为端点划线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球形精灵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红色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表格布局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实现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个按钮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行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列的布局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表格布局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rowSpan="6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用于响应点击事件保存图像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保存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用于响应点击事件清屏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清屏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用于响应点击事件选择画笔颜色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选择画笔颜色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用于响应点击事件写文字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红色文字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用于响应点击事件划线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黄色划线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用于响应点击事件画圆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粉色画圆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用于放置提示文字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标签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提示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计时器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用于产生等时间间隔的定时事件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获取时间信息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计时器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对话框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用于产生保存图像成功的提示信息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对话框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音效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用于播放触控屏幕的音效声音</a:t>
                      </a: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音效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  <a:cs typeface="Times New Roman" pitchFamily="18" charset="0"/>
                        </a:rPr>
                        <a:t>安安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Pages>0</Pages>
  <Words>1442</Words>
  <Characters>0</Characters>
  <Application>Microsoft Office PowerPoint</Application>
  <DocSecurity>0</DocSecurity>
  <PresentationFormat>全屏显示(16:9)</PresentationFormat>
  <Lines>0</Lines>
  <Paragraphs>316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Verdana</vt:lpstr>
      <vt:lpstr>黑体</vt:lpstr>
      <vt:lpstr>Arial</vt:lpstr>
      <vt:lpstr>微软雅黑</vt:lpstr>
      <vt:lpstr>Calibri</vt:lpstr>
      <vt:lpstr>宋体</vt:lpstr>
      <vt:lpstr>隶书</vt:lpstr>
      <vt:lpstr>Times New Roman</vt:lpstr>
      <vt:lpstr>楷体_GB2312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PowerPoint 演示文稿</vt:lpstr>
      <vt:lpstr>本章目标</vt:lpstr>
      <vt:lpstr>安安爱画画App 展示与分析</vt:lpstr>
      <vt:lpstr>安安爱画画App 展示与分析</vt:lpstr>
      <vt:lpstr>安安爱画画App 展示与分析</vt:lpstr>
      <vt:lpstr>本章概要</vt:lpstr>
      <vt:lpstr>PowerPoint 演示文稿</vt:lpstr>
      <vt:lpstr>组件设计</vt:lpstr>
      <vt:lpstr>控件用途及命名</vt:lpstr>
      <vt:lpstr>安安爱画画App 展示与分析</vt:lpstr>
      <vt:lpstr>绘图动画 组件组</vt:lpstr>
      <vt:lpstr>画布组件介绍</vt:lpstr>
      <vt:lpstr>画布组件属性</vt:lpstr>
      <vt:lpstr>球控件属性</vt:lpstr>
      <vt:lpstr>PowerPoint 演示文稿</vt:lpstr>
      <vt:lpstr>表格布局控件属性</vt:lpstr>
      <vt:lpstr>标签控件属性</vt:lpstr>
      <vt:lpstr>PowerPoint 演示文稿</vt:lpstr>
      <vt:lpstr>增加行为</vt:lpstr>
      <vt:lpstr>画布的坐标系</vt:lpstr>
      <vt:lpstr>绘画</vt:lpstr>
      <vt:lpstr>移动小球位置</vt:lpstr>
      <vt:lpstr>计时器组件简介</vt:lpstr>
      <vt:lpstr>小球运动行为</vt:lpstr>
      <vt:lpstr>PowerPoint 演示文稿</vt:lpstr>
      <vt:lpstr>绘画</vt:lpstr>
      <vt:lpstr>实现划线功能</vt:lpstr>
      <vt:lpstr>实现画圆功能</vt:lpstr>
      <vt:lpstr>实现画文字功能</vt:lpstr>
      <vt:lpstr>PowerPoint 演示文稿</vt:lpstr>
      <vt:lpstr>实现画布清屏功能</vt:lpstr>
      <vt:lpstr>实现画布保存功能</vt:lpstr>
      <vt:lpstr>实现画布保存功能</vt:lpstr>
      <vt:lpstr> 给出保存成功提示</vt:lpstr>
      <vt:lpstr>PowerPoint 演示文稿</vt:lpstr>
      <vt:lpstr> 实现画布被触碰功能</vt:lpstr>
      <vt:lpstr>实现在画布上直接拖屏作画功能</vt:lpstr>
      <vt:lpstr>PowerPoint 演示文稿</vt:lpstr>
      <vt:lpstr>有关颜色</vt:lpstr>
      <vt:lpstr>多个屏幕App</vt:lpstr>
      <vt:lpstr>合成颜色</vt:lpstr>
      <vt:lpstr>PowerPoint 演示文稿</vt:lpstr>
      <vt:lpstr>屏幕调用和返回</vt:lpstr>
      <vt:lpstr>屏幕调用和返回</vt:lpstr>
      <vt:lpstr>完善屏幕初始化</vt:lpstr>
      <vt:lpstr>PowerPoint 演示文稿</vt:lpstr>
      <vt:lpstr>作业和思考题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liy</dc:creator>
  <cp:keywords/>
  <dc:description/>
  <cp:lastModifiedBy>ming-hui wu</cp:lastModifiedBy>
  <cp:revision>1780</cp:revision>
  <cp:lastPrinted>1899-12-30T00:00:00Z</cp:lastPrinted>
  <dcterms:created xsi:type="dcterms:W3CDTF">2016-05-28T21:51:52Z</dcterms:created>
  <dcterms:modified xsi:type="dcterms:W3CDTF">2017-12-24T13:19:15Z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2052-6.6.0.2657</vt:lpwstr>
  </property>
</Properties>
</file>