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600" r:id="rId2"/>
    <p:sldId id="736" r:id="rId3"/>
    <p:sldId id="729" r:id="rId4"/>
    <p:sldId id="738" r:id="rId5"/>
    <p:sldId id="739" r:id="rId6"/>
    <p:sldId id="829" r:id="rId7"/>
    <p:sldId id="740" r:id="rId8"/>
    <p:sldId id="769" r:id="rId9"/>
    <p:sldId id="742" r:id="rId10"/>
    <p:sldId id="767" r:id="rId11"/>
    <p:sldId id="768" r:id="rId12"/>
    <p:sldId id="804" r:id="rId13"/>
    <p:sldId id="805" r:id="rId14"/>
    <p:sldId id="770" r:id="rId15"/>
    <p:sldId id="772" r:id="rId16"/>
    <p:sldId id="773" r:id="rId17"/>
    <p:sldId id="806" r:id="rId18"/>
    <p:sldId id="807" r:id="rId19"/>
    <p:sldId id="808" r:id="rId20"/>
    <p:sldId id="809" r:id="rId21"/>
    <p:sldId id="775" r:id="rId22"/>
    <p:sldId id="774" r:id="rId23"/>
    <p:sldId id="810" r:id="rId24"/>
    <p:sldId id="811" r:id="rId25"/>
    <p:sldId id="812" r:id="rId26"/>
    <p:sldId id="813" r:id="rId27"/>
    <p:sldId id="814" r:id="rId28"/>
    <p:sldId id="815" r:id="rId29"/>
    <p:sldId id="816" r:id="rId30"/>
    <p:sldId id="817" r:id="rId31"/>
    <p:sldId id="818" r:id="rId32"/>
    <p:sldId id="819" r:id="rId33"/>
    <p:sldId id="820" r:id="rId34"/>
    <p:sldId id="821" r:id="rId35"/>
    <p:sldId id="822" r:id="rId36"/>
    <p:sldId id="827" r:id="rId37"/>
    <p:sldId id="828" r:id="rId38"/>
    <p:sldId id="823" r:id="rId39"/>
    <p:sldId id="824" r:id="rId40"/>
    <p:sldId id="825" r:id="rId41"/>
    <p:sldId id="826" r:id="rId42"/>
    <p:sldId id="803" r:id="rId43"/>
    <p:sldId id="766" r:id="rId44"/>
  </p:sldIdLst>
  <p:sldSz cx="9144000" cy="5143500" type="screen16x9"/>
  <p:notesSz cx="10234613" cy="7099300"/>
  <p:defaultTextStyle>
    <a:defPPr>
      <a:defRPr lang="zh-CN"/>
    </a:defPPr>
    <a:lvl1pPr algn="l" rtl="0" fontAlgn="base">
      <a:spcBef>
        <a:spcPct val="0"/>
      </a:spcBef>
      <a:spcAft>
        <a:spcPct val="0"/>
      </a:spcAft>
      <a:defRPr sz="2600" kern="1200">
        <a:solidFill>
          <a:srgbClr val="FFFFFF"/>
        </a:solidFill>
        <a:latin typeface="Verdana" pitchFamily="34" charset="0"/>
        <a:ea typeface="宋体" charset="-122"/>
        <a:cs typeface="+mn-cs"/>
      </a:defRPr>
    </a:lvl1pPr>
    <a:lvl2pPr marL="457200" algn="l" rtl="0" fontAlgn="base">
      <a:spcBef>
        <a:spcPct val="0"/>
      </a:spcBef>
      <a:spcAft>
        <a:spcPct val="0"/>
      </a:spcAft>
      <a:defRPr sz="2600" kern="1200">
        <a:solidFill>
          <a:srgbClr val="FFFFFF"/>
        </a:solidFill>
        <a:latin typeface="Verdana" pitchFamily="34" charset="0"/>
        <a:ea typeface="宋体" charset="-122"/>
        <a:cs typeface="+mn-cs"/>
      </a:defRPr>
    </a:lvl2pPr>
    <a:lvl3pPr marL="914400" algn="l" rtl="0" fontAlgn="base">
      <a:spcBef>
        <a:spcPct val="0"/>
      </a:spcBef>
      <a:spcAft>
        <a:spcPct val="0"/>
      </a:spcAft>
      <a:defRPr sz="2600" kern="1200">
        <a:solidFill>
          <a:srgbClr val="FFFFFF"/>
        </a:solidFill>
        <a:latin typeface="Verdana" pitchFamily="34" charset="0"/>
        <a:ea typeface="宋体" charset="-122"/>
        <a:cs typeface="+mn-cs"/>
      </a:defRPr>
    </a:lvl3pPr>
    <a:lvl4pPr marL="1371600" algn="l" rtl="0" fontAlgn="base">
      <a:spcBef>
        <a:spcPct val="0"/>
      </a:spcBef>
      <a:spcAft>
        <a:spcPct val="0"/>
      </a:spcAft>
      <a:defRPr sz="2600" kern="1200">
        <a:solidFill>
          <a:srgbClr val="FFFFFF"/>
        </a:solidFill>
        <a:latin typeface="Verdana" pitchFamily="34" charset="0"/>
        <a:ea typeface="宋体" charset="-122"/>
        <a:cs typeface="+mn-cs"/>
      </a:defRPr>
    </a:lvl4pPr>
    <a:lvl5pPr marL="1828800" algn="l" rtl="0" fontAlgn="base">
      <a:spcBef>
        <a:spcPct val="0"/>
      </a:spcBef>
      <a:spcAft>
        <a:spcPct val="0"/>
      </a:spcAft>
      <a:defRPr sz="2600" kern="1200">
        <a:solidFill>
          <a:srgbClr val="FFFFFF"/>
        </a:solidFill>
        <a:latin typeface="Verdana" pitchFamily="34" charset="0"/>
        <a:ea typeface="宋体" charset="-122"/>
        <a:cs typeface="+mn-cs"/>
      </a:defRPr>
    </a:lvl5pPr>
    <a:lvl6pPr marL="2286000" algn="l" defTabSz="914400" rtl="0" eaLnBrk="1" latinLnBrk="0" hangingPunct="1">
      <a:defRPr sz="2600" kern="1200">
        <a:solidFill>
          <a:srgbClr val="FFFFFF"/>
        </a:solidFill>
        <a:latin typeface="Verdana" pitchFamily="34" charset="0"/>
        <a:ea typeface="宋体" charset="-122"/>
        <a:cs typeface="+mn-cs"/>
      </a:defRPr>
    </a:lvl6pPr>
    <a:lvl7pPr marL="2743200" algn="l" defTabSz="914400" rtl="0" eaLnBrk="1" latinLnBrk="0" hangingPunct="1">
      <a:defRPr sz="2600" kern="1200">
        <a:solidFill>
          <a:srgbClr val="FFFFFF"/>
        </a:solidFill>
        <a:latin typeface="Verdana" pitchFamily="34" charset="0"/>
        <a:ea typeface="宋体" charset="-122"/>
        <a:cs typeface="+mn-cs"/>
      </a:defRPr>
    </a:lvl7pPr>
    <a:lvl8pPr marL="3200400" algn="l" defTabSz="914400" rtl="0" eaLnBrk="1" latinLnBrk="0" hangingPunct="1">
      <a:defRPr sz="2600" kern="1200">
        <a:solidFill>
          <a:srgbClr val="FFFFFF"/>
        </a:solidFill>
        <a:latin typeface="Verdana" pitchFamily="34" charset="0"/>
        <a:ea typeface="宋体" charset="-122"/>
        <a:cs typeface="+mn-cs"/>
      </a:defRPr>
    </a:lvl8pPr>
    <a:lvl9pPr marL="3657600" algn="l" defTabSz="914400" rtl="0" eaLnBrk="1" latinLnBrk="0" hangingPunct="1">
      <a:defRPr sz="2600" kern="1200">
        <a:solidFill>
          <a:srgbClr val="FFFFFF"/>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7B17"/>
    <a:srgbClr val="00D25F"/>
    <a:srgbClr val="CC0000"/>
    <a:srgbClr val="55B788"/>
    <a:srgbClr val="3977D3"/>
    <a:srgbClr val="FF3333"/>
    <a:srgbClr val="FFFF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0058" autoAdjust="0"/>
  </p:normalViewPr>
  <p:slideViewPr>
    <p:cSldViewPr>
      <p:cViewPr>
        <p:scale>
          <a:sx n="100" d="100"/>
          <a:sy n="100" d="100"/>
        </p:scale>
        <p:origin x="-898" y="-25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8370"/>
    </p:cViewPr>
  </p:sorterViewPr>
  <p:notesViewPr>
    <p:cSldViewPr>
      <p:cViewPr varScale="1">
        <p:scale>
          <a:sx n="85" d="100"/>
          <a:sy n="85" d="100"/>
        </p:scale>
        <p:origin x="-1819" y="-77"/>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bwMode="auto">
          <a:xfrm>
            <a:off x="0" y="0"/>
            <a:ext cx="4435475" cy="354013"/>
          </a:xfrm>
          <a:prstGeom prst="rect">
            <a:avLst/>
          </a:prstGeom>
          <a:noFill/>
          <a:ln>
            <a:noFill/>
          </a:ln>
          <a:extLst/>
        </p:spPr>
        <p:txBody>
          <a:bodyPr vert="horz" wrap="square" lIns="99048" tIns="49524" rIns="99048" bIns="49524" numCol="1" anchor="t" anchorCtr="0" compatLnSpc="1">
            <a:prstTxWarp prst="textNoShape">
              <a:avLst/>
            </a:prstTxWarp>
          </a:bodyPr>
          <a:lstStyle>
            <a:lvl1pPr algn="l" defTabSz="990600">
              <a:defRPr sz="1300">
                <a:solidFill>
                  <a:schemeClr val="tx1"/>
                </a:solidFill>
                <a:latin typeface="Calibri"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bwMode="auto">
          <a:xfrm>
            <a:off x="5797550" y="0"/>
            <a:ext cx="4435475" cy="354013"/>
          </a:xfrm>
          <a:prstGeom prst="rect">
            <a:avLst/>
          </a:prstGeom>
          <a:noFill/>
          <a:ln>
            <a:noFill/>
          </a:ln>
          <a:extLst/>
        </p:spPr>
        <p:txBody>
          <a:bodyPr vert="horz" wrap="square" lIns="99048" tIns="49524" rIns="99048" bIns="49524" numCol="1" anchor="t" anchorCtr="0" compatLnSpc="1">
            <a:prstTxWarp prst="textNoShape">
              <a:avLst/>
            </a:prstTxWarp>
          </a:bodyPr>
          <a:lstStyle>
            <a:lvl1pPr algn="r" defTabSz="990600">
              <a:defRPr sz="1300">
                <a:solidFill>
                  <a:schemeClr val="tx1"/>
                </a:solidFill>
                <a:latin typeface="Calibri" pitchFamily="34" charset="0"/>
                <a:ea typeface="宋体" pitchFamily="2" charset="-122"/>
              </a:defRPr>
            </a:lvl1pPr>
          </a:lstStyle>
          <a:p>
            <a:pPr>
              <a:defRPr/>
            </a:pPr>
            <a:fld id="{7C2E6D9C-D2D5-4B64-BEE9-F84475FA8604}" type="datetimeFigureOut">
              <a:rPr lang="zh-CN" altLang="en-US"/>
              <a:pPr>
                <a:defRPr/>
              </a:pPr>
              <a:t>2016/7/18</a:t>
            </a:fld>
            <a:endParaRPr lang="en-US" altLang="zh-CN"/>
          </a:p>
        </p:txBody>
      </p:sp>
      <p:sp>
        <p:nvSpPr>
          <p:cNvPr id="4" name="页脚占位符 3"/>
          <p:cNvSpPr>
            <a:spLocks noGrp="1"/>
          </p:cNvSpPr>
          <p:nvPr>
            <p:ph type="ftr" sz="quarter" idx="2"/>
          </p:nvPr>
        </p:nvSpPr>
        <p:spPr bwMode="auto">
          <a:xfrm>
            <a:off x="0" y="6743700"/>
            <a:ext cx="4435475" cy="354013"/>
          </a:xfrm>
          <a:prstGeom prst="rect">
            <a:avLst/>
          </a:prstGeom>
          <a:noFill/>
          <a:ln>
            <a:noFill/>
          </a:ln>
          <a:extLst/>
        </p:spPr>
        <p:txBody>
          <a:bodyPr vert="horz" wrap="square" lIns="99048" tIns="49524" rIns="99048" bIns="49524" numCol="1" anchor="b" anchorCtr="0" compatLnSpc="1">
            <a:prstTxWarp prst="textNoShape">
              <a:avLst/>
            </a:prstTxWarp>
          </a:bodyPr>
          <a:lstStyle>
            <a:lvl1pPr algn="l" defTabSz="990600">
              <a:defRPr sz="1300">
                <a:solidFill>
                  <a:schemeClr val="tx1"/>
                </a:solidFill>
                <a:latin typeface="Calibri"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bwMode="auto">
          <a:xfrm>
            <a:off x="5797550" y="6743700"/>
            <a:ext cx="4435475" cy="354013"/>
          </a:xfrm>
          <a:prstGeom prst="rect">
            <a:avLst/>
          </a:prstGeom>
          <a:noFill/>
          <a:ln>
            <a:noFill/>
          </a:ln>
          <a:extLst/>
        </p:spPr>
        <p:txBody>
          <a:bodyPr vert="horz" wrap="square" lIns="99048" tIns="49524" rIns="99048" bIns="49524" numCol="1" anchor="b" anchorCtr="0" compatLnSpc="1">
            <a:prstTxWarp prst="textNoShape">
              <a:avLst/>
            </a:prstTxWarp>
          </a:bodyPr>
          <a:lstStyle>
            <a:lvl1pPr algn="r" defTabSz="990600">
              <a:defRPr sz="1300">
                <a:solidFill>
                  <a:schemeClr val="tx1"/>
                </a:solidFill>
                <a:latin typeface="Calibri" pitchFamily="34" charset="0"/>
                <a:ea typeface="宋体" pitchFamily="2" charset="-122"/>
              </a:defRPr>
            </a:lvl1pPr>
          </a:lstStyle>
          <a:p>
            <a:pPr>
              <a:defRPr/>
            </a:pPr>
            <a:fld id="{ACEB5813-6A05-4697-BA0E-99105677DC3C}" type="slidenum">
              <a:rPr lang="zh-CN" altLang="en-US"/>
              <a:pPr>
                <a:defRPr/>
              </a:pPr>
              <a:t>‹#›</a:t>
            </a:fld>
            <a:endParaRPr lang="en-US" altLang="zh-CN"/>
          </a:p>
        </p:txBody>
      </p:sp>
    </p:spTree>
    <p:extLst>
      <p:ext uri="{BB962C8B-B14F-4D97-AF65-F5344CB8AC3E}">
        <p14:creationId xmlns:p14="http://schemas.microsoft.com/office/powerpoint/2010/main" val="36769326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bwMode="auto">
          <a:xfrm>
            <a:off x="0" y="0"/>
            <a:ext cx="4435475" cy="354013"/>
          </a:xfrm>
          <a:prstGeom prst="rect">
            <a:avLst/>
          </a:prstGeom>
          <a:noFill/>
          <a:ln>
            <a:noFill/>
          </a:ln>
          <a:extLst/>
        </p:spPr>
        <p:txBody>
          <a:bodyPr vert="horz" wrap="square" lIns="99048" tIns="49524" rIns="99048" bIns="49524" numCol="1" anchor="t" anchorCtr="0" compatLnSpc="1">
            <a:prstTxWarp prst="textNoShape">
              <a:avLst/>
            </a:prstTxWarp>
          </a:bodyPr>
          <a:lstStyle>
            <a:lvl1pPr algn="l" defTabSz="990600">
              <a:defRPr sz="1300">
                <a:solidFill>
                  <a:schemeClr val="tx1"/>
                </a:solidFill>
                <a:latin typeface="Calibri"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bwMode="auto">
          <a:xfrm>
            <a:off x="5797550" y="0"/>
            <a:ext cx="4435475" cy="354013"/>
          </a:xfrm>
          <a:prstGeom prst="rect">
            <a:avLst/>
          </a:prstGeom>
          <a:noFill/>
          <a:ln>
            <a:noFill/>
          </a:ln>
          <a:extLst/>
        </p:spPr>
        <p:txBody>
          <a:bodyPr vert="horz" wrap="square" lIns="99048" tIns="49524" rIns="99048" bIns="49524" numCol="1" anchor="t" anchorCtr="0" compatLnSpc="1">
            <a:prstTxWarp prst="textNoShape">
              <a:avLst/>
            </a:prstTxWarp>
          </a:bodyPr>
          <a:lstStyle>
            <a:lvl1pPr algn="r" defTabSz="990600">
              <a:defRPr sz="1300">
                <a:solidFill>
                  <a:schemeClr val="tx1"/>
                </a:solidFill>
                <a:latin typeface="Calibri" pitchFamily="34" charset="0"/>
                <a:ea typeface="宋体" pitchFamily="2" charset="-122"/>
              </a:defRPr>
            </a:lvl1pPr>
          </a:lstStyle>
          <a:p>
            <a:pPr>
              <a:defRPr/>
            </a:pPr>
            <a:fld id="{F91C527A-E14C-469A-865B-838FE997DBA8}" type="datetimeFigureOut">
              <a:rPr lang="zh-CN" altLang="en-US"/>
              <a:pPr>
                <a:defRPr/>
              </a:pPr>
              <a:t>2016/7/18</a:t>
            </a:fld>
            <a:endParaRPr lang="en-US" altLang="zh-CN"/>
          </a:p>
        </p:txBody>
      </p:sp>
      <p:sp>
        <p:nvSpPr>
          <p:cNvPr id="4" name="幻灯片图像占位符 3"/>
          <p:cNvSpPr>
            <a:spLocks noGrp="1" noRot="1" noChangeAspect="1"/>
          </p:cNvSpPr>
          <p:nvPr>
            <p:ph type="sldImg" idx="2"/>
          </p:nvPr>
        </p:nvSpPr>
        <p:spPr>
          <a:xfrm>
            <a:off x="2752725" y="533400"/>
            <a:ext cx="4729163" cy="26606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bwMode="auto">
          <a:xfrm>
            <a:off x="1022350" y="3371850"/>
            <a:ext cx="8189913" cy="3194050"/>
          </a:xfrm>
          <a:prstGeom prst="rect">
            <a:avLst/>
          </a:prstGeom>
          <a:noFill/>
          <a:ln>
            <a:noFill/>
          </a:ln>
          <a:ex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bwMode="auto">
          <a:xfrm>
            <a:off x="0" y="6743700"/>
            <a:ext cx="4435475" cy="354013"/>
          </a:xfrm>
          <a:prstGeom prst="rect">
            <a:avLst/>
          </a:prstGeom>
          <a:noFill/>
          <a:ln>
            <a:noFill/>
          </a:ln>
          <a:extLst/>
        </p:spPr>
        <p:txBody>
          <a:bodyPr vert="horz" wrap="square" lIns="99048" tIns="49524" rIns="99048" bIns="49524" numCol="1" anchor="b" anchorCtr="0" compatLnSpc="1">
            <a:prstTxWarp prst="textNoShape">
              <a:avLst/>
            </a:prstTxWarp>
          </a:bodyPr>
          <a:lstStyle>
            <a:lvl1pPr algn="l" defTabSz="990600">
              <a:defRPr sz="1300">
                <a:solidFill>
                  <a:schemeClr val="tx1"/>
                </a:solidFill>
                <a:latin typeface="Calibri"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bwMode="auto">
          <a:xfrm>
            <a:off x="5797550" y="6743700"/>
            <a:ext cx="4435475" cy="354013"/>
          </a:xfrm>
          <a:prstGeom prst="rect">
            <a:avLst/>
          </a:prstGeom>
          <a:noFill/>
          <a:ln>
            <a:noFill/>
          </a:ln>
          <a:extLst/>
        </p:spPr>
        <p:txBody>
          <a:bodyPr vert="horz" wrap="square" lIns="99048" tIns="49524" rIns="99048" bIns="49524" numCol="1" anchor="b" anchorCtr="0" compatLnSpc="1">
            <a:prstTxWarp prst="textNoShape">
              <a:avLst/>
            </a:prstTxWarp>
          </a:bodyPr>
          <a:lstStyle>
            <a:lvl1pPr algn="r" defTabSz="990600">
              <a:defRPr sz="1300">
                <a:solidFill>
                  <a:schemeClr val="tx1"/>
                </a:solidFill>
                <a:latin typeface="Calibri" pitchFamily="34" charset="0"/>
                <a:ea typeface="宋体" pitchFamily="2" charset="-122"/>
              </a:defRPr>
            </a:lvl1pPr>
          </a:lstStyle>
          <a:p>
            <a:pPr>
              <a:defRPr/>
            </a:pPr>
            <a:fld id="{ABC4353F-6556-4FFE-82E4-717E9EBD27A1}" type="slidenum">
              <a:rPr lang="zh-CN" altLang="en-US"/>
              <a:pPr>
                <a:defRPr/>
              </a:pPr>
              <a:t>‹#›</a:t>
            </a:fld>
            <a:endParaRPr lang="en-US" altLang="zh-CN"/>
          </a:p>
        </p:txBody>
      </p:sp>
    </p:spTree>
    <p:extLst>
      <p:ext uri="{BB962C8B-B14F-4D97-AF65-F5344CB8AC3E}">
        <p14:creationId xmlns:p14="http://schemas.microsoft.com/office/powerpoint/2010/main" val="324395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bwMode="auto">
          <a:noFill/>
          <a:ln>
            <a:solidFill>
              <a:srgbClr val="000000"/>
            </a:solidFill>
            <a:miter lim="800000"/>
            <a:headEnd/>
            <a:tailEnd/>
          </a:ln>
        </p:spPr>
      </p:sp>
      <p:sp>
        <p:nvSpPr>
          <p:cNvPr id="17410" name="备注占位符 2"/>
          <p:cNvSpPr>
            <a:spLocks noGrp="1"/>
          </p:cNvSpPr>
          <p:nvPr>
            <p:ph type="body" idx="1"/>
          </p:nvPr>
        </p:nvSpPr>
        <p:spPr>
          <a:noFill/>
        </p:spPr>
        <p:txBody>
          <a:bodyPr/>
          <a:lstStyle/>
          <a:p>
            <a:endParaRPr lang="zh-CN" altLang="en-US" smtClean="0"/>
          </a:p>
        </p:txBody>
      </p:sp>
      <p:sp>
        <p:nvSpPr>
          <p:cNvPr id="17411" name="灯片编号占位符 3"/>
          <p:cNvSpPr>
            <a:spLocks noGrp="1"/>
          </p:cNvSpPr>
          <p:nvPr>
            <p:ph type="sldNum" sz="quarter" idx="5"/>
          </p:nvPr>
        </p:nvSpPr>
        <p:spPr>
          <a:noFill/>
          <a:ln>
            <a:miter lim="800000"/>
            <a:headEnd/>
            <a:tailEnd/>
          </a:ln>
        </p:spPr>
        <p:txBody>
          <a:bodyPr/>
          <a:lstStyle/>
          <a:p>
            <a:fld id="{41B37617-F4A0-4068-905D-5E1CD30C1DCB}" type="slidenum">
              <a:rPr lang="zh-CN" altLang="en-US" smtClean="0">
                <a:ea typeface="宋体" charset="-122"/>
              </a:rPr>
              <a:pPr/>
              <a:t>1</a:t>
            </a:fld>
            <a:endParaRPr lang="en-US"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cxnSp>
        <p:nvCxnSpPr>
          <p:cNvPr id="4" name="直接连接符 3"/>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6" name="直接连接符 5"/>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7" name="图片 14"/>
          <p:cNvPicPr>
            <a:picLocks noChangeAspect="1"/>
          </p:cNvPicPr>
          <p:nvPr userDrawn="1"/>
        </p:nvPicPr>
        <p:blipFill>
          <a:blip r:embed="rId2"/>
          <a:srcRect b="16089"/>
          <a:stretch>
            <a:fillRect/>
          </a:stretch>
        </p:blipFill>
        <p:spPr bwMode="auto">
          <a:xfrm>
            <a:off x="6804025" y="33338"/>
            <a:ext cx="2317750" cy="409575"/>
          </a:xfrm>
          <a:prstGeom prst="rect">
            <a:avLst/>
          </a:prstGeom>
          <a:noFill/>
          <a:ln w="9525">
            <a:noFill/>
            <a:miter lim="800000"/>
            <a:headEnd/>
            <a:tailEnd/>
          </a:ln>
        </p:spPr>
      </p:pic>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transition spd="slow" advClick="0" advTm="100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cxnSp>
        <p:nvCxnSpPr>
          <p:cNvPr id="4" name="直接连接符 3"/>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6" name="直接连接符 5"/>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7" name="图片 2"/>
          <p:cNvPicPr>
            <a:picLocks noChangeAspect="1"/>
          </p:cNvPicPr>
          <p:nvPr userDrawn="1"/>
        </p:nvPicPr>
        <p:blipFill>
          <a:blip r:embed="rId2"/>
          <a:srcRect/>
          <a:stretch>
            <a:fillRect/>
          </a:stretch>
        </p:blipFill>
        <p:spPr bwMode="auto">
          <a:xfrm>
            <a:off x="8532813" y="60325"/>
            <a:ext cx="539750" cy="404813"/>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日期占位符 3"/>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
        <p:nvSpPr>
          <p:cNvPr id="9" name="灯片编号占位符 5"/>
          <p:cNvSpPr>
            <a:spLocks noGrp="1"/>
          </p:cNvSpPr>
          <p:nvPr>
            <p:ph type="sldNum" sz="quarter" idx="11"/>
          </p:nvPr>
        </p:nvSpPr>
        <p:spPr>
          <a:xfrm>
            <a:off x="6796088" y="4822825"/>
            <a:ext cx="2133600" cy="273050"/>
          </a:xfrm>
          <a:prstGeom prst="rect">
            <a:avLst/>
          </a:prstGeom>
        </p:spPr>
        <p:txBody>
          <a:bodyPr/>
          <a:lstStyle>
            <a:lvl1pPr algn="ctr">
              <a:defRPr>
                <a:ea typeface="黑体" pitchFamily="49" charset="-122"/>
              </a:defRPr>
            </a:lvl1pPr>
          </a:lstStyle>
          <a:p>
            <a:pPr>
              <a:defRPr/>
            </a:pPr>
            <a:fld id="{A7391CD7-B1D9-4E57-9F87-AA3501EA3399}" type="slidenum">
              <a:rPr lang="zh-CN" altLang="en-US"/>
              <a:pPr>
                <a:defRPr/>
              </a:pPr>
              <a:t>‹#›</a:t>
            </a:fld>
            <a:endParaRPr lang="zh-CN" altLang="en-US"/>
          </a:p>
        </p:txBody>
      </p:sp>
    </p:spTree>
  </p:cSld>
  <p:clrMapOvr>
    <a:masterClrMapping/>
  </p:clrMapOvr>
  <p:transition spd="slow" advClick="0" advTm="100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cxnSp>
        <p:nvCxnSpPr>
          <p:cNvPr id="4" name="直接连接符 3"/>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6" name="直接连接符 5"/>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7" name="图片 2"/>
          <p:cNvPicPr>
            <a:picLocks noChangeAspect="1"/>
          </p:cNvPicPr>
          <p:nvPr userDrawn="1"/>
        </p:nvPicPr>
        <p:blipFill>
          <a:blip r:embed="rId2"/>
          <a:srcRect/>
          <a:stretch>
            <a:fillRect/>
          </a:stretch>
        </p:blipFill>
        <p:spPr bwMode="auto">
          <a:xfrm>
            <a:off x="8532813" y="60325"/>
            <a:ext cx="539750" cy="404813"/>
          </a:xfrm>
          <a:prstGeom prst="rect">
            <a:avLst/>
          </a:prstGeom>
          <a:noFill/>
          <a:ln w="9525">
            <a:noFill/>
            <a:miter lim="800000"/>
            <a:headEnd/>
            <a:tailEnd/>
          </a:ln>
        </p:spPr>
      </p:pic>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日期占位符 3"/>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
        <p:nvSpPr>
          <p:cNvPr id="9" name="灯片编号占位符 5"/>
          <p:cNvSpPr>
            <a:spLocks noGrp="1"/>
          </p:cNvSpPr>
          <p:nvPr>
            <p:ph type="sldNum" sz="quarter" idx="11"/>
          </p:nvPr>
        </p:nvSpPr>
        <p:spPr>
          <a:xfrm>
            <a:off x="6796088" y="4822825"/>
            <a:ext cx="2133600" cy="273050"/>
          </a:xfrm>
          <a:prstGeom prst="rect">
            <a:avLst/>
          </a:prstGeom>
        </p:spPr>
        <p:txBody>
          <a:bodyPr/>
          <a:lstStyle>
            <a:lvl1pPr algn="ctr">
              <a:defRPr>
                <a:ea typeface="黑体" pitchFamily="49" charset="-122"/>
              </a:defRPr>
            </a:lvl1pPr>
          </a:lstStyle>
          <a:p>
            <a:pPr>
              <a:defRPr/>
            </a:pPr>
            <a:fld id="{6A31EDAC-380E-4E2E-A54F-91FDCC50DD53}" type="slidenum">
              <a:rPr lang="zh-CN" altLang="en-US"/>
              <a:pPr>
                <a:defRPr/>
              </a:pPr>
              <a:t>‹#›</a:t>
            </a:fld>
            <a:endParaRPr lang="zh-CN" altLang="en-US"/>
          </a:p>
        </p:txBody>
      </p:sp>
    </p:spTree>
  </p:cSld>
  <p:clrMapOvr>
    <a:masterClrMapping/>
  </p:clrMapOvr>
  <p:transition spd="slow" advClick="0" advTm="100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AndTwoObj">
  <p:cSld name="标题，一项大型内容和两项小型内容">
    <p:spTree>
      <p:nvGrpSpPr>
        <p:cNvPr id="1" name=""/>
        <p:cNvGrpSpPr/>
        <p:nvPr/>
      </p:nvGrpSpPr>
      <p:grpSpPr>
        <a:xfrm>
          <a:off x="0" y="0"/>
          <a:ext cx="0" cy="0"/>
          <a:chOff x="0" y="0"/>
          <a:chExt cx="0" cy="0"/>
        </a:xfrm>
      </p:grpSpPr>
      <p:cxnSp>
        <p:nvCxnSpPr>
          <p:cNvPr id="6" name="直接连接符 5"/>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8" name="直接连接符 7"/>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9" name="图片 2"/>
          <p:cNvPicPr>
            <a:picLocks noChangeAspect="1"/>
          </p:cNvPicPr>
          <p:nvPr userDrawn="1"/>
        </p:nvPicPr>
        <p:blipFill>
          <a:blip r:embed="rId2"/>
          <a:srcRect/>
          <a:stretch>
            <a:fillRect/>
          </a:stretch>
        </p:blipFill>
        <p:spPr bwMode="auto">
          <a:xfrm>
            <a:off x="8604250" y="60325"/>
            <a:ext cx="539750" cy="404813"/>
          </a:xfrm>
          <a:prstGeom prst="rect">
            <a:avLst/>
          </a:prstGeom>
          <a:noFill/>
          <a:ln w="9525">
            <a:noFill/>
            <a:miter lim="800000"/>
            <a:headEnd/>
            <a:tailEnd/>
          </a:ln>
        </p:spPr>
      </p:pic>
      <p:sp>
        <p:nvSpPr>
          <p:cNvPr id="2" name="标题 1"/>
          <p:cNvSpPr>
            <a:spLocks noGrp="1"/>
          </p:cNvSpPr>
          <p:nvPr>
            <p:ph type="title"/>
          </p:nvPr>
        </p:nvSpPr>
        <p:spPr>
          <a:xfrm>
            <a:off x="303213" y="789384"/>
            <a:ext cx="8229600" cy="270272"/>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75160"/>
            <a:ext cx="4038600" cy="35647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75160"/>
            <a:ext cx="4038600" cy="172521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114675"/>
            <a:ext cx="4038600" cy="172521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advClick="0" advTm="100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cxnSp>
        <p:nvCxnSpPr>
          <p:cNvPr id="4" name="直接连接符 3"/>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6" name="直接连接符 5"/>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7" name="图片 14"/>
          <p:cNvPicPr>
            <a:picLocks noChangeAspect="1"/>
          </p:cNvPicPr>
          <p:nvPr userDrawn="1"/>
        </p:nvPicPr>
        <p:blipFill>
          <a:blip r:embed="rId2"/>
          <a:srcRect b="16089"/>
          <a:stretch>
            <a:fillRect/>
          </a:stretch>
        </p:blipFill>
        <p:spPr bwMode="auto">
          <a:xfrm>
            <a:off x="7380288" y="33338"/>
            <a:ext cx="1741487" cy="409575"/>
          </a:xfrm>
          <a:prstGeom prst="rect">
            <a:avLst/>
          </a:prstGeom>
          <a:noFill/>
          <a:ln w="9525">
            <a:noFill/>
            <a:miter lim="800000"/>
            <a:headEnd/>
            <a:tailEnd/>
          </a:ln>
        </p:spPr>
      </p:pic>
      <p:sp>
        <p:nvSpPr>
          <p:cNvPr id="2" name="标题 1"/>
          <p:cNvSpPr>
            <a:spLocks noGrp="1"/>
          </p:cNvSpPr>
          <p:nvPr>
            <p:ph type="title"/>
          </p:nvPr>
        </p:nvSpPr>
        <p:spPr>
          <a:xfrm>
            <a:off x="302840" y="45243"/>
            <a:ext cx="8229600" cy="436946"/>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marL="342900" indent="-342900">
              <a:buFont typeface="Wingdings" pitchFamily="2" charset="2"/>
              <a:buChar char="p"/>
              <a:defRPr>
                <a:solidFill>
                  <a:schemeClr val="tx2"/>
                </a:solidFill>
                <a:latin typeface="黑体" pitchFamily="49" charset="-122"/>
                <a:ea typeface="黑体" pitchFamily="49" charset="-122"/>
              </a:defRPr>
            </a:lvl1pPr>
            <a:lvl2pPr marL="742950" indent="-285750">
              <a:buClr>
                <a:srgbClr val="00B050"/>
              </a:buClr>
              <a:buFont typeface="Wingdings" pitchFamily="2" charset="2"/>
              <a:buChar char="n"/>
              <a:defRPr>
                <a:solidFill>
                  <a:schemeClr val="tx2"/>
                </a:solidFill>
                <a:latin typeface="楷体" pitchFamily="49" charset="-122"/>
                <a:ea typeface="楷体" pitchFamily="49" charset="-122"/>
              </a:defRPr>
            </a:lvl2pPr>
            <a:lvl3pPr marL="1143000" indent="-228600">
              <a:buClr>
                <a:schemeClr val="accent2">
                  <a:lumMod val="75000"/>
                </a:schemeClr>
              </a:buClr>
              <a:buFont typeface="Wingdings" pitchFamily="2" charset="2"/>
              <a:buChar char="u"/>
              <a:defRPr>
                <a:solidFill>
                  <a:schemeClr val="tx2"/>
                </a:solidFill>
              </a:defRPr>
            </a:lvl3pPr>
            <a:lvl4pPr>
              <a:defRPr>
                <a:solidFill>
                  <a:schemeClr val="tx2"/>
                </a:solidFill>
              </a:defRPr>
            </a:lvl4pPr>
            <a:lvl5pPr>
              <a:defRPr>
                <a:solidFill>
                  <a:schemeClr val="tx2"/>
                </a:solidFill>
              </a:defRPr>
            </a:lvl5pPr>
          </a:lstStyle>
          <a:p>
            <a:pPr lvl="0"/>
            <a:r>
              <a:rPr lang="zh-CN" altLang="en-US" dirty="0" smtClean="0"/>
              <a:t>单击此处编辑母版文本样式</a:t>
            </a:r>
          </a:p>
          <a:p>
            <a:pPr lvl="1"/>
            <a:r>
              <a:rPr lang="zh-CN" altLang="en-US" dirty="0" smtClean="0"/>
              <a:t>第二级</a:t>
            </a:r>
          </a:p>
        </p:txBody>
      </p:sp>
    </p:spTree>
  </p:cSld>
  <p:clrMapOvr>
    <a:masterClrMapping/>
  </p:clrMapOvr>
  <p:transition spd="slow" advClick="0" advTm="100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6" name="直接连接符 5"/>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7" name="图片 2"/>
          <p:cNvPicPr>
            <a:picLocks noChangeAspect="1"/>
          </p:cNvPicPr>
          <p:nvPr userDrawn="1"/>
        </p:nvPicPr>
        <p:blipFill>
          <a:blip r:embed="rId2"/>
          <a:srcRect/>
          <a:stretch>
            <a:fillRect/>
          </a:stretch>
        </p:blipFill>
        <p:spPr bwMode="auto">
          <a:xfrm>
            <a:off x="8569325" y="60325"/>
            <a:ext cx="539750" cy="404813"/>
          </a:xfrm>
          <a:prstGeom prst="rect">
            <a:avLst/>
          </a:prstGeom>
          <a:noFill/>
          <a:ln w="9525">
            <a:noFill/>
            <a:miter lim="800000"/>
            <a:headEnd/>
            <a:tailEnd/>
          </a:ln>
        </p:spPr>
      </p:pic>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8" name="日期占位符 3"/>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Tree>
  </p:cSld>
  <p:clrMapOvr>
    <a:masterClrMapping/>
  </p:clrMapOvr>
  <p:transition spd="slow" advClick="0" advTm="100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cxnSp>
        <p:nvCxnSpPr>
          <p:cNvPr id="5" name="直接连接符 4"/>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7" name="直接连接符 6"/>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8" name="图片 2"/>
          <p:cNvPicPr>
            <a:picLocks noChangeAspect="1"/>
          </p:cNvPicPr>
          <p:nvPr userDrawn="1"/>
        </p:nvPicPr>
        <p:blipFill>
          <a:blip r:embed="rId2"/>
          <a:srcRect/>
          <a:stretch>
            <a:fillRect/>
          </a:stretch>
        </p:blipFill>
        <p:spPr bwMode="auto">
          <a:xfrm>
            <a:off x="8532813" y="60325"/>
            <a:ext cx="539750" cy="404813"/>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日期占位符 4"/>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Tree>
  </p:cSld>
  <p:clrMapOvr>
    <a:masterClrMapping/>
  </p:clrMapOvr>
  <p:transition spd="slow" advClick="0" advTm="100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cxnSp>
        <p:nvCxnSpPr>
          <p:cNvPr id="7" name="直接连接符 6"/>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9" name="直接连接符 8"/>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10" name="图片 2"/>
          <p:cNvPicPr>
            <a:picLocks noChangeAspect="1"/>
          </p:cNvPicPr>
          <p:nvPr userDrawn="1"/>
        </p:nvPicPr>
        <p:blipFill>
          <a:blip r:embed="rId2"/>
          <a:srcRect/>
          <a:stretch>
            <a:fillRect/>
          </a:stretch>
        </p:blipFill>
        <p:spPr bwMode="auto">
          <a:xfrm>
            <a:off x="8532813" y="60325"/>
            <a:ext cx="539750" cy="404813"/>
          </a:xfrm>
          <a:prstGeom prst="rect">
            <a:avLst/>
          </a:prstGeom>
          <a:noFill/>
          <a:ln w="9525">
            <a:noFill/>
            <a:miter lim="800000"/>
            <a:headEnd/>
            <a:tailEnd/>
          </a:ln>
        </p:spPr>
      </p:pic>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1" name="日期占位符 6"/>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
        <p:nvSpPr>
          <p:cNvPr id="12" name="灯片编号占位符 8"/>
          <p:cNvSpPr>
            <a:spLocks noGrp="1"/>
          </p:cNvSpPr>
          <p:nvPr>
            <p:ph type="sldNum" sz="quarter" idx="11"/>
          </p:nvPr>
        </p:nvSpPr>
        <p:spPr>
          <a:xfrm>
            <a:off x="6796088" y="4822825"/>
            <a:ext cx="2133600" cy="273050"/>
          </a:xfrm>
          <a:prstGeom prst="rect">
            <a:avLst/>
          </a:prstGeom>
        </p:spPr>
        <p:txBody>
          <a:bodyPr/>
          <a:lstStyle>
            <a:lvl1pPr algn="ctr">
              <a:defRPr>
                <a:ea typeface="黑体" pitchFamily="49" charset="-122"/>
              </a:defRPr>
            </a:lvl1pPr>
          </a:lstStyle>
          <a:p>
            <a:pPr>
              <a:defRPr/>
            </a:pPr>
            <a:fld id="{F9EDFD97-B6E9-42AC-A5E7-5F4FDB0DA072}" type="slidenum">
              <a:rPr lang="zh-CN" altLang="en-US"/>
              <a:pPr>
                <a:defRPr/>
              </a:pPr>
              <a:t>‹#›</a:t>
            </a:fld>
            <a:endParaRPr lang="zh-CN" altLang="en-US"/>
          </a:p>
        </p:txBody>
      </p:sp>
    </p:spTree>
  </p:cSld>
  <p:clrMapOvr>
    <a:masterClrMapping/>
  </p:clrMapOvr>
  <p:transition spd="slow" advClick="0" advTm="100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cxnSp>
        <p:nvCxnSpPr>
          <p:cNvPr id="3" name="直接连接符 2"/>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5" name="直接连接符 4"/>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6" name="图片 2"/>
          <p:cNvPicPr>
            <a:picLocks noChangeAspect="1"/>
          </p:cNvPicPr>
          <p:nvPr userDrawn="1"/>
        </p:nvPicPr>
        <p:blipFill>
          <a:blip r:embed="rId2"/>
          <a:srcRect/>
          <a:stretch>
            <a:fillRect/>
          </a:stretch>
        </p:blipFill>
        <p:spPr bwMode="auto">
          <a:xfrm>
            <a:off x="8532813" y="60325"/>
            <a:ext cx="539750" cy="404813"/>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日期占位符 2"/>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
        <p:nvSpPr>
          <p:cNvPr id="8" name="页脚占位符 3"/>
          <p:cNvSpPr>
            <a:spLocks noGrp="1"/>
          </p:cNvSpPr>
          <p:nvPr>
            <p:ph type="ftr" sz="quarter" idx="11"/>
          </p:nvPr>
        </p:nvSpPr>
        <p:spPr>
          <a:xfrm>
            <a:off x="357188" y="4822825"/>
            <a:ext cx="3643312" cy="273050"/>
          </a:xfrm>
          <a:prstGeom prst="rect">
            <a:avLst/>
          </a:prstGeom>
        </p:spPr>
        <p:txBody>
          <a:bodyPr/>
          <a:lstStyle>
            <a:lvl1pPr algn="ctr">
              <a:defRPr>
                <a:ea typeface="黑体" pitchFamily="49" charset="-122"/>
              </a:defRPr>
            </a:lvl1pPr>
          </a:lstStyle>
          <a:p>
            <a:pPr>
              <a:defRPr/>
            </a:pPr>
            <a:r>
              <a:rPr lang="zh-CN" altLang="en-US"/>
              <a:t>电子服务与智慧工厂</a:t>
            </a:r>
          </a:p>
        </p:txBody>
      </p:sp>
      <p:sp>
        <p:nvSpPr>
          <p:cNvPr id="9" name="灯片编号占位符 4"/>
          <p:cNvSpPr>
            <a:spLocks noGrp="1"/>
          </p:cNvSpPr>
          <p:nvPr>
            <p:ph type="sldNum" sz="quarter" idx="12"/>
          </p:nvPr>
        </p:nvSpPr>
        <p:spPr>
          <a:xfrm>
            <a:off x="6796088" y="4822825"/>
            <a:ext cx="2133600" cy="273050"/>
          </a:xfrm>
          <a:prstGeom prst="rect">
            <a:avLst/>
          </a:prstGeom>
        </p:spPr>
        <p:txBody>
          <a:bodyPr/>
          <a:lstStyle>
            <a:lvl1pPr algn="ctr">
              <a:defRPr>
                <a:ea typeface="黑体" pitchFamily="49" charset="-122"/>
              </a:defRPr>
            </a:lvl1pPr>
          </a:lstStyle>
          <a:p>
            <a:pPr>
              <a:defRPr/>
            </a:pPr>
            <a:fld id="{31CB325A-99A7-4157-ADE7-D95CEE506430}" type="slidenum">
              <a:rPr lang="zh-CN" altLang="en-US"/>
              <a:pPr>
                <a:defRPr/>
              </a:pPr>
              <a:t>‹#›</a:t>
            </a:fld>
            <a:endParaRPr lang="zh-CN" altLang="en-US"/>
          </a:p>
        </p:txBody>
      </p:sp>
    </p:spTree>
  </p:cSld>
  <p:clrMapOvr>
    <a:masterClrMapping/>
  </p:clrMapOvr>
  <p:transition spd="slow" advClick="0" advTm="100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cxnSp>
        <p:nvCxnSpPr>
          <p:cNvPr id="2" name="直接连接符 1"/>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4" name="直接连接符 3"/>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5" name="日期占位符 1"/>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
        <p:nvSpPr>
          <p:cNvPr id="6" name="页脚占位符 2"/>
          <p:cNvSpPr>
            <a:spLocks noGrp="1"/>
          </p:cNvSpPr>
          <p:nvPr>
            <p:ph type="ftr" sz="quarter" idx="11"/>
          </p:nvPr>
        </p:nvSpPr>
        <p:spPr>
          <a:xfrm>
            <a:off x="357188" y="4822825"/>
            <a:ext cx="3643312" cy="273050"/>
          </a:xfrm>
          <a:prstGeom prst="rect">
            <a:avLst/>
          </a:prstGeom>
        </p:spPr>
        <p:txBody>
          <a:bodyPr/>
          <a:lstStyle>
            <a:lvl1pPr algn="ctr">
              <a:defRPr>
                <a:ea typeface="黑体" pitchFamily="49" charset="-122"/>
              </a:defRPr>
            </a:lvl1pPr>
          </a:lstStyle>
          <a:p>
            <a:pPr>
              <a:defRPr/>
            </a:pPr>
            <a:r>
              <a:rPr lang="zh-CN" altLang="en-US"/>
              <a:t>电子服务与智慧工厂</a:t>
            </a:r>
          </a:p>
        </p:txBody>
      </p:sp>
      <p:sp>
        <p:nvSpPr>
          <p:cNvPr id="7" name="灯片编号占位符 3"/>
          <p:cNvSpPr>
            <a:spLocks noGrp="1"/>
          </p:cNvSpPr>
          <p:nvPr>
            <p:ph type="sldNum" sz="quarter" idx="12"/>
          </p:nvPr>
        </p:nvSpPr>
        <p:spPr>
          <a:xfrm>
            <a:off x="6796088" y="4822825"/>
            <a:ext cx="2133600" cy="273050"/>
          </a:xfrm>
          <a:prstGeom prst="rect">
            <a:avLst/>
          </a:prstGeom>
        </p:spPr>
        <p:txBody>
          <a:bodyPr/>
          <a:lstStyle>
            <a:lvl1pPr algn="ctr">
              <a:defRPr>
                <a:ea typeface="黑体" pitchFamily="49" charset="-122"/>
              </a:defRPr>
            </a:lvl1pPr>
          </a:lstStyle>
          <a:p>
            <a:pPr>
              <a:defRPr/>
            </a:pPr>
            <a:fld id="{A976BA90-401F-4DE6-A547-568EC7BE2AB1}" type="slidenum">
              <a:rPr lang="zh-CN" altLang="en-US"/>
              <a:pPr>
                <a:defRPr/>
              </a:pPr>
              <a:t>‹#›</a:t>
            </a:fld>
            <a:endParaRPr lang="zh-CN" altLang="en-US"/>
          </a:p>
        </p:txBody>
      </p:sp>
    </p:spTree>
  </p:cSld>
  <p:clrMapOvr>
    <a:masterClrMapping/>
  </p:clrMapOvr>
  <p:transition spd="slow" advClick="0" advTm="100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cxnSp>
        <p:nvCxnSpPr>
          <p:cNvPr id="5" name="直接连接符 4"/>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7" name="直接连接符 6"/>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8" name="图片 2"/>
          <p:cNvPicPr>
            <a:picLocks noChangeAspect="1"/>
          </p:cNvPicPr>
          <p:nvPr userDrawn="1"/>
        </p:nvPicPr>
        <p:blipFill>
          <a:blip r:embed="rId2"/>
          <a:srcRect/>
          <a:stretch>
            <a:fillRect/>
          </a:stretch>
        </p:blipFill>
        <p:spPr bwMode="auto">
          <a:xfrm>
            <a:off x="8532813" y="60325"/>
            <a:ext cx="539750" cy="404813"/>
          </a:xfrm>
          <a:prstGeom prst="rect">
            <a:avLst/>
          </a:prstGeom>
          <a:noFill/>
          <a:ln w="9525">
            <a:noFill/>
            <a:miter lim="800000"/>
            <a:headEnd/>
            <a:tailEnd/>
          </a:ln>
        </p:spPr>
      </p:pic>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日期占位符 4"/>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
        <p:nvSpPr>
          <p:cNvPr id="10" name="页脚占位符 5"/>
          <p:cNvSpPr>
            <a:spLocks noGrp="1"/>
          </p:cNvSpPr>
          <p:nvPr>
            <p:ph type="ftr" sz="quarter" idx="11"/>
          </p:nvPr>
        </p:nvSpPr>
        <p:spPr>
          <a:xfrm>
            <a:off x="357188" y="4822825"/>
            <a:ext cx="3643312" cy="273050"/>
          </a:xfrm>
          <a:prstGeom prst="rect">
            <a:avLst/>
          </a:prstGeom>
        </p:spPr>
        <p:txBody>
          <a:bodyPr/>
          <a:lstStyle>
            <a:lvl1pPr algn="ctr">
              <a:defRPr>
                <a:ea typeface="黑体" pitchFamily="49" charset="-122"/>
              </a:defRPr>
            </a:lvl1pPr>
          </a:lstStyle>
          <a:p>
            <a:pPr>
              <a:defRPr/>
            </a:pPr>
            <a:r>
              <a:rPr lang="zh-CN" altLang="en-US"/>
              <a:t>电子服务与智慧工厂</a:t>
            </a:r>
          </a:p>
        </p:txBody>
      </p:sp>
      <p:sp>
        <p:nvSpPr>
          <p:cNvPr id="11" name="灯片编号占位符 6"/>
          <p:cNvSpPr>
            <a:spLocks noGrp="1"/>
          </p:cNvSpPr>
          <p:nvPr>
            <p:ph type="sldNum" sz="quarter" idx="12"/>
          </p:nvPr>
        </p:nvSpPr>
        <p:spPr>
          <a:xfrm>
            <a:off x="6796088" y="4822825"/>
            <a:ext cx="2133600" cy="273050"/>
          </a:xfrm>
          <a:prstGeom prst="rect">
            <a:avLst/>
          </a:prstGeom>
        </p:spPr>
        <p:txBody>
          <a:bodyPr/>
          <a:lstStyle>
            <a:lvl1pPr algn="ctr">
              <a:defRPr>
                <a:ea typeface="黑体" pitchFamily="49" charset="-122"/>
              </a:defRPr>
            </a:lvl1pPr>
          </a:lstStyle>
          <a:p>
            <a:pPr>
              <a:defRPr/>
            </a:pPr>
            <a:fld id="{2FAAADCC-E429-4E9F-B696-541529D56376}" type="slidenum">
              <a:rPr lang="zh-CN" altLang="en-US"/>
              <a:pPr>
                <a:defRPr/>
              </a:pPr>
              <a:t>‹#›</a:t>
            </a:fld>
            <a:endParaRPr lang="zh-CN" altLang="en-US"/>
          </a:p>
        </p:txBody>
      </p:sp>
    </p:spTree>
  </p:cSld>
  <p:clrMapOvr>
    <a:masterClrMapping/>
  </p:clrMapOvr>
  <p:transition spd="slow" advClick="0" advTm="100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cxnSp>
        <p:nvCxnSpPr>
          <p:cNvPr id="5" name="直接连接符 4"/>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cxnSp>
        <p:nvCxnSpPr>
          <p:cNvPr id="7" name="直接连接符 6"/>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pic>
        <p:nvPicPr>
          <p:cNvPr id="8" name="图片 2"/>
          <p:cNvPicPr>
            <a:picLocks noChangeAspect="1"/>
          </p:cNvPicPr>
          <p:nvPr userDrawn="1"/>
        </p:nvPicPr>
        <p:blipFill>
          <a:blip r:embed="rId2"/>
          <a:srcRect/>
          <a:stretch>
            <a:fillRect/>
          </a:stretch>
        </p:blipFill>
        <p:spPr bwMode="auto">
          <a:xfrm>
            <a:off x="8532813" y="60325"/>
            <a:ext cx="539750" cy="404813"/>
          </a:xfrm>
          <a:prstGeom prst="rect">
            <a:avLst/>
          </a:prstGeom>
          <a:noFill/>
          <a:ln w="9525">
            <a:noFill/>
            <a:miter lim="800000"/>
            <a:headEnd/>
            <a:tailEnd/>
          </a:ln>
        </p:spPr>
      </p:pic>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日期占位符 4"/>
          <p:cNvSpPr>
            <a:spLocks noGrp="1"/>
          </p:cNvSpPr>
          <p:nvPr>
            <p:ph type="dt" sz="half" idx="10"/>
          </p:nvPr>
        </p:nvSpPr>
        <p:spPr>
          <a:xfrm>
            <a:off x="457200" y="4767263"/>
            <a:ext cx="2133600" cy="274637"/>
          </a:xfrm>
          <a:prstGeom prst="rect">
            <a:avLst/>
          </a:prstGeom>
        </p:spPr>
        <p:txBody>
          <a:bodyPr vert="horz" wrap="square" lIns="91440" tIns="45720" rIns="91440" bIns="45720" numCol="1" anchor="t" anchorCtr="0" compatLnSpc="1">
            <a:prstTxWarp prst="textNoShape">
              <a:avLst/>
            </a:prstTxWarp>
          </a:bodyPr>
          <a:lstStyle>
            <a:lvl1pPr algn="l">
              <a:defRPr sz="1800">
                <a:solidFill>
                  <a:schemeClr val="tx1"/>
                </a:solidFill>
                <a:latin typeface="Calibri" pitchFamily="34" charset="0"/>
                <a:ea typeface="宋体" pitchFamily="2" charset="-122"/>
              </a:defRPr>
            </a:lvl1pPr>
          </a:lstStyle>
          <a:p>
            <a:pPr>
              <a:defRPr/>
            </a:pPr>
            <a:endParaRPr lang="zh-CN" altLang="en-US"/>
          </a:p>
        </p:txBody>
      </p:sp>
      <p:sp>
        <p:nvSpPr>
          <p:cNvPr id="10" name="灯片编号占位符 6"/>
          <p:cNvSpPr>
            <a:spLocks noGrp="1"/>
          </p:cNvSpPr>
          <p:nvPr>
            <p:ph type="sldNum" sz="quarter" idx="11"/>
          </p:nvPr>
        </p:nvSpPr>
        <p:spPr>
          <a:xfrm>
            <a:off x="6796088" y="4822825"/>
            <a:ext cx="2133600" cy="273050"/>
          </a:xfrm>
          <a:prstGeom prst="rect">
            <a:avLst/>
          </a:prstGeom>
        </p:spPr>
        <p:txBody>
          <a:bodyPr/>
          <a:lstStyle>
            <a:lvl1pPr algn="ctr">
              <a:defRPr>
                <a:ea typeface="黑体" pitchFamily="49" charset="-122"/>
              </a:defRPr>
            </a:lvl1pPr>
          </a:lstStyle>
          <a:p>
            <a:pPr>
              <a:defRPr/>
            </a:pPr>
            <a:fld id="{2B6BD0DD-9FD1-4756-8974-A65612E34C01}" type="slidenum">
              <a:rPr lang="zh-CN" altLang="en-US"/>
              <a:pPr>
                <a:defRPr/>
              </a:pPr>
              <a:t>‹#›</a:t>
            </a:fld>
            <a:endParaRPr lang="zh-CN" altLang="en-US"/>
          </a:p>
        </p:txBody>
      </p:sp>
    </p:spTree>
  </p:cSld>
  <p:clrMapOvr>
    <a:masterClrMapping/>
  </p:clrMapOvr>
  <p:transition spd="slow" advClick="0" advTm="1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直接连接符 8"/>
          <p:cNvCxnSpPr/>
          <p:nvPr/>
        </p:nvCxnSpPr>
        <p:spPr>
          <a:xfrm>
            <a:off x="0" y="53498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143750" y="465138"/>
            <a:ext cx="2000250" cy="6985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1028" name="标题占位符 1"/>
          <p:cNvSpPr>
            <a:spLocks noGrp="1"/>
          </p:cNvSpPr>
          <p:nvPr>
            <p:ph type="title"/>
          </p:nvPr>
        </p:nvSpPr>
        <p:spPr bwMode="auto">
          <a:xfrm>
            <a:off x="285750" y="107950"/>
            <a:ext cx="8229600" cy="436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一、单击此处编辑母版标题样式</a:t>
            </a:r>
          </a:p>
        </p:txBody>
      </p:sp>
      <p:sp>
        <p:nvSpPr>
          <p:cNvPr id="1029" name="文本占位符 2"/>
          <p:cNvSpPr>
            <a:spLocks noGrp="1"/>
          </p:cNvSpPr>
          <p:nvPr>
            <p:ph type="body" idx="1"/>
          </p:nvPr>
        </p:nvSpPr>
        <p:spPr bwMode="auto">
          <a:xfrm>
            <a:off x="303213" y="617538"/>
            <a:ext cx="8516937" cy="4168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cxnSp>
        <p:nvCxnSpPr>
          <p:cNvPr id="11" name="直接连接符 10"/>
          <p:cNvCxnSpPr/>
          <p:nvPr/>
        </p:nvCxnSpPr>
        <p:spPr>
          <a:xfrm>
            <a:off x="0" y="4821238"/>
            <a:ext cx="9144000" cy="1587"/>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Click="0" advTm="1000"/>
  <p:timing>
    <p:tnLst>
      <p:par>
        <p:cTn id="1" dur="indefinite" restart="never" nodeType="tmRoot"/>
      </p:par>
    </p:tnLst>
  </p:timing>
  <p:hf hdr="0" dt="0"/>
  <p:txStyles>
    <p:titleStyle>
      <a:lvl1pPr algn="l" rtl="0" eaLnBrk="0" fontAlgn="base" hangingPunct="0">
        <a:spcBef>
          <a:spcPct val="0"/>
        </a:spcBef>
        <a:spcAft>
          <a:spcPct val="0"/>
        </a:spcAft>
        <a:defRPr sz="2800" b="1" kern="1200">
          <a:solidFill>
            <a:srgbClr val="CC0000"/>
          </a:solidFill>
          <a:latin typeface="黑体" pitchFamily="2" charset="-122"/>
          <a:ea typeface="黑体" pitchFamily="2" charset="-122"/>
          <a:cs typeface="黑体" charset="0"/>
        </a:defRPr>
      </a:lvl1pPr>
      <a:lvl2pPr algn="l" rtl="0" eaLnBrk="0" fontAlgn="base" hangingPunct="0">
        <a:spcBef>
          <a:spcPct val="0"/>
        </a:spcBef>
        <a:spcAft>
          <a:spcPct val="0"/>
        </a:spcAft>
        <a:defRPr sz="2800" b="1">
          <a:solidFill>
            <a:srgbClr val="CC0000"/>
          </a:solidFill>
          <a:latin typeface="黑体" pitchFamily="2" charset="-122"/>
          <a:ea typeface="黑体" pitchFamily="2" charset="-122"/>
          <a:cs typeface="黑体" charset="0"/>
        </a:defRPr>
      </a:lvl2pPr>
      <a:lvl3pPr algn="l" rtl="0" eaLnBrk="0" fontAlgn="base" hangingPunct="0">
        <a:spcBef>
          <a:spcPct val="0"/>
        </a:spcBef>
        <a:spcAft>
          <a:spcPct val="0"/>
        </a:spcAft>
        <a:defRPr sz="2800" b="1">
          <a:solidFill>
            <a:srgbClr val="CC0000"/>
          </a:solidFill>
          <a:latin typeface="黑体" pitchFamily="2" charset="-122"/>
          <a:ea typeface="黑体" pitchFamily="2" charset="-122"/>
          <a:cs typeface="黑体" charset="0"/>
        </a:defRPr>
      </a:lvl3pPr>
      <a:lvl4pPr algn="l" rtl="0" eaLnBrk="0" fontAlgn="base" hangingPunct="0">
        <a:spcBef>
          <a:spcPct val="0"/>
        </a:spcBef>
        <a:spcAft>
          <a:spcPct val="0"/>
        </a:spcAft>
        <a:defRPr sz="2800" b="1">
          <a:solidFill>
            <a:srgbClr val="CC0000"/>
          </a:solidFill>
          <a:latin typeface="黑体" pitchFamily="2" charset="-122"/>
          <a:ea typeface="黑体" pitchFamily="2" charset="-122"/>
          <a:cs typeface="黑体" charset="0"/>
        </a:defRPr>
      </a:lvl4pPr>
      <a:lvl5pPr algn="l" rtl="0" eaLnBrk="0" fontAlgn="base" hangingPunct="0">
        <a:spcBef>
          <a:spcPct val="0"/>
        </a:spcBef>
        <a:spcAft>
          <a:spcPct val="0"/>
        </a:spcAft>
        <a:defRPr sz="2800" b="1">
          <a:solidFill>
            <a:srgbClr val="CC0000"/>
          </a:solidFill>
          <a:latin typeface="黑体" pitchFamily="2" charset="-122"/>
          <a:ea typeface="黑体" pitchFamily="2" charset="-122"/>
          <a:cs typeface="黑体" charset="0"/>
        </a:defRPr>
      </a:lvl5pPr>
      <a:lvl6pPr marL="457200" algn="l" rtl="0" fontAlgn="base">
        <a:spcBef>
          <a:spcPct val="0"/>
        </a:spcBef>
        <a:spcAft>
          <a:spcPct val="0"/>
        </a:spcAft>
        <a:defRPr sz="2400" b="1">
          <a:solidFill>
            <a:srgbClr val="EDF6F9"/>
          </a:solidFill>
          <a:latin typeface="微软雅黑" pitchFamily="34" charset="-122"/>
          <a:ea typeface="微软雅黑" pitchFamily="34" charset="-122"/>
        </a:defRPr>
      </a:lvl6pPr>
      <a:lvl7pPr marL="914400" algn="l" rtl="0" fontAlgn="base">
        <a:spcBef>
          <a:spcPct val="0"/>
        </a:spcBef>
        <a:spcAft>
          <a:spcPct val="0"/>
        </a:spcAft>
        <a:defRPr sz="2400" b="1">
          <a:solidFill>
            <a:srgbClr val="EDF6F9"/>
          </a:solidFill>
          <a:latin typeface="微软雅黑" pitchFamily="34" charset="-122"/>
          <a:ea typeface="微软雅黑" pitchFamily="34" charset="-122"/>
        </a:defRPr>
      </a:lvl7pPr>
      <a:lvl8pPr marL="1371600" algn="l" rtl="0" fontAlgn="base">
        <a:spcBef>
          <a:spcPct val="0"/>
        </a:spcBef>
        <a:spcAft>
          <a:spcPct val="0"/>
        </a:spcAft>
        <a:defRPr sz="2400" b="1">
          <a:solidFill>
            <a:srgbClr val="EDF6F9"/>
          </a:solidFill>
          <a:latin typeface="微软雅黑" pitchFamily="34" charset="-122"/>
          <a:ea typeface="微软雅黑" pitchFamily="34" charset="-122"/>
        </a:defRPr>
      </a:lvl8pPr>
      <a:lvl9pPr marL="1828800" algn="l" rtl="0" fontAlgn="base">
        <a:spcBef>
          <a:spcPct val="0"/>
        </a:spcBef>
        <a:spcAft>
          <a:spcPct val="0"/>
        </a:spcAft>
        <a:defRPr sz="2400" b="1">
          <a:solidFill>
            <a:srgbClr val="EDF6F9"/>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微软雅黑" pitchFamily="34" charset="-122"/>
          <a:ea typeface="微软雅黑" pitchFamily="34" charset="-122"/>
          <a:cs typeface="微软雅黑"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微软雅黑" pitchFamily="34" charset="-122"/>
          <a:ea typeface="微软雅黑" pitchFamily="34" charset="-122"/>
          <a:cs typeface="微软雅黑" charset="0"/>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微软雅黑" pitchFamily="34" charset="-122"/>
          <a:ea typeface="微软雅黑" pitchFamily="34" charset="-122"/>
          <a:cs typeface="微软雅黑"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微软雅黑" pitchFamily="34" charset="-122"/>
          <a:ea typeface="微软雅黑" pitchFamily="34" charset="-122"/>
          <a:cs typeface="微软雅黑" charset="0"/>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微软雅黑" pitchFamily="34" charset="-122"/>
          <a:ea typeface="微软雅黑" pitchFamily="34" charset="-122"/>
          <a:cs typeface="微软雅黑"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图片 3"/>
          <p:cNvPicPr>
            <a:picLocks noChangeAspect="1"/>
          </p:cNvPicPr>
          <p:nvPr/>
        </p:nvPicPr>
        <p:blipFill>
          <a:blip r:embed="rId3"/>
          <a:srcRect b="14674"/>
          <a:stretch>
            <a:fillRect/>
          </a:stretch>
        </p:blipFill>
        <p:spPr bwMode="auto">
          <a:xfrm>
            <a:off x="2916238" y="3579813"/>
            <a:ext cx="3816350" cy="1400175"/>
          </a:xfrm>
          <a:prstGeom prst="rect">
            <a:avLst/>
          </a:prstGeom>
          <a:noFill/>
          <a:ln w="9525">
            <a:noFill/>
            <a:miter lim="800000"/>
            <a:headEnd/>
            <a:tailEnd/>
          </a:ln>
        </p:spPr>
      </p:pic>
      <p:sp>
        <p:nvSpPr>
          <p:cNvPr id="266251" name="Text Box 11"/>
          <p:cNvSpPr txBox="1">
            <a:spLocks noChangeArrowheads="1"/>
          </p:cNvSpPr>
          <p:nvPr/>
        </p:nvSpPr>
        <p:spPr bwMode="auto">
          <a:xfrm>
            <a:off x="6985000" y="-20638"/>
            <a:ext cx="2195513" cy="461963"/>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
        <p:nvSpPr>
          <p:cNvPr id="266253" name="Text Box 13"/>
          <p:cNvSpPr txBox="1">
            <a:spLocks noChangeArrowheads="1"/>
          </p:cNvSpPr>
          <p:nvPr/>
        </p:nvSpPr>
        <p:spPr bwMode="auto">
          <a:xfrm>
            <a:off x="1547813" y="915988"/>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sp>
        <p:nvSpPr>
          <p:cNvPr id="266254" name="Text Box 14"/>
          <p:cNvSpPr txBox="1">
            <a:spLocks noChangeArrowheads="1"/>
          </p:cNvSpPr>
          <p:nvPr/>
        </p:nvSpPr>
        <p:spPr bwMode="auto">
          <a:xfrm>
            <a:off x="2987675" y="2847975"/>
            <a:ext cx="3671888" cy="947738"/>
          </a:xfrm>
          <a:prstGeom prst="rect">
            <a:avLst/>
          </a:prstGeom>
          <a:noFill/>
          <a:ln>
            <a:noFill/>
          </a:ln>
          <a:effectLst/>
          <a:extLst/>
        </p:spPr>
        <p:txBody>
          <a:bodyPr>
            <a:spAutoFit/>
          </a:bodyPr>
          <a:lstStyle/>
          <a:p>
            <a:pPr algn="ctr">
              <a:lnSpc>
                <a:spcPct val="120000"/>
              </a:lnSpc>
              <a:defRPr/>
            </a:pPr>
            <a:r>
              <a:rPr lang="zh-CN" altLang="en-US" sz="1600" b="1" dirty="0">
                <a:solidFill>
                  <a:schemeClr val="tx1"/>
                </a:solidFill>
                <a:effectLst>
                  <a:outerShdw blurRad="38100" dist="38100" dir="2700000" algn="tl">
                    <a:srgbClr val="C0C0C0"/>
                  </a:outerShdw>
                </a:effectLst>
                <a:ea typeface="黑体" pitchFamily="49" charset="-122"/>
              </a:rPr>
              <a:t>浙江大学城市学院</a:t>
            </a:r>
          </a:p>
          <a:p>
            <a:pPr algn="ctr">
              <a:lnSpc>
                <a:spcPct val="120000"/>
              </a:lnSpc>
              <a:defRPr/>
            </a:pPr>
            <a:r>
              <a:rPr lang="zh-CN" altLang="en-US" sz="1600" b="1" dirty="0">
                <a:solidFill>
                  <a:schemeClr val="tx1"/>
                </a:solidFill>
                <a:effectLst>
                  <a:outerShdw blurRad="38100" dist="38100" dir="2700000" algn="tl">
                    <a:srgbClr val="C0C0C0"/>
                  </a:outerShdw>
                </a:effectLst>
                <a:ea typeface="黑体" pitchFamily="49" charset="-122"/>
              </a:rPr>
              <a:t>吴明晖 教授</a:t>
            </a:r>
          </a:p>
          <a:p>
            <a:pPr algn="ctr">
              <a:lnSpc>
                <a:spcPct val="120000"/>
              </a:lnSpc>
              <a:defRPr/>
            </a:pPr>
            <a:r>
              <a:rPr lang="en-US" altLang="zh-CN" sz="1600" b="1" dirty="0">
                <a:solidFill>
                  <a:schemeClr val="tx1"/>
                </a:solidFill>
                <a:effectLst>
                  <a:outerShdw blurRad="38100" dist="38100" dir="2700000" algn="tl">
                    <a:srgbClr val="C0C0C0"/>
                  </a:outerShdw>
                </a:effectLst>
                <a:ea typeface="黑体" pitchFamily="49" charset="-122"/>
              </a:rPr>
              <a:t>mhwu@zucc.edu.cn</a:t>
            </a:r>
            <a:endParaRPr lang="en-US" altLang="zh-CN" sz="1600" dirty="0">
              <a:solidFill>
                <a:srgbClr val="0033CC"/>
              </a:solidFill>
              <a:effectLst>
                <a:outerShdw blurRad="38100" dist="38100" dir="2700000" algn="tl">
                  <a:srgbClr val="C0C0C0"/>
                </a:outerShdw>
              </a:effectLst>
              <a:ea typeface="黑体" pitchFamily="49" charset="-122"/>
            </a:endParaRPr>
          </a:p>
        </p:txBody>
      </p:sp>
      <p:pic>
        <p:nvPicPr>
          <p:cNvPr id="16389" name="图片 1"/>
          <p:cNvPicPr>
            <a:picLocks noChangeAspect="1"/>
          </p:cNvPicPr>
          <p:nvPr/>
        </p:nvPicPr>
        <p:blipFill>
          <a:blip r:embed="rId4"/>
          <a:srcRect b="19107"/>
          <a:stretch>
            <a:fillRect/>
          </a:stretch>
        </p:blipFill>
        <p:spPr bwMode="auto">
          <a:xfrm>
            <a:off x="34925" y="-3175"/>
            <a:ext cx="2160588" cy="484188"/>
          </a:xfrm>
          <a:prstGeom prst="rect">
            <a:avLst/>
          </a:prstGeom>
          <a:noFill/>
          <a:ln w="9525">
            <a:noFill/>
            <a:miter lim="800000"/>
            <a:headEnd/>
            <a:tailEnd/>
          </a:ln>
        </p:spPr>
      </p:pic>
      <p:sp>
        <p:nvSpPr>
          <p:cNvPr id="266247" name="Rectangle 7"/>
          <p:cNvSpPr>
            <a:spLocks noChangeArrowheads="1"/>
          </p:cNvSpPr>
          <p:nvPr/>
        </p:nvSpPr>
        <p:spPr bwMode="auto">
          <a:xfrm>
            <a:off x="539750" y="1995488"/>
            <a:ext cx="8382000" cy="760412"/>
          </a:xfrm>
          <a:prstGeom prst="rect">
            <a:avLst/>
          </a:prstGeom>
          <a:noFill/>
          <a:ln>
            <a:noFill/>
          </a:ln>
          <a:effectLst/>
          <a:extLst/>
        </p:spPr>
        <p:txBody>
          <a:bodyPr/>
          <a:lstStyle/>
          <a:p>
            <a:pPr algn="ctr">
              <a:lnSpc>
                <a:spcPct val="140000"/>
              </a:lnSpc>
              <a:spcBef>
                <a:spcPct val="50000"/>
              </a:spcBef>
              <a:defRPr/>
            </a:pPr>
            <a:r>
              <a:rPr lang="zh-CN" altLang="en-US" sz="2800" b="1">
                <a:solidFill>
                  <a:srgbClr val="0070C0"/>
                </a:solidFill>
                <a:effectLst>
                  <a:outerShdw blurRad="38100" dist="38100" dir="2700000" algn="tl">
                    <a:srgbClr val="C0C0C0"/>
                  </a:outerShdw>
                </a:effectLst>
                <a:latin typeface="微软雅黑"/>
                <a:ea typeface="微软雅黑"/>
                <a:cs typeface="微软雅黑"/>
              </a:rPr>
              <a:t>安安的通讯助手</a:t>
            </a:r>
            <a:endParaRPr lang="en-US" altLang="zh-CN" sz="2800" b="1">
              <a:solidFill>
                <a:srgbClr val="0070C0"/>
              </a:solidFill>
              <a:effectLst>
                <a:outerShdw blurRad="38100" dist="38100" dir="2700000" algn="tl">
                  <a:srgbClr val="C0C0C0"/>
                </a:outerShdw>
              </a:effectLst>
              <a:latin typeface="微软雅黑"/>
              <a:ea typeface="微软雅黑"/>
              <a:cs typeface="微软雅黑"/>
            </a:endParaRPr>
          </a:p>
          <a:p>
            <a:pPr algn="ctr">
              <a:lnSpc>
                <a:spcPct val="140000"/>
              </a:lnSpc>
              <a:spcBef>
                <a:spcPct val="50000"/>
              </a:spcBef>
              <a:defRPr/>
            </a:pPr>
            <a:endParaRPr lang="zh-CN" altLang="en-US" sz="1800">
              <a:solidFill>
                <a:schemeClr val="bg2"/>
              </a:solidFill>
              <a:latin typeface="隶书" pitchFamily="49" charset="-122"/>
              <a:ea typeface="隶书" pitchFamily="49" charset="-122"/>
            </a:endParaRPr>
          </a:p>
        </p:txBody>
      </p:sp>
    </p:spTree>
  </p:cSld>
  <p:clrMapOvr>
    <a:masterClrMapping/>
  </p:clrMapOvr>
  <p:transition spd="slow" advClick="0" advTm="1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idx="4294967295"/>
          </p:nvPr>
        </p:nvSpPr>
        <p:spPr>
          <a:xfrm>
            <a:off x="303213" y="46038"/>
            <a:ext cx="8229600" cy="436562"/>
          </a:xfrm>
        </p:spPr>
        <p:txBody>
          <a:bodyPr/>
          <a:lstStyle/>
          <a:p>
            <a:r>
              <a:rPr lang="zh-CN" altLang="en-US" smtClean="0"/>
              <a:t>所有组件的说明及属性设置（</a:t>
            </a:r>
            <a:r>
              <a:rPr lang="en-US" altLang="zh-CN" smtClean="0"/>
              <a:t>1</a:t>
            </a:r>
            <a:r>
              <a:rPr lang="zh-CN" altLang="en-US" smtClean="0"/>
              <a:t>） </a:t>
            </a:r>
          </a:p>
        </p:txBody>
      </p:sp>
      <p:pic>
        <p:nvPicPr>
          <p:cNvPr id="26626" name="Picture 4"/>
          <p:cNvPicPr>
            <a:picLocks noChangeAspect="1" noChangeArrowheads="1"/>
          </p:cNvPicPr>
          <p:nvPr/>
        </p:nvPicPr>
        <p:blipFill>
          <a:blip r:embed="rId2"/>
          <a:srcRect/>
          <a:stretch>
            <a:fillRect/>
          </a:stretch>
        </p:blipFill>
        <p:spPr bwMode="auto">
          <a:xfrm>
            <a:off x="395288" y="555625"/>
            <a:ext cx="4608512" cy="426085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idx="4294967295"/>
          </p:nvPr>
        </p:nvSpPr>
        <p:spPr>
          <a:xfrm>
            <a:off x="303213" y="46038"/>
            <a:ext cx="8229600" cy="436562"/>
          </a:xfrm>
        </p:spPr>
        <p:txBody>
          <a:bodyPr/>
          <a:lstStyle/>
          <a:p>
            <a:r>
              <a:rPr lang="zh-CN" altLang="en-US" smtClean="0"/>
              <a:t>所有组件的说明及属性设置（</a:t>
            </a:r>
            <a:r>
              <a:rPr lang="en-US" altLang="zh-CN" smtClean="0"/>
              <a:t>2</a:t>
            </a:r>
            <a:r>
              <a:rPr lang="zh-CN" altLang="en-US" smtClean="0"/>
              <a:t>） </a:t>
            </a:r>
          </a:p>
        </p:txBody>
      </p:sp>
      <p:pic>
        <p:nvPicPr>
          <p:cNvPr id="27650" name="Picture 4"/>
          <p:cNvPicPr>
            <a:picLocks noChangeAspect="1" noChangeArrowheads="1"/>
          </p:cNvPicPr>
          <p:nvPr/>
        </p:nvPicPr>
        <p:blipFill>
          <a:blip r:embed="rId2"/>
          <a:srcRect/>
          <a:stretch>
            <a:fillRect/>
          </a:stretch>
        </p:blipFill>
        <p:spPr bwMode="auto">
          <a:xfrm>
            <a:off x="468313" y="627063"/>
            <a:ext cx="5915025" cy="427672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idx="4294967295"/>
          </p:nvPr>
        </p:nvSpPr>
        <p:spPr>
          <a:xfrm>
            <a:off x="303213" y="46038"/>
            <a:ext cx="8229600" cy="436562"/>
          </a:xfrm>
        </p:spPr>
        <p:txBody>
          <a:bodyPr/>
          <a:lstStyle/>
          <a:p>
            <a:r>
              <a:rPr lang="zh-CN" altLang="en-US" smtClean="0"/>
              <a:t>所有组件的说明及属性设置（</a:t>
            </a:r>
            <a:r>
              <a:rPr lang="en-US" altLang="zh-CN" smtClean="0"/>
              <a:t>3</a:t>
            </a:r>
            <a:r>
              <a:rPr lang="zh-CN" altLang="en-US" smtClean="0"/>
              <a:t>） </a:t>
            </a:r>
          </a:p>
        </p:txBody>
      </p:sp>
      <p:pic>
        <p:nvPicPr>
          <p:cNvPr id="28674" name="Picture 4"/>
          <p:cNvPicPr>
            <a:picLocks noChangeAspect="1" noChangeArrowheads="1"/>
          </p:cNvPicPr>
          <p:nvPr/>
        </p:nvPicPr>
        <p:blipFill>
          <a:blip r:embed="rId2"/>
          <a:srcRect/>
          <a:stretch>
            <a:fillRect/>
          </a:stretch>
        </p:blipFill>
        <p:spPr bwMode="auto">
          <a:xfrm>
            <a:off x="468313" y="555625"/>
            <a:ext cx="5895975" cy="428625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idx="4294967295"/>
          </p:nvPr>
        </p:nvSpPr>
        <p:spPr>
          <a:xfrm>
            <a:off x="303213" y="46038"/>
            <a:ext cx="8229600" cy="436562"/>
          </a:xfrm>
        </p:spPr>
        <p:txBody>
          <a:bodyPr/>
          <a:lstStyle/>
          <a:p>
            <a:r>
              <a:rPr lang="zh-CN" altLang="en-US" smtClean="0"/>
              <a:t>布局小技巧</a:t>
            </a:r>
          </a:p>
        </p:txBody>
      </p:sp>
      <p:pic>
        <p:nvPicPr>
          <p:cNvPr id="29698" name="Picture 4"/>
          <p:cNvPicPr>
            <a:picLocks noChangeAspect="1" noChangeArrowheads="1"/>
          </p:cNvPicPr>
          <p:nvPr/>
        </p:nvPicPr>
        <p:blipFill>
          <a:blip r:embed="rId2"/>
          <a:srcRect/>
          <a:stretch>
            <a:fillRect/>
          </a:stretch>
        </p:blipFill>
        <p:spPr bwMode="auto">
          <a:xfrm>
            <a:off x="323850" y="627063"/>
            <a:ext cx="2790825" cy="4176712"/>
          </a:xfrm>
          <a:prstGeom prst="rect">
            <a:avLst/>
          </a:prstGeom>
          <a:noFill/>
          <a:ln w="9525">
            <a:noFill/>
            <a:miter lim="800000"/>
            <a:headEnd/>
            <a:tailEnd/>
          </a:ln>
        </p:spPr>
      </p:pic>
      <p:sp>
        <p:nvSpPr>
          <p:cNvPr id="29699" name="Rectangle 3"/>
          <p:cNvSpPr>
            <a:spLocks/>
          </p:cNvSpPr>
          <p:nvPr/>
        </p:nvSpPr>
        <p:spPr bwMode="auto">
          <a:xfrm>
            <a:off x="3492500" y="771525"/>
            <a:ext cx="5256213" cy="1565275"/>
          </a:xfrm>
          <a:prstGeom prst="rect">
            <a:avLst/>
          </a:prstGeom>
          <a:noFill/>
          <a:ln w="9525">
            <a:noFill/>
            <a:miter lim="800000"/>
            <a:headEnd/>
            <a:tailEnd/>
          </a:ln>
        </p:spPr>
        <p:txBody>
          <a:bodyPr/>
          <a:lstStyle/>
          <a:p>
            <a:pPr marL="495300" indent="-495300">
              <a:spcAft>
                <a:spcPct val="50000"/>
              </a:spcAft>
              <a:buFontTx/>
              <a:buChar char="•"/>
            </a:pPr>
            <a:r>
              <a:rPr kumimoji="1" lang="zh-CN" altLang="en-US" sz="2000">
                <a:solidFill>
                  <a:schemeClr val="tx1"/>
                </a:solidFill>
                <a:latin typeface="黑体" pitchFamily="2" charset="-122"/>
                <a:ea typeface="黑体" pitchFamily="2" charset="-122"/>
              </a:rPr>
              <a:t>图中</a:t>
            </a:r>
            <a:r>
              <a:rPr kumimoji="1" lang="zh-CN" altLang="en-US" sz="2000">
                <a:solidFill>
                  <a:schemeClr val="tx1"/>
                </a:solidFill>
                <a:ea typeface="黑体" pitchFamily="2" charset="-122"/>
              </a:rPr>
              <a:t>“</a:t>
            </a:r>
            <a:r>
              <a:rPr kumimoji="1" lang="zh-CN" altLang="en-US" sz="2000">
                <a:solidFill>
                  <a:schemeClr val="tx1"/>
                </a:solidFill>
                <a:latin typeface="黑体" pitchFamily="2" charset="-122"/>
                <a:ea typeface="黑体" pitchFamily="2" charset="-122"/>
              </a:rPr>
              <a:t>修改短信回复内容</a:t>
            </a:r>
            <a:r>
              <a:rPr kumimoji="1" lang="zh-CN" altLang="en-US" sz="2000">
                <a:solidFill>
                  <a:schemeClr val="tx1"/>
                </a:solidFill>
                <a:ea typeface="黑体" pitchFamily="2" charset="-122"/>
              </a:rPr>
              <a:t>”</a:t>
            </a:r>
            <a:r>
              <a:rPr kumimoji="1" lang="zh-CN" altLang="en-US" sz="2000">
                <a:solidFill>
                  <a:schemeClr val="tx1"/>
                </a:solidFill>
                <a:latin typeface="黑体" pitchFamily="2" charset="-122"/>
                <a:ea typeface="黑体" pitchFamily="2" charset="-122"/>
              </a:rPr>
              <a:t>的按钮是靠右对齐的，而屏幕的对齐方式是居中</a:t>
            </a:r>
          </a:p>
          <a:p>
            <a:pPr marL="495300" indent="-495300">
              <a:spcAft>
                <a:spcPct val="50000"/>
              </a:spcAft>
              <a:buFontTx/>
              <a:buChar char="•"/>
            </a:pPr>
            <a:r>
              <a:rPr kumimoji="1" lang="zh-CN" altLang="en-US" sz="2000">
                <a:solidFill>
                  <a:schemeClr val="tx1"/>
                </a:solidFill>
                <a:latin typeface="黑体" pitchFamily="2" charset="-122"/>
                <a:ea typeface="黑体" pitchFamily="2" charset="-122"/>
              </a:rPr>
              <a:t>为了实现这个效果，首先加入了一个水平布局组件，把水平布局组件的对齐方式改为居右</a:t>
            </a:r>
          </a:p>
          <a:p>
            <a:pPr marL="495300" indent="-495300">
              <a:spcAft>
                <a:spcPct val="50000"/>
              </a:spcAft>
              <a:buFontTx/>
              <a:buChar char="•"/>
            </a:pPr>
            <a:r>
              <a:rPr kumimoji="1" lang="zh-CN" altLang="en-US" sz="2000">
                <a:solidFill>
                  <a:schemeClr val="tx1"/>
                </a:solidFill>
                <a:latin typeface="黑体" pitchFamily="2" charset="-122"/>
                <a:ea typeface="黑体" pitchFamily="2" charset="-122"/>
              </a:rPr>
              <a:t>另外，在把水平布局的宽度改为充满。这样一来放置在水平布局中的按钮组件就会呈现出屏幕居右对齐的效果了</a:t>
            </a:r>
            <a:r>
              <a:rPr kumimoji="1" lang="zh-CN" altLang="en-US"/>
              <a:t> </a:t>
            </a:r>
          </a:p>
        </p:txBody>
      </p:sp>
    </p:spTree>
  </p:cSld>
  <p:clrMapOvr>
    <a:masterClrMapping/>
  </p:clrMapOvr>
  <p:transition spd="slow" advClick="0" advTm="1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ea typeface="微软雅黑"/>
                <a:cs typeface="微软雅黑"/>
              </a:rPr>
              <a:t>安安的通讯助手</a:t>
            </a:r>
            <a:r>
              <a:rPr lang="en-US" altLang="zh-CN" sz="4400" b="1">
                <a:solidFill>
                  <a:srgbClr val="0070C0"/>
                </a:solidFill>
                <a:effectLst>
                  <a:outerShdw blurRad="38100" dist="38100" dir="2700000" algn="tl">
                    <a:srgbClr val="C0C0C0"/>
                  </a:outerShdw>
                </a:effectLst>
                <a:latin typeface="微软雅黑"/>
                <a:ea typeface="微软雅黑"/>
                <a:cs typeface="微软雅黑"/>
              </a:rPr>
              <a:t>–</a:t>
            </a:r>
            <a:r>
              <a:rPr lang="zh-CN" altLang="en-US" sz="4400" b="1">
                <a:solidFill>
                  <a:srgbClr val="0070C0"/>
                </a:solidFill>
                <a:effectLst>
                  <a:outerShdw blurRad="38100" dist="38100" dir="2700000" algn="tl">
                    <a:srgbClr val="C0C0C0"/>
                  </a:outerShdw>
                </a:effectLst>
                <a:latin typeface="微软雅黑"/>
                <a:ea typeface="微软雅黑"/>
                <a:cs typeface="微软雅黑"/>
              </a:rPr>
              <a:t>行为逻辑设计</a:t>
            </a:r>
          </a:p>
          <a:p>
            <a:pPr algn="ctr">
              <a:lnSpc>
                <a:spcPct val="140000"/>
              </a:lnSpc>
              <a:spcBef>
                <a:spcPct val="50000"/>
              </a:spcBef>
              <a:defRPr/>
            </a:pPr>
            <a:endParaRPr lang="zh-CN" altLang="en-US" sz="1800">
              <a:solidFill>
                <a:schemeClr val="bg2"/>
              </a:solidFill>
              <a:latin typeface="隶书" pitchFamily="49" charset="-122"/>
              <a:ea typeface="隶书" pitchFamily="49" charset="-122"/>
            </a:endParaRP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30724"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30725"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ea typeface="微软雅黑"/>
                <a:cs typeface="微软雅黑"/>
              </a:rPr>
              <a:t>自动回复短信</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31748"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31749"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idx="4294967295"/>
          </p:nvPr>
        </p:nvSpPr>
        <p:spPr>
          <a:xfrm>
            <a:off x="303213" y="46038"/>
            <a:ext cx="8229600" cy="436562"/>
          </a:xfrm>
        </p:spPr>
        <p:txBody>
          <a:bodyPr/>
          <a:lstStyle/>
          <a:p>
            <a:r>
              <a:rPr lang="zh-CN" altLang="en-US" smtClean="0"/>
              <a:t>短信收发器 组件  </a:t>
            </a:r>
          </a:p>
        </p:txBody>
      </p:sp>
      <p:pic>
        <p:nvPicPr>
          <p:cNvPr id="32770" name="Picture 9"/>
          <p:cNvPicPr>
            <a:picLocks noChangeAspect="1" noChangeArrowheads="1"/>
          </p:cNvPicPr>
          <p:nvPr/>
        </p:nvPicPr>
        <p:blipFill>
          <a:blip r:embed="rId2"/>
          <a:srcRect/>
          <a:stretch>
            <a:fillRect/>
          </a:stretch>
        </p:blipFill>
        <p:spPr bwMode="auto">
          <a:xfrm>
            <a:off x="250825" y="2859088"/>
            <a:ext cx="6842125" cy="1793875"/>
          </a:xfrm>
          <a:prstGeom prst="rect">
            <a:avLst/>
          </a:prstGeom>
          <a:noFill/>
          <a:ln w="9525">
            <a:noFill/>
            <a:miter lim="800000"/>
            <a:headEnd/>
            <a:tailEnd/>
          </a:ln>
        </p:spPr>
      </p:pic>
      <p:pic>
        <p:nvPicPr>
          <p:cNvPr id="32771" name="Picture 8"/>
          <p:cNvPicPr>
            <a:picLocks noChangeAspect="1" noChangeArrowheads="1"/>
          </p:cNvPicPr>
          <p:nvPr/>
        </p:nvPicPr>
        <p:blipFill>
          <a:blip r:embed="rId3"/>
          <a:srcRect/>
          <a:stretch>
            <a:fillRect/>
          </a:stretch>
        </p:blipFill>
        <p:spPr bwMode="auto">
          <a:xfrm>
            <a:off x="7077075" y="700088"/>
            <a:ext cx="2066925" cy="3533775"/>
          </a:xfrm>
          <a:prstGeom prst="rect">
            <a:avLst/>
          </a:prstGeom>
          <a:noFill/>
          <a:ln w="9525">
            <a:noFill/>
            <a:miter lim="800000"/>
            <a:headEnd/>
            <a:tailEnd/>
          </a:ln>
        </p:spPr>
      </p:pic>
      <p:pic>
        <p:nvPicPr>
          <p:cNvPr id="32772" name="Picture 6"/>
          <p:cNvPicPr>
            <a:picLocks noChangeAspect="1" noChangeArrowheads="1"/>
          </p:cNvPicPr>
          <p:nvPr/>
        </p:nvPicPr>
        <p:blipFill>
          <a:blip r:embed="rId4"/>
          <a:srcRect/>
          <a:stretch>
            <a:fillRect/>
          </a:stretch>
        </p:blipFill>
        <p:spPr bwMode="auto">
          <a:xfrm>
            <a:off x="3995738" y="627063"/>
            <a:ext cx="2019300" cy="240982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marL="495300" indent="-495300"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rPr>
              <a:t>记录已收到短信电话列表</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33796"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33797"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idx="4294967295"/>
          </p:nvPr>
        </p:nvSpPr>
        <p:spPr>
          <a:xfrm>
            <a:off x="303213" y="46038"/>
            <a:ext cx="8229600" cy="436562"/>
          </a:xfrm>
        </p:spPr>
        <p:txBody>
          <a:bodyPr/>
          <a:lstStyle/>
          <a:p>
            <a:r>
              <a:rPr lang="zh-CN" altLang="en-US" smtClean="0"/>
              <a:t>记录已收到短信电话列表</a:t>
            </a:r>
          </a:p>
        </p:txBody>
      </p:sp>
      <p:pic>
        <p:nvPicPr>
          <p:cNvPr id="34818" name="Picture 7"/>
          <p:cNvPicPr>
            <a:picLocks noChangeAspect="1" noChangeArrowheads="1"/>
          </p:cNvPicPr>
          <p:nvPr/>
        </p:nvPicPr>
        <p:blipFill>
          <a:blip r:embed="rId2"/>
          <a:srcRect/>
          <a:stretch>
            <a:fillRect/>
          </a:stretch>
        </p:blipFill>
        <p:spPr bwMode="auto">
          <a:xfrm>
            <a:off x="323850" y="915988"/>
            <a:ext cx="6694488" cy="2940050"/>
          </a:xfrm>
          <a:prstGeom prst="rect">
            <a:avLst/>
          </a:prstGeom>
          <a:noFill/>
          <a:ln w="9525">
            <a:noFill/>
            <a:miter lim="800000"/>
            <a:headEnd/>
            <a:tailEnd/>
          </a:ln>
        </p:spPr>
      </p:pic>
      <p:pic>
        <p:nvPicPr>
          <p:cNvPr id="34820" name="Picture 7" descr="Screenshot_2016-06-15-16-46-46"/>
          <p:cNvPicPr>
            <a:picLocks noChangeAspect="1" noChangeArrowheads="1"/>
          </p:cNvPicPr>
          <p:nvPr/>
        </p:nvPicPr>
        <p:blipFill>
          <a:blip r:embed="rId3"/>
          <a:srcRect/>
          <a:stretch>
            <a:fillRect/>
          </a:stretch>
        </p:blipFill>
        <p:spPr bwMode="auto">
          <a:xfrm>
            <a:off x="7092950" y="987425"/>
            <a:ext cx="1619250" cy="287655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marL="495300" indent="-495300"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rPr>
              <a:t>动态加载列表选择框元素</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35844"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35845"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a:xfrm>
            <a:off x="303213" y="46038"/>
            <a:ext cx="8229600" cy="436562"/>
          </a:xfrm>
        </p:spPr>
        <p:txBody>
          <a:bodyPr/>
          <a:lstStyle/>
          <a:p>
            <a:r>
              <a:rPr lang="zh-CN" altLang="en-US" smtClean="0"/>
              <a:t>本章目标</a:t>
            </a:r>
          </a:p>
        </p:txBody>
      </p:sp>
      <p:sp>
        <p:nvSpPr>
          <p:cNvPr id="18434" name="Rectangle 11"/>
          <p:cNvSpPr>
            <a:spLocks/>
          </p:cNvSpPr>
          <p:nvPr/>
        </p:nvSpPr>
        <p:spPr bwMode="auto">
          <a:xfrm>
            <a:off x="457200" y="736600"/>
            <a:ext cx="7210425" cy="3563938"/>
          </a:xfrm>
          <a:prstGeom prst="rect">
            <a:avLst/>
          </a:prstGeom>
          <a:noFill/>
          <a:ln w="9525">
            <a:noFill/>
            <a:miter lim="800000"/>
            <a:headEnd/>
            <a:tailEnd/>
          </a:ln>
        </p:spPr>
        <p:txBody>
          <a:bodyPr/>
          <a:lstStyle/>
          <a:p>
            <a:pPr marL="342900" indent="-342900">
              <a:spcBef>
                <a:spcPct val="20000"/>
              </a:spcBef>
              <a:buFont typeface="Arial" charset="0"/>
              <a:buNone/>
            </a:pPr>
            <a:endParaRPr kumimoji="1" lang="zh-CN" altLang="en-US" sz="2000">
              <a:solidFill>
                <a:schemeClr val="tx1"/>
              </a:solidFill>
              <a:latin typeface="黑体" pitchFamily="2" charset="-122"/>
              <a:ea typeface="黑体" pitchFamily="2" charset="-122"/>
            </a:endParaRPr>
          </a:p>
          <a:p>
            <a:pPr marL="342900" indent="-342900">
              <a:spcBef>
                <a:spcPct val="20000"/>
              </a:spcBef>
              <a:buFont typeface="Arial" charset="0"/>
              <a:buChar char="•"/>
            </a:pPr>
            <a:r>
              <a:rPr kumimoji="1" lang="zh-CN" altLang="en-US" sz="2000">
                <a:solidFill>
                  <a:schemeClr val="tx1"/>
                </a:solidFill>
                <a:latin typeface="黑体" pitchFamily="2" charset="-122"/>
                <a:ea typeface="黑体" pitchFamily="2" charset="-122"/>
              </a:rPr>
              <a:t>掌握</a:t>
            </a:r>
            <a:r>
              <a:rPr kumimoji="1" lang="en-US" altLang="zh-CN" sz="2000">
                <a:solidFill>
                  <a:schemeClr val="tx1"/>
                </a:solidFill>
                <a:latin typeface="黑体" pitchFamily="2" charset="-122"/>
                <a:ea typeface="黑体" pitchFamily="2" charset="-122"/>
              </a:rPr>
              <a:t>App Inventor</a:t>
            </a:r>
            <a:r>
              <a:rPr kumimoji="1" lang="zh-CN" altLang="en-US" sz="2000">
                <a:solidFill>
                  <a:schemeClr val="tx1"/>
                </a:solidFill>
                <a:latin typeface="黑体" pitchFamily="2" charset="-122"/>
                <a:ea typeface="黑体" pitchFamily="2" charset="-122"/>
              </a:rPr>
              <a:t>中对短信、电话等通讯功能组件的应用</a:t>
            </a:r>
          </a:p>
          <a:p>
            <a:pPr marL="342900" indent="-342900">
              <a:spcBef>
                <a:spcPct val="20000"/>
              </a:spcBef>
              <a:buFont typeface="Arial" charset="0"/>
              <a:buChar char="•"/>
            </a:pPr>
            <a:r>
              <a:rPr kumimoji="1" lang="zh-CN" altLang="en-US" sz="2000">
                <a:solidFill>
                  <a:schemeClr val="tx1"/>
                </a:solidFill>
                <a:latin typeface="黑体" pitchFamily="2" charset="-122"/>
                <a:ea typeface="黑体" pitchFamily="2" charset="-122"/>
              </a:rPr>
              <a:t>了解数据持久化</a:t>
            </a:r>
            <a:endParaRPr kumimoji="1" lang="en-US" altLang="zh-CN" sz="2000">
              <a:solidFill>
                <a:schemeClr val="tx1"/>
              </a:solidFill>
              <a:latin typeface="黑体" pitchFamily="2" charset="-122"/>
              <a:ea typeface="黑体" pitchFamily="2" charset="-122"/>
            </a:endParaRPr>
          </a:p>
          <a:p>
            <a:pPr marL="800100" lvl="1" indent="-342900">
              <a:spcBef>
                <a:spcPct val="20000"/>
              </a:spcBef>
              <a:buFont typeface="Arial" charset="0"/>
              <a:buChar char="•"/>
            </a:pPr>
            <a:r>
              <a:rPr kumimoji="1" lang="zh-CN" altLang="en-US" sz="2000">
                <a:solidFill>
                  <a:schemeClr val="tx1"/>
                </a:solidFill>
                <a:latin typeface="黑体" pitchFamily="2" charset="-122"/>
                <a:ea typeface="黑体" pitchFamily="2" charset="-122"/>
              </a:rPr>
              <a:t>掌握微数据库组件的应用</a:t>
            </a:r>
          </a:p>
          <a:p>
            <a:pPr marL="800100" lvl="1" indent="-342900">
              <a:spcBef>
                <a:spcPct val="20000"/>
              </a:spcBef>
              <a:buFont typeface="Arial" charset="0"/>
              <a:buChar char="•"/>
            </a:pPr>
            <a:r>
              <a:rPr kumimoji="1" lang="zh-CN" altLang="en-US" sz="2000">
                <a:solidFill>
                  <a:schemeClr val="tx1"/>
                </a:solidFill>
                <a:latin typeface="黑体" pitchFamily="2" charset="-122"/>
                <a:ea typeface="黑体" pitchFamily="2" charset="-122"/>
              </a:rPr>
              <a:t>掌握文件管理器组件的应用，了解配置文件原理</a:t>
            </a:r>
          </a:p>
          <a:p>
            <a:pPr marL="342900" indent="-342900">
              <a:spcBef>
                <a:spcPct val="20000"/>
              </a:spcBef>
              <a:buFont typeface="Arial" charset="0"/>
              <a:buChar char="•"/>
            </a:pPr>
            <a:endParaRPr kumimoji="1" lang="en-US" altLang="zh-CN" sz="2000">
              <a:solidFill>
                <a:schemeClr val="tx1"/>
              </a:solidFill>
              <a:latin typeface="黑体" pitchFamily="2" charset="-122"/>
              <a:ea typeface="黑体" pitchFamily="2" charset="-122"/>
            </a:endParaRPr>
          </a:p>
          <a:p>
            <a:pPr marL="342900" indent="-342900">
              <a:spcBef>
                <a:spcPct val="20000"/>
              </a:spcBef>
              <a:buFont typeface="Arial" charset="0"/>
              <a:buChar char="•"/>
            </a:pPr>
            <a:endParaRPr kumimoji="1" lang="zh-CN" altLang="en-US" sz="2000">
              <a:solidFill>
                <a:schemeClr val="tx1"/>
              </a:solidFill>
              <a:latin typeface="黑体" pitchFamily="2" charset="-122"/>
              <a:ea typeface="黑体" pitchFamily="2" charset="-122"/>
            </a:endParaRPr>
          </a:p>
        </p:txBody>
      </p:sp>
      <p:sp>
        <p:nvSpPr>
          <p:cNvPr id="266251" name="Text Box 11"/>
          <p:cNvSpPr txBox="1">
            <a:spLocks noChangeArrowheads="1"/>
          </p:cNvSpPr>
          <p:nvPr/>
        </p:nvSpPr>
        <p:spPr bwMode="auto">
          <a:xfrm>
            <a:off x="6985000" y="-20638"/>
            <a:ext cx="2195513" cy="461963"/>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idx="4294967295"/>
          </p:nvPr>
        </p:nvSpPr>
        <p:spPr>
          <a:xfrm>
            <a:off x="303213" y="46038"/>
            <a:ext cx="8229600" cy="436562"/>
          </a:xfrm>
        </p:spPr>
        <p:txBody>
          <a:bodyPr/>
          <a:lstStyle/>
          <a:p>
            <a:r>
              <a:rPr lang="zh-CN" altLang="en-US" smtClean="0"/>
              <a:t>列表选择框 组件</a:t>
            </a:r>
          </a:p>
        </p:txBody>
      </p:sp>
      <p:pic>
        <p:nvPicPr>
          <p:cNvPr id="36866" name="Picture 4"/>
          <p:cNvPicPr>
            <a:picLocks noChangeAspect="1" noChangeArrowheads="1"/>
          </p:cNvPicPr>
          <p:nvPr/>
        </p:nvPicPr>
        <p:blipFill>
          <a:blip r:embed="rId2"/>
          <a:srcRect/>
          <a:stretch>
            <a:fillRect/>
          </a:stretch>
        </p:blipFill>
        <p:spPr bwMode="auto">
          <a:xfrm>
            <a:off x="395288" y="627063"/>
            <a:ext cx="2009775" cy="4381500"/>
          </a:xfrm>
          <a:prstGeom prst="rect">
            <a:avLst/>
          </a:prstGeom>
          <a:noFill/>
          <a:ln w="9525">
            <a:noFill/>
            <a:miter lim="800000"/>
            <a:headEnd/>
            <a:tailEnd/>
          </a:ln>
        </p:spPr>
      </p:pic>
      <p:pic>
        <p:nvPicPr>
          <p:cNvPr id="36867" name="Picture 5"/>
          <p:cNvPicPr>
            <a:picLocks noChangeAspect="1" noChangeArrowheads="1"/>
          </p:cNvPicPr>
          <p:nvPr/>
        </p:nvPicPr>
        <p:blipFill>
          <a:blip r:embed="rId3"/>
          <a:srcRect/>
          <a:stretch>
            <a:fillRect/>
          </a:stretch>
        </p:blipFill>
        <p:spPr bwMode="auto">
          <a:xfrm>
            <a:off x="3276600" y="0"/>
            <a:ext cx="2057400" cy="5143500"/>
          </a:xfrm>
          <a:prstGeom prst="rect">
            <a:avLst/>
          </a:prstGeom>
          <a:noFill/>
          <a:ln w="9525">
            <a:noFill/>
            <a:miter lim="800000"/>
            <a:headEnd/>
            <a:tailEnd/>
          </a:ln>
        </p:spPr>
      </p:pic>
      <p:pic>
        <p:nvPicPr>
          <p:cNvPr id="36868" name="Picture 6"/>
          <p:cNvPicPr>
            <a:picLocks noChangeAspect="1" noChangeArrowheads="1"/>
          </p:cNvPicPr>
          <p:nvPr/>
        </p:nvPicPr>
        <p:blipFill>
          <a:blip r:embed="rId4"/>
          <a:srcRect/>
          <a:stretch>
            <a:fillRect/>
          </a:stretch>
        </p:blipFill>
        <p:spPr bwMode="auto">
          <a:xfrm>
            <a:off x="5435600" y="0"/>
            <a:ext cx="2030413" cy="514350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idx="4294967295"/>
          </p:nvPr>
        </p:nvSpPr>
        <p:spPr>
          <a:xfrm>
            <a:off x="303213" y="46038"/>
            <a:ext cx="8229600" cy="436562"/>
          </a:xfrm>
        </p:spPr>
        <p:txBody>
          <a:bodyPr/>
          <a:lstStyle/>
          <a:p>
            <a:r>
              <a:rPr lang="zh-CN" altLang="en-US" smtClean="0"/>
              <a:t>元素字串 属性  </a:t>
            </a:r>
          </a:p>
        </p:txBody>
      </p:sp>
      <p:sp>
        <p:nvSpPr>
          <p:cNvPr id="37890" name="Rectangle 3"/>
          <p:cNvSpPr>
            <a:spLocks/>
          </p:cNvSpPr>
          <p:nvPr/>
        </p:nvSpPr>
        <p:spPr bwMode="auto">
          <a:xfrm>
            <a:off x="3492500" y="771525"/>
            <a:ext cx="5256213" cy="1565275"/>
          </a:xfrm>
          <a:prstGeom prst="rect">
            <a:avLst/>
          </a:prstGeom>
          <a:noFill/>
          <a:ln w="9525">
            <a:noFill/>
            <a:miter lim="800000"/>
            <a:headEnd/>
            <a:tailEnd/>
          </a:ln>
        </p:spPr>
        <p:txBody>
          <a:bodyPr/>
          <a:lstStyle/>
          <a:p>
            <a:pPr marL="495300" indent="-495300">
              <a:spcAft>
                <a:spcPct val="50000"/>
              </a:spcAft>
              <a:buFontTx/>
              <a:buChar char="•"/>
            </a:pPr>
            <a:r>
              <a:rPr kumimoji="1" lang="zh-CN" altLang="en-US" sz="2400">
                <a:solidFill>
                  <a:schemeClr val="tx1"/>
                </a:solidFill>
              </a:rPr>
              <a:t>每个单元项通过英文标点符号分号“</a:t>
            </a:r>
            <a:r>
              <a:rPr kumimoji="1" lang="en-US" altLang="zh-CN" sz="2400">
                <a:solidFill>
                  <a:schemeClr val="tx1"/>
                </a:solidFill>
              </a:rPr>
              <a:t>,”</a:t>
            </a:r>
            <a:r>
              <a:rPr kumimoji="1" lang="zh-CN" altLang="en-US" sz="2400">
                <a:solidFill>
                  <a:schemeClr val="tx1"/>
                </a:solidFill>
              </a:rPr>
              <a:t>分割开来</a:t>
            </a:r>
            <a:r>
              <a:rPr kumimoji="1" lang="zh-CN" altLang="en-US" sz="2400">
                <a:solidFill>
                  <a:schemeClr val="tx1"/>
                </a:solidFill>
                <a:latin typeface="黑体" pitchFamily="2" charset="-122"/>
                <a:ea typeface="黑体" pitchFamily="2" charset="-122"/>
              </a:rPr>
              <a:t>了</a:t>
            </a:r>
            <a:r>
              <a:rPr kumimoji="1" lang="zh-CN" altLang="en-US"/>
              <a:t> </a:t>
            </a:r>
          </a:p>
        </p:txBody>
      </p:sp>
      <p:pic>
        <p:nvPicPr>
          <p:cNvPr id="37891" name="Picture 7"/>
          <p:cNvPicPr>
            <a:picLocks noChangeAspect="1" noChangeArrowheads="1"/>
          </p:cNvPicPr>
          <p:nvPr/>
        </p:nvPicPr>
        <p:blipFill>
          <a:blip r:embed="rId2"/>
          <a:srcRect/>
          <a:stretch>
            <a:fillRect/>
          </a:stretch>
        </p:blipFill>
        <p:spPr bwMode="auto">
          <a:xfrm>
            <a:off x="6588125" y="1419225"/>
            <a:ext cx="2181225" cy="3257550"/>
          </a:xfrm>
          <a:prstGeom prst="rect">
            <a:avLst/>
          </a:prstGeom>
          <a:noFill/>
          <a:ln w="9525">
            <a:noFill/>
            <a:miter lim="800000"/>
            <a:headEnd/>
            <a:tailEnd/>
          </a:ln>
        </p:spPr>
      </p:pic>
      <p:pic>
        <p:nvPicPr>
          <p:cNvPr id="37892" name="Picture 8"/>
          <p:cNvPicPr>
            <a:picLocks noChangeAspect="1" noChangeArrowheads="1"/>
          </p:cNvPicPr>
          <p:nvPr/>
        </p:nvPicPr>
        <p:blipFill>
          <a:blip r:embed="rId3"/>
          <a:srcRect/>
          <a:stretch>
            <a:fillRect/>
          </a:stretch>
        </p:blipFill>
        <p:spPr bwMode="auto">
          <a:xfrm>
            <a:off x="468313" y="842963"/>
            <a:ext cx="2038350" cy="249555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idx="4294967295"/>
          </p:nvPr>
        </p:nvSpPr>
        <p:spPr>
          <a:xfrm>
            <a:off x="303213" y="46038"/>
            <a:ext cx="8229600" cy="436562"/>
          </a:xfrm>
        </p:spPr>
        <p:txBody>
          <a:bodyPr/>
          <a:lstStyle/>
          <a:p>
            <a:r>
              <a:rPr lang="zh-CN" altLang="en-US" smtClean="0"/>
              <a:t>动态设置</a:t>
            </a:r>
            <a:endParaRPr lang="en-US" altLang="zh-CN" smtClean="0"/>
          </a:p>
        </p:txBody>
      </p:sp>
      <p:pic>
        <p:nvPicPr>
          <p:cNvPr id="38914" name="Picture 5"/>
          <p:cNvPicPr>
            <a:picLocks noChangeAspect="1" noChangeArrowheads="1"/>
          </p:cNvPicPr>
          <p:nvPr/>
        </p:nvPicPr>
        <p:blipFill>
          <a:blip r:embed="rId2"/>
          <a:srcRect/>
          <a:stretch>
            <a:fillRect/>
          </a:stretch>
        </p:blipFill>
        <p:spPr bwMode="auto">
          <a:xfrm>
            <a:off x="468313" y="842963"/>
            <a:ext cx="7810500" cy="895350"/>
          </a:xfrm>
          <a:prstGeom prst="rect">
            <a:avLst/>
          </a:prstGeom>
          <a:noFill/>
          <a:ln w="9525">
            <a:noFill/>
            <a:miter lim="800000"/>
            <a:headEnd/>
            <a:tailEnd/>
          </a:ln>
        </p:spPr>
      </p:pic>
      <p:sp>
        <p:nvSpPr>
          <p:cNvPr id="38915" name="Rectangle 3"/>
          <p:cNvSpPr>
            <a:spLocks/>
          </p:cNvSpPr>
          <p:nvPr/>
        </p:nvSpPr>
        <p:spPr bwMode="auto">
          <a:xfrm>
            <a:off x="468313" y="1995488"/>
            <a:ext cx="7704137" cy="1565275"/>
          </a:xfrm>
          <a:prstGeom prst="rect">
            <a:avLst/>
          </a:prstGeom>
          <a:noFill/>
          <a:ln w="9525">
            <a:noFill/>
            <a:miter lim="800000"/>
            <a:headEnd/>
            <a:tailEnd/>
          </a:ln>
        </p:spPr>
        <p:txBody>
          <a:bodyPr/>
          <a:lstStyle/>
          <a:p>
            <a:pPr marL="495300" indent="-495300">
              <a:spcAft>
                <a:spcPct val="50000"/>
              </a:spcAft>
              <a:buFontTx/>
              <a:buChar char="•"/>
            </a:pPr>
            <a:r>
              <a:rPr kumimoji="1" lang="zh-CN" altLang="en-US" sz="2400">
                <a:solidFill>
                  <a:schemeClr val="tx1"/>
                </a:solidFill>
              </a:rPr>
              <a:t>当用户点击列表选择框组件，还没有显示具体列表项之前，会触发“准备选择”事件</a:t>
            </a:r>
          </a:p>
          <a:p>
            <a:pPr marL="495300" indent="-495300">
              <a:spcAft>
                <a:spcPct val="50000"/>
              </a:spcAft>
              <a:buFontTx/>
              <a:buChar char="•"/>
            </a:pPr>
            <a:r>
              <a:rPr kumimoji="1" lang="zh-CN" altLang="en-US" sz="2400">
                <a:solidFill>
                  <a:schemeClr val="tx1"/>
                </a:solidFill>
              </a:rPr>
              <a:t>在“准备选择”事件处理器中，通过调用设置列表选择框元素的方法，把保存在全局变量“电话号码列表”中的单元项赋值给列表选择框的元素</a:t>
            </a:r>
            <a:r>
              <a:rPr kumimoji="1" lang="zh-CN" altLang="en-US">
                <a:solidFill>
                  <a:schemeClr val="tx1"/>
                </a:solidFill>
              </a:rPr>
              <a:t> </a:t>
            </a:r>
          </a:p>
        </p:txBody>
      </p:sp>
    </p:spTree>
  </p:cSld>
  <p:clrMapOvr>
    <a:masterClrMapping/>
  </p:clrMapOvr>
  <p:transition spd="slow" advClick="0" advTm="1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marL="495300" indent="-495300"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rPr>
              <a:t>拨打电话</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39940"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39941"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idx="4294967295"/>
          </p:nvPr>
        </p:nvSpPr>
        <p:spPr>
          <a:xfrm>
            <a:off x="303213" y="46038"/>
            <a:ext cx="8229600" cy="436562"/>
          </a:xfrm>
        </p:spPr>
        <p:txBody>
          <a:bodyPr/>
          <a:lstStyle/>
          <a:p>
            <a:r>
              <a:rPr lang="zh-CN" altLang="en-US" smtClean="0"/>
              <a:t>拨打电话</a:t>
            </a:r>
          </a:p>
        </p:txBody>
      </p:sp>
      <p:pic>
        <p:nvPicPr>
          <p:cNvPr id="40962" name="Picture 4"/>
          <p:cNvPicPr>
            <a:picLocks noChangeAspect="1" noChangeArrowheads="1"/>
          </p:cNvPicPr>
          <p:nvPr/>
        </p:nvPicPr>
        <p:blipFill>
          <a:blip r:embed="rId2"/>
          <a:srcRect/>
          <a:stretch>
            <a:fillRect/>
          </a:stretch>
        </p:blipFill>
        <p:spPr bwMode="auto">
          <a:xfrm>
            <a:off x="395288" y="627063"/>
            <a:ext cx="7848600" cy="1628775"/>
          </a:xfrm>
          <a:prstGeom prst="rect">
            <a:avLst/>
          </a:prstGeom>
          <a:noFill/>
          <a:ln w="9525">
            <a:noFill/>
            <a:miter lim="800000"/>
            <a:headEnd/>
            <a:tailEnd/>
          </a:ln>
        </p:spPr>
      </p:pic>
      <p:pic>
        <p:nvPicPr>
          <p:cNvPr id="40963" name="Picture 5"/>
          <p:cNvPicPr>
            <a:picLocks noChangeAspect="1" noChangeArrowheads="1"/>
          </p:cNvPicPr>
          <p:nvPr/>
        </p:nvPicPr>
        <p:blipFill>
          <a:blip r:embed="rId3"/>
          <a:srcRect/>
          <a:stretch>
            <a:fillRect/>
          </a:stretch>
        </p:blipFill>
        <p:spPr bwMode="auto">
          <a:xfrm>
            <a:off x="323850" y="2284413"/>
            <a:ext cx="1990725" cy="2428875"/>
          </a:xfrm>
          <a:prstGeom prst="rect">
            <a:avLst/>
          </a:prstGeom>
          <a:noFill/>
          <a:ln w="9525">
            <a:noFill/>
            <a:miter lim="800000"/>
            <a:headEnd/>
            <a:tailEnd/>
          </a:ln>
        </p:spPr>
      </p:pic>
      <p:pic>
        <p:nvPicPr>
          <p:cNvPr id="40964" name="Picture 6"/>
          <p:cNvPicPr>
            <a:picLocks noChangeAspect="1" noChangeArrowheads="1"/>
          </p:cNvPicPr>
          <p:nvPr/>
        </p:nvPicPr>
        <p:blipFill>
          <a:blip r:embed="rId4"/>
          <a:srcRect/>
          <a:stretch>
            <a:fillRect/>
          </a:stretch>
        </p:blipFill>
        <p:spPr bwMode="auto">
          <a:xfrm>
            <a:off x="2484438" y="2284413"/>
            <a:ext cx="2038350" cy="1295400"/>
          </a:xfrm>
          <a:prstGeom prst="rect">
            <a:avLst/>
          </a:prstGeom>
          <a:noFill/>
          <a:ln w="9525">
            <a:noFill/>
            <a:miter lim="800000"/>
            <a:headEnd/>
            <a:tailEnd/>
          </a:ln>
        </p:spPr>
      </p:pic>
      <p:pic>
        <p:nvPicPr>
          <p:cNvPr id="40966" name="Picture 6" descr="Screenshot_2016-06-15-16-46-58"/>
          <p:cNvPicPr>
            <a:picLocks noChangeAspect="1" noChangeArrowheads="1"/>
          </p:cNvPicPr>
          <p:nvPr/>
        </p:nvPicPr>
        <p:blipFill>
          <a:blip r:embed="rId5"/>
          <a:srcRect/>
          <a:stretch>
            <a:fillRect/>
          </a:stretch>
        </p:blipFill>
        <p:spPr bwMode="auto">
          <a:xfrm>
            <a:off x="6948488" y="1851025"/>
            <a:ext cx="1622425" cy="2881313"/>
          </a:xfrm>
          <a:prstGeom prst="rect">
            <a:avLst/>
          </a:prstGeom>
          <a:noFill/>
          <a:ln w="9525">
            <a:noFill/>
            <a:miter lim="800000"/>
            <a:headEnd/>
            <a:tailEnd/>
          </a:ln>
        </p:spPr>
      </p:pic>
      <p:pic>
        <p:nvPicPr>
          <p:cNvPr id="40967" name="Picture 7" descr="Screenshot_2016-06-15-16-46-46"/>
          <p:cNvPicPr>
            <a:picLocks noChangeAspect="1" noChangeArrowheads="1"/>
          </p:cNvPicPr>
          <p:nvPr/>
        </p:nvPicPr>
        <p:blipFill>
          <a:blip r:embed="rId6"/>
          <a:srcRect/>
          <a:stretch>
            <a:fillRect/>
          </a:stretch>
        </p:blipFill>
        <p:spPr bwMode="auto">
          <a:xfrm>
            <a:off x="5148263" y="1851025"/>
            <a:ext cx="1619250" cy="287655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marL="495300" indent="-495300"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rPr>
              <a:t>显示收到的短信信息</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41988"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41989"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idx="4294967295"/>
          </p:nvPr>
        </p:nvSpPr>
        <p:spPr>
          <a:xfrm>
            <a:off x="303213" y="46038"/>
            <a:ext cx="8229600" cy="436562"/>
          </a:xfrm>
        </p:spPr>
        <p:txBody>
          <a:bodyPr/>
          <a:lstStyle/>
          <a:p>
            <a:pPr marL="533400" indent="-533400"/>
            <a:r>
              <a:rPr lang="zh-CN" altLang="en-US" smtClean="0"/>
              <a:t>显示收到的短信信息</a:t>
            </a:r>
          </a:p>
        </p:txBody>
      </p:sp>
      <p:pic>
        <p:nvPicPr>
          <p:cNvPr id="43010" name="Picture 6"/>
          <p:cNvPicPr>
            <a:picLocks noChangeAspect="1" noChangeArrowheads="1"/>
          </p:cNvPicPr>
          <p:nvPr/>
        </p:nvPicPr>
        <p:blipFill>
          <a:blip r:embed="rId2"/>
          <a:srcRect/>
          <a:stretch>
            <a:fillRect/>
          </a:stretch>
        </p:blipFill>
        <p:spPr bwMode="auto">
          <a:xfrm>
            <a:off x="395288" y="771525"/>
            <a:ext cx="6337300" cy="3681413"/>
          </a:xfrm>
          <a:prstGeom prst="rect">
            <a:avLst/>
          </a:prstGeom>
          <a:noFill/>
          <a:ln w="9525">
            <a:noFill/>
            <a:miter lim="800000"/>
            <a:headEnd/>
            <a:tailEnd/>
          </a:ln>
        </p:spPr>
      </p:pic>
      <p:pic>
        <p:nvPicPr>
          <p:cNvPr id="43012" name="Picture 10" descr="Screenshot_2016-06-15-16-46-36"/>
          <p:cNvPicPr>
            <a:picLocks noChangeAspect="1" noChangeArrowheads="1"/>
          </p:cNvPicPr>
          <p:nvPr/>
        </p:nvPicPr>
        <p:blipFill>
          <a:blip r:embed="rId3"/>
          <a:srcRect/>
          <a:stretch>
            <a:fillRect/>
          </a:stretch>
        </p:blipFill>
        <p:spPr bwMode="auto">
          <a:xfrm>
            <a:off x="7019925" y="915988"/>
            <a:ext cx="1820863" cy="323532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marL="495300" indent="-495300"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rPr>
              <a:t>设置是否启用自动回复</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44036"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44037"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idx="4294967295"/>
          </p:nvPr>
        </p:nvSpPr>
        <p:spPr>
          <a:xfrm>
            <a:off x="303213" y="46038"/>
            <a:ext cx="8229600" cy="436562"/>
          </a:xfrm>
        </p:spPr>
        <p:txBody>
          <a:bodyPr/>
          <a:lstStyle/>
          <a:p>
            <a:pPr marL="533400" indent="-533400"/>
            <a:r>
              <a:rPr lang="zh-CN" altLang="en-US" smtClean="0"/>
              <a:t>设置是否启用自动回复</a:t>
            </a:r>
          </a:p>
        </p:txBody>
      </p:sp>
      <p:pic>
        <p:nvPicPr>
          <p:cNvPr id="45058" name="Picture 4"/>
          <p:cNvPicPr>
            <a:picLocks noChangeAspect="1" noChangeArrowheads="1"/>
          </p:cNvPicPr>
          <p:nvPr/>
        </p:nvPicPr>
        <p:blipFill>
          <a:blip r:embed="rId2"/>
          <a:srcRect/>
          <a:stretch>
            <a:fillRect/>
          </a:stretch>
        </p:blipFill>
        <p:spPr bwMode="auto">
          <a:xfrm>
            <a:off x="468313" y="627063"/>
            <a:ext cx="6408737" cy="2562225"/>
          </a:xfrm>
          <a:prstGeom prst="rect">
            <a:avLst/>
          </a:prstGeom>
          <a:noFill/>
          <a:ln w="9525">
            <a:noFill/>
            <a:miter lim="800000"/>
            <a:headEnd/>
            <a:tailEnd/>
          </a:ln>
        </p:spPr>
      </p:pic>
      <p:pic>
        <p:nvPicPr>
          <p:cNvPr id="45059" name="Picture 5"/>
          <p:cNvPicPr>
            <a:picLocks noChangeAspect="1" noChangeArrowheads="1"/>
          </p:cNvPicPr>
          <p:nvPr/>
        </p:nvPicPr>
        <p:blipFill>
          <a:blip r:embed="rId3"/>
          <a:srcRect/>
          <a:stretch>
            <a:fillRect/>
          </a:stretch>
        </p:blipFill>
        <p:spPr bwMode="auto">
          <a:xfrm>
            <a:off x="7105650" y="762000"/>
            <a:ext cx="2038350" cy="4381500"/>
          </a:xfrm>
          <a:prstGeom prst="rect">
            <a:avLst/>
          </a:prstGeom>
          <a:noFill/>
          <a:ln w="9525">
            <a:noFill/>
            <a:miter lim="800000"/>
            <a:headEnd/>
            <a:tailEnd/>
          </a:ln>
        </p:spPr>
      </p:pic>
      <p:pic>
        <p:nvPicPr>
          <p:cNvPr id="45060" name="Picture 7"/>
          <p:cNvPicPr>
            <a:picLocks noChangeAspect="1" noChangeArrowheads="1"/>
          </p:cNvPicPr>
          <p:nvPr/>
        </p:nvPicPr>
        <p:blipFill>
          <a:blip r:embed="rId4"/>
          <a:srcRect/>
          <a:stretch>
            <a:fillRect/>
          </a:stretch>
        </p:blipFill>
        <p:spPr bwMode="auto">
          <a:xfrm>
            <a:off x="4932363" y="2800350"/>
            <a:ext cx="2057400" cy="234315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marL="495300" indent="-495300"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rPr>
              <a:t>清空收到短信以及电话号码列表</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46084"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46085"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ea typeface="微软雅黑"/>
                <a:cs typeface="微软雅黑"/>
              </a:rPr>
              <a:t>安安的通讯助手 </a:t>
            </a:r>
            <a:r>
              <a:rPr lang="en-US" altLang="zh-CN" sz="4400" b="1">
                <a:solidFill>
                  <a:srgbClr val="0070C0"/>
                </a:solidFill>
                <a:effectLst>
                  <a:outerShdw blurRad="38100" dist="38100" dir="2700000" algn="tl">
                    <a:srgbClr val="C0C0C0"/>
                  </a:outerShdw>
                </a:effectLst>
                <a:latin typeface="微软雅黑"/>
                <a:ea typeface="微软雅黑"/>
                <a:cs typeface="微软雅黑"/>
              </a:rPr>
              <a:t>- </a:t>
            </a:r>
            <a:r>
              <a:rPr lang="zh-CN" altLang="en-US" sz="4400" b="1">
                <a:solidFill>
                  <a:srgbClr val="0070C0"/>
                </a:solidFill>
                <a:effectLst>
                  <a:outerShdw blurRad="38100" dist="38100" dir="2700000" algn="tl">
                    <a:srgbClr val="C0C0C0"/>
                  </a:outerShdw>
                </a:effectLst>
                <a:latin typeface="微软雅黑"/>
                <a:ea typeface="微软雅黑"/>
                <a:cs typeface="微软雅黑"/>
              </a:rPr>
              <a:t>案例展示</a:t>
            </a:r>
          </a:p>
          <a:p>
            <a:pPr algn="ctr">
              <a:lnSpc>
                <a:spcPct val="140000"/>
              </a:lnSpc>
              <a:spcBef>
                <a:spcPct val="50000"/>
              </a:spcBef>
              <a:defRPr/>
            </a:pPr>
            <a:endParaRPr lang="zh-CN" altLang="en-US" sz="1800">
              <a:solidFill>
                <a:schemeClr val="bg2"/>
              </a:solidFill>
              <a:latin typeface="隶书" pitchFamily="49" charset="-122"/>
              <a:ea typeface="隶书" pitchFamily="49" charset="-122"/>
            </a:endParaRPr>
          </a:p>
        </p:txBody>
      </p:sp>
      <p:sp>
        <p:nvSpPr>
          <p:cNvPr id="266251" name="Text Box 11"/>
          <p:cNvSpPr txBox="1">
            <a:spLocks noChangeArrowheads="1"/>
          </p:cNvSpPr>
          <p:nvPr/>
        </p:nvSpPr>
        <p:spPr bwMode="auto">
          <a:xfrm>
            <a:off x="6985000" y="-20638"/>
            <a:ext cx="2195513" cy="461963"/>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19461"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idx="4294967295"/>
          </p:nvPr>
        </p:nvSpPr>
        <p:spPr>
          <a:xfrm>
            <a:off x="303213" y="46038"/>
            <a:ext cx="8229600" cy="436562"/>
          </a:xfrm>
        </p:spPr>
        <p:txBody>
          <a:bodyPr/>
          <a:lstStyle/>
          <a:p>
            <a:pPr marL="533400" indent="-533400"/>
            <a:r>
              <a:rPr lang="zh-CN" altLang="en-US" smtClean="0"/>
              <a:t>清空收到短信以及电话号码列表</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1275606"/>
            <a:ext cx="650557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1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marL="495300" indent="-495300"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rPr>
              <a:t>存储自动回复的内容</a:t>
            </a:r>
            <a:r>
              <a:rPr lang="zh-CN" altLang="en-US"/>
              <a:t> </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48132"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48133"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idx="4294967295"/>
          </p:nvPr>
        </p:nvSpPr>
        <p:spPr>
          <a:xfrm>
            <a:off x="303213" y="46038"/>
            <a:ext cx="8229600" cy="436562"/>
          </a:xfrm>
        </p:spPr>
        <p:txBody>
          <a:bodyPr/>
          <a:lstStyle/>
          <a:p>
            <a:pPr marL="533400" indent="-533400"/>
            <a:r>
              <a:rPr lang="zh-CN" altLang="en-US" smtClean="0"/>
              <a:t>微数据组件</a:t>
            </a:r>
          </a:p>
        </p:txBody>
      </p:sp>
      <p:pic>
        <p:nvPicPr>
          <p:cNvPr id="49154" name="Picture 4"/>
          <p:cNvPicPr>
            <a:picLocks noChangeAspect="1" noChangeArrowheads="1"/>
          </p:cNvPicPr>
          <p:nvPr/>
        </p:nvPicPr>
        <p:blipFill>
          <a:blip r:embed="rId2"/>
          <a:srcRect/>
          <a:stretch>
            <a:fillRect/>
          </a:stretch>
        </p:blipFill>
        <p:spPr bwMode="auto">
          <a:xfrm>
            <a:off x="395288" y="700088"/>
            <a:ext cx="2057400" cy="1562100"/>
          </a:xfrm>
          <a:prstGeom prst="rect">
            <a:avLst/>
          </a:prstGeom>
          <a:noFill/>
          <a:ln w="9525">
            <a:noFill/>
            <a:miter lim="800000"/>
            <a:headEnd/>
            <a:tailEnd/>
          </a:ln>
        </p:spPr>
      </p:pic>
      <p:pic>
        <p:nvPicPr>
          <p:cNvPr id="49155" name="Picture 5"/>
          <p:cNvPicPr>
            <a:picLocks noChangeAspect="1" noChangeArrowheads="1"/>
          </p:cNvPicPr>
          <p:nvPr/>
        </p:nvPicPr>
        <p:blipFill>
          <a:blip r:embed="rId3"/>
          <a:srcRect/>
          <a:stretch>
            <a:fillRect/>
          </a:stretch>
        </p:blipFill>
        <p:spPr bwMode="auto">
          <a:xfrm>
            <a:off x="395288" y="2500313"/>
            <a:ext cx="2076450" cy="752475"/>
          </a:xfrm>
          <a:prstGeom prst="rect">
            <a:avLst/>
          </a:prstGeom>
          <a:noFill/>
          <a:ln w="9525">
            <a:noFill/>
            <a:miter lim="800000"/>
            <a:headEnd/>
            <a:tailEnd/>
          </a:ln>
        </p:spPr>
      </p:pic>
      <p:pic>
        <p:nvPicPr>
          <p:cNvPr id="49156" name="Picture 6"/>
          <p:cNvPicPr>
            <a:picLocks noChangeAspect="1" noChangeArrowheads="1"/>
          </p:cNvPicPr>
          <p:nvPr/>
        </p:nvPicPr>
        <p:blipFill>
          <a:blip r:embed="rId4"/>
          <a:srcRect/>
          <a:stretch>
            <a:fillRect/>
          </a:stretch>
        </p:blipFill>
        <p:spPr bwMode="auto">
          <a:xfrm>
            <a:off x="2771775" y="700088"/>
            <a:ext cx="3629025" cy="368617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idx="4294967295"/>
          </p:nvPr>
        </p:nvSpPr>
        <p:spPr>
          <a:xfrm>
            <a:off x="303213" y="46038"/>
            <a:ext cx="8229600" cy="436562"/>
          </a:xfrm>
        </p:spPr>
        <p:txBody>
          <a:bodyPr/>
          <a:lstStyle/>
          <a:p>
            <a:pPr marL="533400" indent="-533400"/>
            <a:r>
              <a:rPr lang="zh-CN" altLang="en-US" smtClean="0"/>
              <a:t>存储自动回复的内容</a:t>
            </a:r>
          </a:p>
        </p:txBody>
      </p:sp>
      <p:pic>
        <p:nvPicPr>
          <p:cNvPr id="50178" name="Picture 6"/>
          <p:cNvPicPr>
            <a:picLocks noChangeAspect="1" noChangeArrowheads="1"/>
          </p:cNvPicPr>
          <p:nvPr/>
        </p:nvPicPr>
        <p:blipFill>
          <a:blip r:embed="rId2"/>
          <a:srcRect/>
          <a:stretch>
            <a:fillRect/>
          </a:stretch>
        </p:blipFill>
        <p:spPr bwMode="auto">
          <a:xfrm>
            <a:off x="468313" y="627063"/>
            <a:ext cx="6911975" cy="2678112"/>
          </a:xfrm>
          <a:prstGeom prst="rect">
            <a:avLst/>
          </a:prstGeom>
          <a:noFill/>
          <a:ln w="9525">
            <a:noFill/>
            <a:miter lim="800000"/>
            <a:headEnd/>
            <a:tailEnd/>
          </a:ln>
        </p:spPr>
      </p:pic>
      <p:sp>
        <p:nvSpPr>
          <p:cNvPr id="50179" name="Rectangle 3"/>
          <p:cNvSpPr>
            <a:spLocks/>
          </p:cNvSpPr>
          <p:nvPr/>
        </p:nvSpPr>
        <p:spPr bwMode="auto">
          <a:xfrm>
            <a:off x="395288" y="3795713"/>
            <a:ext cx="5184775" cy="647700"/>
          </a:xfrm>
          <a:prstGeom prst="rect">
            <a:avLst/>
          </a:prstGeom>
          <a:noFill/>
          <a:ln w="9525">
            <a:noFill/>
            <a:miter lim="800000"/>
            <a:headEnd/>
            <a:tailEnd/>
          </a:ln>
        </p:spPr>
        <p:txBody>
          <a:bodyPr/>
          <a:lstStyle/>
          <a:p>
            <a:pPr marL="495300" indent="-495300">
              <a:spcAft>
                <a:spcPct val="50000"/>
              </a:spcAft>
            </a:pPr>
            <a:r>
              <a:rPr kumimoji="1" lang="zh-CN" altLang="en-US" b="1">
                <a:solidFill>
                  <a:schemeClr val="accent2"/>
                </a:solidFill>
              </a:rPr>
              <a:t>通过“标签</a:t>
            </a:r>
            <a:r>
              <a:rPr kumimoji="1" lang="en-US" altLang="zh-CN" b="1">
                <a:solidFill>
                  <a:schemeClr val="accent2"/>
                </a:solidFill>
              </a:rPr>
              <a:t>-</a:t>
            </a:r>
            <a:r>
              <a:rPr kumimoji="1" lang="zh-CN" altLang="en-US" b="1">
                <a:solidFill>
                  <a:schemeClr val="accent2"/>
                </a:solidFill>
              </a:rPr>
              <a:t>值”（键值对）的方式进行信息存储和查询</a:t>
            </a:r>
            <a:r>
              <a:rPr kumimoji="1" lang="zh-CN" altLang="en-US"/>
              <a:t>  </a:t>
            </a:r>
          </a:p>
        </p:txBody>
      </p:sp>
    </p:spTree>
  </p:cSld>
  <p:clrMapOvr>
    <a:masterClrMapping/>
  </p:clrMapOvr>
  <p:transition spd="slow" advClick="0" advTm="1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marL="495300" indent="-495300"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rPr>
              <a:t>完善初始化工作</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51204"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51205"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idx="4294967295"/>
          </p:nvPr>
        </p:nvSpPr>
        <p:spPr>
          <a:xfrm>
            <a:off x="303213" y="46038"/>
            <a:ext cx="8229600" cy="436562"/>
          </a:xfrm>
        </p:spPr>
        <p:txBody>
          <a:bodyPr/>
          <a:lstStyle/>
          <a:p>
            <a:pPr marL="533400" indent="-533400"/>
            <a:r>
              <a:rPr lang="zh-CN" altLang="en-US" smtClean="0"/>
              <a:t>完善初始化工作</a:t>
            </a:r>
          </a:p>
        </p:txBody>
      </p:sp>
      <p:pic>
        <p:nvPicPr>
          <p:cNvPr id="52226" name="Picture 6"/>
          <p:cNvPicPr>
            <a:picLocks noChangeAspect="1" noChangeArrowheads="1"/>
          </p:cNvPicPr>
          <p:nvPr/>
        </p:nvPicPr>
        <p:blipFill>
          <a:blip r:embed="rId2"/>
          <a:srcRect/>
          <a:stretch>
            <a:fillRect/>
          </a:stretch>
        </p:blipFill>
        <p:spPr bwMode="auto">
          <a:xfrm>
            <a:off x="107950" y="842963"/>
            <a:ext cx="8928100" cy="113982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marL="495300" indent="-495300"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rPr>
              <a:t>项目备份和检查点</a:t>
            </a:r>
            <a:r>
              <a:rPr lang="zh-CN" altLang="en-US"/>
              <a:t> </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53252"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53253"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idx="4294967295"/>
          </p:nvPr>
        </p:nvSpPr>
        <p:spPr>
          <a:xfrm>
            <a:off x="303213" y="46038"/>
            <a:ext cx="8229600" cy="436562"/>
          </a:xfrm>
        </p:spPr>
        <p:txBody>
          <a:bodyPr/>
          <a:lstStyle/>
          <a:p>
            <a:pPr marL="533400" indent="-533400"/>
            <a:r>
              <a:rPr lang="zh-CN" altLang="en-US" smtClean="0"/>
              <a:t>项目备份和检查点 </a:t>
            </a:r>
          </a:p>
        </p:txBody>
      </p:sp>
      <p:pic>
        <p:nvPicPr>
          <p:cNvPr id="54274" name="Picture 4"/>
          <p:cNvPicPr>
            <a:picLocks noChangeAspect="1" noChangeArrowheads="1"/>
          </p:cNvPicPr>
          <p:nvPr/>
        </p:nvPicPr>
        <p:blipFill>
          <a:blip r:embed="rId2"/>
          <a:srcRect/>
          <a:stretch>
            <a:fillRect/>
          </a:stretch>
        </p:blipFill>
        <p:spPr bwMode="auto">
          <a:xfrm>
            <a:off x="395288" y="700088"/>
            <a:ext cx="1322387" cy="3743325"/>
          </a:xfrm>
          <a:prstGeom prst="rect">
            <a:avLst/>
          </a:prstGeom>
          <a:noFill/>
          <a:ln w="9525">
            <a:noFill/>
            <a:miter lim="800000"/>
            <a:headEnd/>
            <a:tailEnd/>
          </a:ln>
        </p:spPr>
      </p:pic>
      <p:sp>
        <p:nvSpPr>
          <p:cNvPr id="54275" name="Rectangle 3"/>
          <p:cNvSpPr>
            <a:spLocks/>
          </p:cNvSpPr>
          <p:nvPr/>
        </p:nvSpPr>
        <p:spPr bwMode="auto">
          <a:xfrm>
            <a:off x="1908175" y="771525"/>
            <a:ext cx="6048375" cy="1565275"/>
          </a:xfrm>
          <a:prstGeom prst="rect">
            <a:avLst/>
          </a:prstGeom>
          <a:noFill/>
          <a:ln w="9525">
            <a:noFill/>
            <a:miter lim="800000"/>
            <a:headEnd/>
            <a:tailEnd/>
          </a:ln>
        </p:spPr>
        <p:txBody>
          <a:bodyPr/>
          <a:lstStyle/>
          <a:p>
            <a:pPr marL="495300" indent="-495300">
              <a:spcAft>
                <a:spcPct val="50000"/>
              </a:spcAft>
              <a:buFontTx/>
              <a:buChar char="•"/>
            </a:pPr>
            <a:r>
              <a:rPr kumimoji="1" lang="zh-CN" altLang="en-US" sz="2400">
                <a:solidFill>
                  <a:schemeClr val="tx1"/>
                </a:solidFill>
              </a:rPr>
              <a:t>另存项目：另存后当前为新的项目名</a:t>
            </a:r>
          </a:p>
          <a:p>
            <a:pPr marL="495300" indent="-495300">
              <a:spcAft>
                <a:spcPct val="50000"/>
              </a:spcAft>
              <a:buFontTx/>
              <a:buChar char="•"/>
            </a:pPr>
            <a:r>
              <a:rPr kumimoji="1" lang="zh-CN" altLang="en-US" sz="2400">
                <a:solidFill>
                  <a:schemeClr val="tx1"/>
                </a:solidFill>
              </a:rPr>
              <a:t>检查点：当前项目仍为原项目名</a:t>
            </a:r>
            <a:endParaRPr kumimoji="1" lang="zh-CN" altLang="en-US">
              <a:solidFill>
                <a:schemeClr val="tx1"/>
              </a:solidFill>
            </a:endParaRPr>
          </a:p>
        </p:txBody>
      </p:sp>
    </p:spTree>
  </p:cSld>
  <p:clrMapOvr>
    <a:masterClrMapping/>
  </p:clrMapOvr>
  <p:transition spd="slow" advClick="0" advTm="1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marL="495300" indent="-495300"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rPr>
              <a:t>数据的持久化存储</a:t>
            </a:r>
            <a:r>
              <a:rPr lang="zh-CN" altLang="en-US"/>
              <a:t> </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55300"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55301"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idx="4294967295"/>
          </p:nvPr>
        </p:nvSpPr>
        <p:spPr>
          <a:xfrm>
            <a:off x="303213" y="46038"/>
            <a:ext cx="8229600" cy="436562"/>
          </a:xfrm>
        </p:spPr>
        <p:txBody>
          <a:bodyPr/>
          <a:lstStyle/>
          <a:p>
            <a:pPr marL="533400" indent="-533400"/>
            <a:r>
              <a:rPr lang="zh-CN" altLang="en-US" smtClean="0"/>
              <a:t>数据的持久化存储 </a:t>
            </a:r>
          </a:p>
        </p:txBody>
      </p:sp>
      <p:sp>
        <p:nvSpPr>
          <p:cNvPr id="56322" name="Rectangle 3"/>
          <p:cNvSpPr>
            <a:spLocks/>
          </p:cNvSpPr>
          <p:nvPr/>
        </p:nvSpPr>
        <p:spPr bwMode="auto">
          <a:xfrm>
            <a:off x="395288" y="771525"/>
            <a:ext cx="7704137" cy="1565275"/>
          </a:xfrm>
          <a:prstGeom prst="rect">
            <a:avLst/>
          </a:prstGeom>
          <a:noFill/>
          <a:ln w="9525">
            <a:noFill/>
            <a:miter lim="800000"/>
            <a:headEnd/>
            <a:tailEnd/>
          </a:ln>
        </p:spPr>
        <p:txBody>
          <a:bodyPr/>
          <a:lstStyle/>
          <a:p>
            <a:pPr marL="495300" indent="-495300">
              <a:spcAft>
                <a:spcPct val="50000"/>
              </a:spcAft>
              <a:buFontTx/>
              <a:buChar char="•"/>
            </a:pPr>
            <a:r>
              <a:rPr kumimoji="1" lang="zh-CN" altLang="en-US" sz="2400">
                <a:solidFill>
                  <a:schemeClr val="tx1"/>
                </a:solidFill>
              </a:rPr>
              <a:t>变量：</a:t>
            </a:r>
            <a:r>
              <a:rPr kumimoji="1" lang="en-US" altLang="zh-CN" sz="2400">
                <a:solidFill>
                  <a:schemeClr val="tx1"/>
                </a:solidFill>
              </a:rPr>
              <a:t>App</a:t>
            </a:r>
            <a:r>
              <a:rPr kumimoji="1" lang="zh-CN" altLang="en-US" sz="2400">
                <a:solidFill>
                  <a:schemeClr val="tx1"/>
                </a:solidFill>
              </a:rPr>
              <a:t>重开就没以前的数据了</a:t>
            </a:r>
          </a:p>
          <a:p>
            <a:pPr marL="495300" indent="-495300">
              <a:spcAft>
                <a:spcPct val="50000"/>
              </a:spcAft>
              <a:buFontTx/>
              <a:buChar char="•"/>
            </a:pPr>
            <a:r>
              <a:rPr kumimoji="1" lang="zh-CN" altLang="en-US" sz="2400">
                <a:solidFill>
                  <a:schemeClr val="tx1"/>
                </a:solidFill>
              </a:rPr>
              <a:t>数据库、文件：持久化存储</a:t>
            </a:r>
            <a:endParaRPr kumimoji="1" lang="zh-CN" altLang="en-US">
              <a:solidFill>
                <a:schemeClr val="tx1"/>
              </a:solidFill>
            </a:endParaRPr>
          </a:p>
        </p:txBody>
      </p:sp>
      <p:pic>
        <p:nvPicPr>
          <p:cNvPr id="56323" name="Picture 6"/>
          <p:cNvPicPr>
            <a:picLocks noChangeAspect="1" noChangeArrowheads="1"/>
          </p:cNvPicPr>
          <p:nvPr/>
        </p:nvPicPr>
        <p:blipFill>
          <a:blip r:embed="rId2"/>
          <a:srcRect/>
          <a:stretch>
            <a:fillRect/>
          </a:stretch>
        </p:blipFill>
        <p:spPr bwMode="auto">
          <a:xfrm>
            <a:off x="539750" y="2066925"/>
            <a:ext cx="2038350" cy="1571625"/>
          </a:xfrm>
          <a:prstGeom prst="rect">
            <a:avLst/>
          </a:prstGeom>
          <a:noFill/>
          <a:ln w="9525">
            <a:noFill/>
            <a:miter lim="800000"/>
            <a:headEnd/>
            <a:tailEnd/>
          </a:ln>
        </p:spPr>
      </p:pic>
      <p:pic>
        <p:nvPicPr>
          <p:cNvPr id="56324" name="Picture 7"/>
          <p:cNvPicPr>
            <a:picLocks noChangeAspect="1" noChangeArrowheads="1"/>
          </p:cNvPicPr>
          <p:nvPr/>
        </p:nvPicPr>
        <p:blipFill>
          <a:blip r:embed="rId3"/>
          <a:srcRect/>
          <a:stretch>
            <a:fillRect/>
          </a:stretch>
        </p:blipFill>
        <p:spPr bwMode="auto">
          <a:xfrm>
            <a:off x="539750" y="3940175"/>
            <a:ext cx="2076450" cy="714375"/>
          </a:xfrm>
          <a:prstGeom prst="rect">
            <a:avLst/>
          </a:prstGeom>
          <a:noFill/>
          <a:ln w="9525">
            <a:noFill/>
            <a:miter lim="800000"/>
            <a:headEnd/>
            <a:tailEnd/>
          </a:ln>
        </p:spPr>
      </p:pic>
      <p:pic>
        <p:nvPicPr>
          <p:cNvPr id="56325" name="Picture 8"/>
          <p:cNvPicPr>
            <a:picLocks noChangeAspect="1" noChangeArrowheads="1"/>
          </p:cNvPicPr>
          <p:nvPr/>
        </p:nvPicPr>
        <p:blipFill>
          <a:blip r:embed="rId4"/>
          <a:srcRect/>
          <a:stretch>
            <a:fillRect/>
          </a:stretch>
        </p:blipFill>
        <p:spPr bwMode="auto">
          <a:xfrm>
            <a:off x="6524625" y="484188"/>
            <a:ext cx="2619375" cy="4659312"/>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p:txBody>
          <a:bodyPr/>
          <a:lstStyle/>
          <a:p>
            <a:pPr eaLnBrk="1" hangingPunct="1"/>
            <a:r>
              <a:rPr lang="zh-CN" altLang="en-US" smtClean="0"/>
              <a:t>展示与分析</a:t>
            </a:r>
          </a:p>
        </p:txBody>
      </p:sp>
      <p:sp>
        <p:nvSpPr>
          <p:cNvPr id="20482" name="Rectangle 6"/>
          <p:cNvSpPr>
            <a:spLocks/>
          </p:cNvSpPr>
          <p:nvPr/>
        </p:nvSpPr>
        <p:spPr bwMode="auto">
          <a:xfrm>
            <a:off x="971550" y="4227513"/>
            <a:ext cx="1655763"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(a)</a:t>
            </a:r>
            <a:r>
              <a:rPr kumimoji="1" lang="zh-CN" altLang="en-US" sz="2000">
                <a:solidFill>
                  <a:schemeClr val="tx1"/>
                </a:solidFill>
                <a:latin typeface="黑体" pitchFamily="2" charset="-122"/>
                <a:ea typeface="黑体" pitchFamily="2" charset="-122"/>
              </a:rPr>
              <a:t>开始界面</a:t>
            </a:r>
            <a:endParaRPr kumimoji="1" lang="en-US" altLang="zh-CN" sz="3200">
              <a:solidFill>
                <a:schemeClr val="tx1"/>
              </a:solidFill>
              <a:latin typeface="微软雅黑"/>
              <a:ea typeface="黑体" pitchFamily="2" charset="-122"/>
            </a:endParaRPr>
          </a:p>
        </p:txBody>
      </p:sp>
      <p:sp>
        <p:nvSpPr>
          <p:cNvPr id="20483" name="Rectangle 7"/>
          <p:cNvSpPr>
            <a:spLocks/>
          </p:cNvSpPr>
          <p:nvPr/>
        </p:nvSpPr>
        <p:spPr bwMode="auto">
          <a:xfrm>
            <a:off x="3276600" y="4246563"/>
            <a:ext cx="2447925"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(b)</a:t>
            </a:r>
            <a:r>
              <a:rPr kumimoji="1" lang="zh-CN" altLang="en-US" sz="2000">
                <a:solidFill>
                  <a:schemeClr val="tx1"/>
                </a:solidFill>
                <a:latin typeface="黑体" pitchFamily="2" charset="-122"/>
                <a:ea typeface="黑体" pitchFamily="2" charset="-122"/>
              </a:rPr>
              <a:t>收到并显示短信</a:t>
            </a:r>
          </a:p>
        </p:txBody>
      </p:sp>
      <p:sp>
        <p:nvSpPr>
          <p:cNvPr id="20484" name="Rectangle 8"/>
          <p:cNvSpPr>
            <a:spLocks/>
          </p:cNvSpPr>
          <p:nvPr/>
        </p:nvSpPr>
        <p:spPr bwMode="auto">
          <a:xfrm>
            <a:off x="6229350" y="4246563"/>
            <a:ext cx="2230438"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(c)</a:t>
            </a:r>
            <a:r>
              <a:rPr kumimoji="1" lang="zh-CN" altLang="en-US" sz="2000">
                <a:solidFill>
                  <a:schemeClr val="tx1"/>
                </a:solidFill>
                <a:latin typeface="黑体" pitchFamily="2" charset="-122"/>
                <a:ea typeface="黑体" pitchFamily="2" charset="-122"/>
              </a:rPr>
              <a:t> 修改回复内容</a:t>
            </a:r>
          </a:p>
        </p:txBody>
      </p:sp>
      <p:pic>
        <p:nvPicPr>
          <p:cNvPr id="20485" name="Picture 9" descr="Screenshot_2016-06-15-16-47-35"/>
          <p:cNvPicPr>
            <a:picLocks noChangeAspect="1" noChangeArrowheads="1"/>
          </p:cNvPicPr>
          <p:nvPr/>
        </p:nvPicPr>
        <p:blipFill>
          <a:blip r:embed="rId2"/>
          <a:srcRect/>
          <a:stretch>
            <a:fillRect/>
          </a:stretch>
        </p:blipFill>
        <p:spPr bwMode="auto">
          <a:xfrm>
            <a:off x="6372225" y="700088"/>
            <a:ext cx="1820863" cy="3235325"/>
          </a:xfrm>
          <a:prstGeom prst="rect">
            <a:avLst/>
          </a:prstGeom>
          <a:noFill/>
          <a:ln w="9525">
            <a:noFill/>
            <a:miter lim="800000"/>
            <a:headEnd/>
            <a:tailEnd/>
          </a:ln>
        </p:spPr>
      </p:pic>
      <p:pic>
        <p:nvPicPr>
          <p:cNvPr id="20486" name="Picture 10" descr="Screenshot_2016-06-15-16-46-36"/>
          <p:cNvPicPr>
            <a:picLocks noChangeAspect="1" noChangeArrowheads="1"/>
          </p:cNvPicPr>
          <p:nvPr/>
        </p:nvPicPr>
        <p:blipFill>
          <a:blip r:embed="rId3"/>
          <a:srcRect/>
          <a:stretch>
            <a:fillRect/>
          </a:stretch>
        </p:blipFill>
        <p:spPr bwMode="auto">
          <a:xfrm>
            <a:off x="3635375" y="700088"/>
            <a:ext cx="1820863" cy="3235325"/>
          </a:xfrm>
          <a:prstGeom prst="rect">
            <a:avLst/>
          </a:prstGeom>
          <a:noFill/>
          <a:ln w="9525">
            <a:noFill/>
            <a:miter lim="800000"/>
            <a:headEnd/>
            <a:tailEnd/>
          </a:ln>
        </p:spPr>
      </p:pic>
      <p:pic>
        <p:nvPicPr>
          <p:cNvPr id="20487" name="Picture 12" descr="Screenshot_2016-06-15-16-44-45"/>
          <p:cNvPicPr>
            <a:picLocks noChangeAspect="1" noChangeArrowheads="1"/>
          </p:cNvPicPr>
          <p:nvPr/>
        </p:nvPicPr>
        <p:blipFill>
          <a:blip r:embed="rId4"/>
          <a:srcRect/>
          <a:stretch>
            <a:fillRect/>
          </a:stretch>
        </p:blipFill>
        <p:spPr bwMode="auto">
          <a:xfrm>
            <a:off x="900113" y="700088"/>
            <a:ext cx="1820862" cy="323532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idx="4294967295"/>
          </p:nvPr>
        </p:nvSpPr>
        <p:spPr>
          <a:xfrm>
            <a:off x="303213" y="46038"/>
            <a:ext cx="8229600" cy="436562"/>
          </a:xfrm>
        </p:spPr>
        <p:txBody>
          <a:bodyPr/>
          <a:lstStyle/>
          <a:p>
            <a:pPr marL="533400" indent="-533400"/>
            <a:r>
              <a:rPr lang="zh-CN" altLang="en-US" smtClean="0"/>
              <a:t>文件管理器 实现存储 </a:t>
            </a:r>
          </a:p>
        </p:txBody>
      </p:sp>
      <p:pic>
        <p:nvPicPr>
          <p:cNvPr id="57346" name="Picture 7"/>
          <p:cNvPicPr>
            <a:picLocks noChangeAspect="1" noChangeArrowheads="1"/>
          </p:cNvPicPr>
          <p:nvPr/>
        </p:nvPicPr>
        <p:blipFill>
          <a:blip r:embed="rId2"/>
          <a:srcRect/>
          <a:stretch>
            <a:fillRect/>
          </a:stretch>
        </p:blipFill>
        <p:spPr bwMode="auto">
          <a:xfrm>
            <a:off x="395288" y="700088"/>
            <a:ext cx="6192837" cy="1354137"/>
          </a:xfrm>
          <a:prstGeom prst="rect">
            <a:avLst/>
          </a:prstGeom>
          <a:noFill/>
          <a:ln w="9525">
            <a:noFill/>
            <a:miter lim="800000"/>
            <a:headEnd/>
            <a:tailEnd/>
          </a:ln>
        </p:spPr>
      </p:pic>
      <p:pic>
        <p:nvPicPr>
          <p:cNvPr id="57347" name="Picture 8"/>
          <p:cNvPicPr>
            <a:picLocks noChangeAspect="1" noChangeArrowheads="1"/>
          </p:cNvPicPr>
          <p:nvPr/>
        </p:nvPicPr>
        <p:blipFill>
          <a:blip r:embed="rId3"/>
          <a:srcRect/>
          <a:stretch>
            <a:fillRect/>
          </a:stretch>
        </p:blipFill>
        <p:spPr bwMode="auto">
          <a:xfrm>
            <a:off x="395288" y="2139950"/>
            <a:ext cx="5329237" cy="2008188"/>
          </a:xfrm>
          <a:prstGeom prst="rect">
            <a:avLst/>
          </a:prstGeom>
          <a:noFill/>
          <a:ln w="9525">
            <a:noFill/>
            <a:miter lim="800000"/>
            <a:headEnd/>
            <a:tailEnd/>
          </a:ln>
        </p:spPr>
      </p:pic>
      <p:sp>
        <p:nvSpPr>
          <p:cNvPr id="57348" name="Rectangle 3"/>
          <p:cNvSpPr>
            <a:spLocks/>
          </p:cNvSpPr>
          <p:nvPr/>
        </p:nvSpPr>
        <p:spPr bwMode="auto">
          <a:xfrm>
            <a:off x="3527425" y="1995488"/>
            <a:ext cx="5616575" cy="792162"/>
          </a:xfrm>
          <a:prstGeom prst="rect">
            <a:avLst/>
          </a:prstGeom>
          <a:noFill/>
          <a:ln w="9525">
            <a:noFill/>
            <a:miter lim="800000"/>
            <a:headEnd/>
            <a:tailEnd/>
          </a:ln>
        </p:spPr>
        <p:txBody>
          <a:bodyPr/>
          <a:lstStyle/>
          <a:p>
            <a:pPr marL="495300" indent="-495300">
              <a:spcAft>
                <a:spcPct val="50000"/>
              </a:spcAft>
            </a:pPr>
            <a:r>
              <a:rPr kumimoji="1" lang="zh-CN" altLang="en-US" sz="2000" b="1">
                <a:solidFill>
                  <a:schemeClr val="tx1"/>
                </a:solidFill>
              </a:rPr>
              <a:t>在</a:t>
            </a:r>
            <a:r>
              <a:rPr kumimoji="1" lang="en-US" altLang="zh-CN" sz="2000" b="1">
                <a:solidFill>
                  <a:schemeClr val="tx1"/>
                </a:solidFill>
              </a:rPr>
              <a:t>AI</a:t>
            </a:r>
            <a:r>
              <a:rPr kumimoji="1" lang="zh-CN" altLang="en-US" sz="2000" b="1">
                <a:solidFill>
                  <a:schemeClr val="tx1"/>
                </a:solidFill>
              </a:rPr>
              <a:t>伴侣中，为了便于调试，将文件写在</a:t>
            </a:r>
            <a:r>
              <a:rPr kumimoji="1" lang="en-US" altLang="zh-CN" sz="2000" b="1">
                <a:solidFill>
                  <a:schemeClr val="tx1"/>
                </a:solidFill>
              </a:rPr>
              <a:t>/sdcard/AppInventor/data</a:t>
            </a:r>
            <a:r>
              <a:rPr kumimoji="1" lang="zh-CN" altLang="en-US" sz="2000" b="1">
                <a:solidFill>
                  <a:schemeClr val="tx1"/>
                </a:solidFill>
              </a:rPr>
              <a:t>文件夹内</a:t>
            </a:r>
            <a:r>
              <a:rPr kumimoji="1" lang="zh-CN" altLang="en-US">
                <a:solidFill>
                  <a:schemeClr val="tx1"/>
                </a:solidFill>
              </a:rPr>
              <a:t> </a:t>
            </a:r>
          </a:p>
        </p:txBody>
      </p:sp>
      <p:sp>
        <p:nvSpPr>
          <p:cNvPr id="57349" name="Rectangle 3"/>
          <p:cNvSpPr>
            <a:spLocks/>
          </p:cNvSpPr>
          <p:nvPr/>
        </p:nvSpPr>
        <p:spPr bwMode="auto">
          <a:xfrm>
            <a:off x="395288" y="4084638"/>
            <a:ext cx="8748712" cy="792162"/>
          </a:xfrm>
          <a:prstGeom prst="rect">
            <a:avLst/>
          </a:prstGeom>
          <a:noFill/>
          <a:ln w="9525">
            <a:noFill/>
            <a:miter lim="800000"/>
            <a:headEnd/>
            <a:tailEnd/>
          </a:ln>
        </p:spPr>
        <p:txBody>
          <a:bodyPr/>
          <a:lstStyle/>
          <a:p>
            <a:pPr marL="495300" indent="-495300">
              <a:spcAft>
                <a:spcPct val="50000"/>
              </a:spcAft>
            </a:pPr>
            <a:r>
              <a:rPr kumimoji="1" lang="zh-CN" altLang="en-US" sz="2000" b="1">
                <a:solidFill>
                  <a:schemeClr val="tx1"/>
                </a:solidFill>
              </a:rPr>
              <a:t>如果文件的路径以“</a:t>
            </a:r>
            <a:r>
              <a:rPr kumimoji="1" lang="en-US" altLang="zh-CN" sz="2000" b="1">
                <a:solidFill>
                  <a:schemeClr val="tx1"/>
                </a:solidFill>
              </a:rPr>
              <a:t>/”</a:t>
            </a:r>
            <a:r>
              <a:rPr kumimoji="1" lang="zh-CN" altLang="en-US" sz="2000" b="1">
                <a:solidFill>
                  <a:schemeClr val="tx1"/>
                </a:solidFill>
              </a:rPr>
              <a:t>开始，则文件的位置是相对于</a:t>
            </a:r>
            <a:r>
              <a:rPr kumimoji="1" lang="en-US" altLang="zh-CN" sz="2000" b="1">
                <a:solidFill>
                  <a:schemeClr val="tx1"/>
                </a:solidFill>
              </a:rPr>
              <a:t>/sdcard</a:t>
            </a:r>
            <a:r>
              <a:rPr kumimoji="1" lang="zh-CN" altLang="en-US" sz="2000" b="1">
                <a:solidFill>
                  <a:schemeClr val="tx1"/>
                </a:solidFill>
              </a:rPr>
              <a:t>而言，例如，将文件写入</a:t>
            </a:r>
            <a:r>
              <a:rPr kumimoji="1" lang="en-US" altLang="zh-CN" sz="2000" b="1">
                <a:solidFill>
                  <a:schemeClr val="tx1"/>
                </a:solidFill>
              </a:rPr>
              <a:t>/myFile.txt</a:t>
            </a:r>
            <a:r>
              <a:rPr kumimoji="1" lang="zh-CN" altLang="en-US" sz="2000" b="1">
                <a:solidFill>
                  <a:schemeClr val="tx1"/>
                </a:solidFill>
              </a:rPr>
              <a:t>，就是将文件写入</a:t>
            </a:r>
            <a:r>
              <a:rPr kumimoji="1" lang="en-US" altLang="zh-CN" sz="2000" b="1">
                <a:solidFill>
                  <a:schemeClr val="tx1"/>
                </a:solidFill>
              </a:rPr>
              <a:t>/sdcard/myFile.txt </a:t>
            </a:r>
            <a:endParaRPr kumimoji="1" lang="zh-CN" altLang="en-US" sz="2000" b="1">
              <a:solidFill>
                <a:schemeClr val="tx1"/>
              </a:solidFill>
            </a:endParaRPr>
          </a:p>
        </p:txBody>
      </p:sp>
      <p:sp>
        <p:nvSpPr>
          <p:cNvPr id="57350" name="Rectangle 11"/>
          <p:cNvSpPr>
            <a:spLocks noChangeArrowheads="1"/>
          </p:cNvSpPr>
          <p:nvPr/>
        </p:nvSpPr>
        <p:spPr bwMode="auto">
          <a:xfrm>
            <a:off x="5211763" y="3435350"/>
            <a:ext cx="3949700" cy="488950"/>
          </a:xfrm>
          <a:prstGeom prst="rect">
            <a:avLst/>
          </a:prstGeom>
          <a:noFill/>
          <a:ln w="9525">
            <a:noFill/>
            <a:miter lim="800000"/>
            <a:headEnd/>
            <a:tailEnd/>
          </a:ln>
        </p:spPr>
        <p:txBody>
          <a:bodyPr wrap="none" anchor="ctr">
            <a:spAutoFit/>
          </a:bodyPr>
          <a:lstStyle/>
          <a:p>
            <a:r>
              <a:rPr lang="zh-CN" altLang="en-US" b="1">
                <a:solidFill>
                  <a:srgbClr val="A50021"/>
                </a:solidFill>
              </a:rPr>
              <a:t>文件存储是一个异步行为</a:t>
            </a:r>
            <a:r>
              <a:rPr lang="zh-CN" altLang="en-US"/>
              <a:t> </a:t>
            </a:r>
          </a:p>
        </p:txBody>
      </p:sp>
    </p:spTree>
  </p:cSld>
  <p:clrMapOvr>
    <a:masterClrMapping/>
  </p:clrMapOvr>
  <p:transition spd="slow" advClick="0" advTm="1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idx="4294967295"/>
          </p:nvPr>
        </p:nvSpPr>
        <p:spPr>
          <a:xfrm>
            <a:off x="303213" y="46038"/>
            <a:ext cx="8229600" cy="436562"/>
          </a:xfrm>
        </p:spPr>
        <p:txBody>
          <a:bodyPr/>
          <a:lstStyle/>
          <a:p>
            <a:pPr marL="533400" indent="-533400"/>
            <a:r>
              <a:rPr lang="zh-CN" altLang="en-US" smtClean="0"/>
              <a:t>文件管理器 读取数据 </a:t>
            </a:r>
          </a:p>
        </p:txBody>
      </p:sp>
      <p:pic>
        <p:nvPicPr>
          <p:cNvPr id="58370" name="Picture 9"/>
          <p:cNvPicPr>
            <a:picLocks noChangeAspect="1" noChangeArrowheads="1"/>
          </p:cNvPicPr>
          <p:nvPr/>
        </p:nvPicPr>
        <p:blipFill>
          <a:blip r:embed="rId2"/>
          <a:srcRect/>
          <a:stretch>
            <a:fillRect/>
          </a:stretch>
        </p:blipFill>
        <p:spPr bwMode="auto">
          <a:xfrm>
            <a:off x="1038225" y="1157288"/>
            <a:ext cx="7067550" cy="2828925"/>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ea typeface="微软雅黑"/>
                <a:cs typeface="微软雅黑"/>
              </a:rPr>
              <a:t>安安的通讯助手</a:t>
            </a:r>
            <a:r>
              <a:rPr lang="en-US" altLang="zh-CN" sz="4400" b="1">
                <a:solidFill>
                  <a:srgbClr val="0070C0"/>
                </a:solidFill>
                <a:effectLst>
                  <a:outerShdw blurRad="38100" dist="38100" dir="2700000" algn="tl">
                    <a:srgbClr val="C0C0C0"/>
                  </a:outerShdw>
                </a:effectLst>
                <a:latin typeface="微软雅黑"/>
                <a:ea typeface="微软雅黑"/>
                <a:cs typeface="微软雅黑"/>
              </a:rPr>
              <a:t>–</a:t>
            </a:r>
            <a:r>
              <a:rPr lang="zh-CN" altLang="en-US" sz="4400" b="1">
                <a:solidFill>
                  <a:srgbClr val="0070C0"/>
                </a:solidFill>
                <a:effectLst>
                  <a:outerShdw blurRad="38100" dist="38100" dir="2700000" algn="tl">
                    <a:srgbClr val="C0C0C0"/>
                  </a:outerShdw>
                </a:effectLst>
                <a:latin typeface="微软雅黑"/>
                <a:ea typeface="微软雅黑"/>
                <a:cs typeface="微软雅黑"/>
              </a:rPr>
              <a:t>作业和思考题</a:t>
            </a: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59396"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59397"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idx="4294967295"/>
          </p:nvPr>
        </p:nvSpPr>
        <p:spPr>
          <a:xfrm>
            <a:off x="303213" y="46038"/>
            <a:ext cx="8229600" cy="436562"/>
          </a:xfrm>
        </p:spPr>
        <p:txBody>
          <a:bodyPr/>
          <a:lstStyle/>
          <a:p>
            <a:r>
              <a:rPr lang="zh-CN" altLang="en-US" smtClean="0"/>
              <a:t>作业和思考题</a:t>
            </a:r>
          </a:p>
        </p:txBody>
      </p:sp>
      <p:sp>
        <p:nvSpPr>
          <p:cNvPr id="60418" name="灯片编号占位符 4"/>
          <p:cNvSpPr txBox="1">
            <a:spLocks noGrp="1"/>
          </p:cNvSpPr>
          <p:nvPr/>
        </p:nvSpPr>
        <p:spPr bwMode="auto">
          <a:xfrm>
            <a:off x="6796088" y="4822825"/>
            <a:ext cx="2133600" cy="273050"/>
          </a:xfrm>
          <a:prstGeom prst="rect">
            <a:avLst/>
          </a:prstGeom>
          <a:noFill/>
          <a:ln w="9525">
            <a:noFill/>
            <a:miter lim="800000"/>
            <a:headEnd/>
            <a:tailEnd/>
          </a:ln>
        </p:spPr>
        <p:txBody>
          <a:bodyPr anchor="ctr"/>
          <a:lstStyle/>
          <a:p>
            <a:pPr algn="r"/>
            <a:fld id="{2AAF1713-7A12-455D-889E-E8E7563BACD2}" type="slidenum">
              <a:rPr lang="zh-CN" altLang="en-US" sz="1600">
                <a:solidFill>
                  <a:srgbClr val="898989"/>
                </a:solidFill>
                <a:latin typeface="Calibri" pitchFamily="34" charset="0"/>
              </a:rPr>
              <a:pPr algn="r"/>
              <a:t>43</a:t>
            </a:fld>
            <a:endParaRPr lang="en-US" altLang="zh-CN" sz="1600">
              <a:solidFill>
                <a:srgbClr val="898989"/>
              </a:solidFill>
              <a:latin typeface="Calibri" pitchFamily="34" charset="0"/>
            </a:endParaRPr>
          </a:p>
        </p:txBody>
      </p:sp>
      <p:sp>
        <p:nvSpPr>
          <p:cNvPr id="60419" name="Rectangle 4"/>
          <p:cNvSpPr>
            <a:spLocks/>
          </p:cNvSpPr>
          <p:nvPr/>
        </p:nvSpPr>
        <p:spPr bwMode="auto">
          <a:xfrm>
            <a:off x="457200" y="736600"/>
            <a:ext cx="8218488" cy="1781175"/>
          </a:xfrm>
          <a:prstGeom prst="rect">
            <a:avLst/>
          </a:prstGeom>
          <a:noFill/>
          <a:ln w="9525">
            <a:noFill/>
            <a:miter lim="800000"/>
            <a:headEnd/>
            <a:tailEnd/>
          </a:ln>
        </p:spPr>
        <p:txBody>
          <a:bodyPr/>
          <a:lstStyle/>
          <a:p>
            <a:pPr marL="342900" indent="-342900">
              <a:spcBef>
                <a:spcPct val="20000"/>
              </a:spcBef>
              <a:buFont typeface="Arial" charset="0"/>
              <a:buChar char="•"/>
            </a:pPr>
            <a:r>
              <a:rPr kumimoji="1" lang="zh-CN" altLang="en-US" sz="2400">
                <a:solidFill>
                  <a:schemeClr val="tx1"/>
                </a:solidFill>
                <a:latin typeface="黑体" pitchFamily="2" charset="-122"/>
                <a:ea typeface="黑体" pitchFamily="2" charset="-122"/>
              </a:rPr>
              <a:t>动手实践“安安的通讯助手”</a:t>
            </a:r>
            <a:r>
              <a:rPr kumimoji="1" lang="en-US" altLang="zh-CN" sz="2400">
                <a:solidFill>
                  <a:schemeClr val="tx1"/>
                </a:solidFill>
                <a:latin typeface="黑体" pitchFamily="2" charset="-122"/>
                <a:ea typeface="黑体" pitchFamily="2" charset="-122"/>
              </a:rPr>
              <a:t>App</a:t>
            </a:r>
            <a:r>
              <a:rPr kumimoji="1" lang="zh-CN" altLang="en-US" sz="2400">
                <a:solidFill>
                  <a:schemeClr val="tx1"/>
                </a:solidFill>
                <a:latin typeface="黑体" pitchFamily="2" charset="-122"/>
                <a:ea typeface="黑体" pitchFamily="2" charset="-122"/>
              </a:rPr>
              <a:t>的开发和调试运行过程</a:t>
            </a:r>
          </a:p>
          <a:p>
            <a:pPr marL="342900" indent="-342900">
              <a:spcBef>
                <a:spcPct val="20000"/>
              </a:spcBef>
              <a:buFont typeface="Arial" charset="0"/>
              <a:buChar char="•"/>
            </a:pPr>
            <a:endParaRPr kumimoji="1" lang="en-US" altLang="zh-CN" sz="2400">
              <a:solidFill>
                <a:schemeClr val="tx1"/>
              </a:solidFill>
              <a:latin typeface="黑体" pitchFamily="2" charset="-122"/>
              <a:ea typeface="黑体" pitchFamily="2" charset="-122"/>
            </a:endParaRPr>
          </a:p>
          <a:p>
            <a:pPr marL="342900" indent="-342900">
              <a:spcBef>
                <a:spcPct val="20000"/>
              </a:spcBef>
              <a:buFont typeface="Arial" charset="0"/>
              <a:buChar char="•"/>
            </a:pPr>
            <a:endParaRPr kumimoji="1" lang="en-US" altLang="zh-CN" sz="2400">
              <a:solidFill>
                <a:schemeClr val="tx1"/>
              </a:solidFill>
              <a:latin typeface="黑体" pitchFamily="2" charset="-122"/>
              <a:ea typeface="黑体" pitchFamily="2" charset="-122"/>
            </a:endParaRPr>
          </a:p>
          <a:p>
            <a:pPr marL="342900" indent="-342900">
              <a:spcBef>
                <a:spcPct val="20000"/>
              </a:spcBef>
              <a:buFont typeface="Arial" charset="0"/>
              <a:buChar char="•"/>
            </a:pPr>
            <a:r>
              <a:rPr kumimoji="1" lang="zh-CN" altLang="en-US" sz="2400">
                <a:solidFill>
                  <a:schemeClr val="tx1"/>
                </a:solidFill>
                <a:latin typeface="黑体" pitchFamily="2" charset="-122"/>
                <a:ea typeface="黑体" pitchFamily="2" charset="-122"/>
              </a:rPr>
              <a:t>设计与开发一个“短信群发”的</a:t>
            </a:r>
            <a:r>
              <a:rPr kumimoji="1" lang="en-US" altLang="zh-CN" sz="2400">
                <a:solidFill>
                  <a:schemeClr val="tx1"/>
                </a:solidFill>
                <a:latin typeface="黑体" pitchFamily="2" charset="-122"/>
                <a:ea typeface="黑体" pitchFamily="2" charset="-122"/>
              </a:rPr>
              <a:t>App</a:t>
            </a:r>
            <a:r>
              <a:rPr kumimoji="1" lang="zh-CN" altLang="en-US" sz="2400">
                <a:solidFill>
                  <a:schemeClr val="tx1"/>
                </a:solidFill>
                <a:latin typeface="黑体" pitchFamily="2" charset="-122"/>
                <a:ea typeface="黑体" pitchFamily="2" charset="-122"/>
              </a:rPr>
              <a:t>，具体自己发挥，评分规则见网站作业要求</a:t>
            </a:r>
          </a:p>
          <a:p>
            <a:pPr marL="342900" indent="-342900">
              <a:spcBef>
                <a:spcPct val="20000"/>
              </a:spcBef>
              <a:buFont typeface="Arial" charset="0"/>
              <a:buChar char="•"/>
            </a:pPr>
            <a:endParaRPr kumimoji="1" lang="en-US" altLang="zh-CN" sz="2400">
              <a:solidFill>
                <a:schemeClr val="tx1"/>
              </a:solidFill>
              <a:latin typeface="黑体" pitchFamily="2" charset="-122"/>
              <a:ea typeface="黑体" pitchFamily="2" charset="-122"/>
            </a:endParaRPr>
          </a:p>
        </p:txBody>
      </p:sp>
    </p:spTree>
  </p:cSld>
  <p:clrMapOvr>
    <a:masterClrMapping/>
  </p:clrMapOvr>
  <p:transition spd="slow" advClick="0" advTm="1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p:txBody>
          <a:bodyPr/>
          <a:lstStyle/>
          <a:p>
            <a:pPr eaLnBrk="1" hangingPunct="1"/>
            <a:r>
              <a:rPr lang="zh-CN" altLang="en-US" smtClean="0"/>
              <a:t>展示与分析</a:t>
            </a:r>
          </a:p>
        </p:txBody>
      </p:sp>
      <p:sp>
        <p:nvSpPr>
          <p:cNvPr id="21506" name="Rectangle 6"/>
          <p:cNvSpPr>
            <a:spLocks/>
          </p:cNvSpPr>
          <p:nvPr/>
        </p:nvSpPr>
        <p:spPr bwMode="auto">
          <a:xfrm>
            <a:off x="395288" y="4246563"/>
            <a:ext cx="2736850"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(d)</a:t>
            </a:r>
            <a:r>
              <a:rPr kumimoji="1" lang="zh-CN" altLang="en-US" sz="2000">
                <a:solidFill>
                  <a:schemeClr val="tx1"/>
                </a:solidFill>
                <a:latin typeface="黑体" pitchFamily="2" charset="-122"/>
                <a:ea typeface="黑体" pitchFamily="2" charset="-122"/>
              </a:rPr>
              <a:t>查看已收短信电话</a:t>
            </a:r>
            <a:endParaRPr kumimoji="1" lang="zh-CN" altLang="en-US" sz="3200">
              <a:solidFill>
                <a:schemeClr val="tx1"/>
              </a:solidFill>
              <a:latin typeface="微软雅黑"/>
              <a:ea typeface="黑体" pitchFamily="2" charset="-122"/>
            </a:endParaRPr>
          </a:p>
        </p:txBody>
      </p:sp>
      <p:sp>
        <p:nvSpPr>
          <p:cNvPr id="21507" name="Rectangle 6"/>
          <p:cNvSpPr>
            <a:spLocks/>
          </p:cNvSpPr>
          <p:nvPr/>
        </p:nvSpPr>
        <p:spPr bwMode="auto">
          <a:xfrm>
            <a:off x="3779838" y="4227513"/>
            <a:ext cx="1655762" cy="269875"/>
          </a:xfrm>
          <a:prstGeom prst="rect">
            <a:avLst/>
          </a:prstGeom>
          <a:noFill/>
          <a:ln w="9525">
            <a:noFill/>
            <a:miter lim="800000"/>
            <a:headEnd/>
            <a:tailEnd/>
          </a:ln>
        </p:spPr>
        <p:txBody>
          <a:bodyPr/>
          <a:lstStyle/>
          <a:p>
            <a:pPr marL="342900" indent="-342900" algn="ctr"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(e)</a:t>
            </a:r>
            <a:r>
              <a:rPr kumimoji="1" lang="zh-CN" altLang="en-US" sz="2000">
                <a:solidFill>
                  <a:schemeClr val="tx1"/>
                </a:solidFill>
                <a:latin typeface="黑体" pitchFamily="2" charset="-122"/>
                <a:ea typeface="黑体" pitchFamily="2" charset="-122"/>
              </a:rPr>
              <a:t>拨号</a:t>
            </a:r>
            <a:endParaRPr kumimoji="1" lang="zh-CN" altLang="en-US" sz="3200">
              <a:solidFill>
                <a:schemeClr val="tx1"/>
              </a:solidFill>
              <a:latin typeface="微软雅黑"/>
              <a:ea typeface="黑体" pitchFamily="2" charset="-122"/>
            </a:endParaRPr>
          </a:p>
        </p:txBody>
      </p:sp>
      <p:pic>
        <p:nvPicPr>
          <p:cNvPr id="21508" name="Picture 6" descr="Screenshot_2016-06-15-16-46-58"/>
          <p:cNvPicPr>
            <a:picLocks noChangeAspect="1" noChangeArrowheads="1"/>
          </p:cNvPicPr>
          <p:nvPr/>
        </p:nvPicPr>
        <p:blipFill>
          <a:blip r:embed="rId2"/>
          <a:srcRect/>
          <a:stretch>
            <a:fillRect/>
          </a:stretch>
        </p:blipFill>
        <p:spPr bwMode="auto">
          <a:xfrm>
            <a:off x="3635375" y="842963"/>
            <a:ext cx="1820863" cy="3235325"/>
          </a:xfrm>
          <a:prstGeom prst="rect">
            <a:avLst/>
          </a:prstGeom>
          <a:noFill/>
          <a:ln w="9525">
            <a:noFill/>
            <a:miter lim="800000"/>
            <a:headEnd/>
            <a:tailEnd/>
          </a:ln>
        </p:spPr>
      </p:pic>
      <p:pic>
        <p:nvPicPr>
          <p:cNvPr id="21509" name="Picture 7" descr="Screenshot_2016-06-15-16-46-46"/>
          <p:cNvPicPr>
            <a:picLocks noChangeAspect="1" noChangeArrowheads="1"/>
          </p:cNvPicPr>
          <p:nvPr/>
        </p:nvPicPr>
        <p:blipFill>
          <a:blip r:embed="rId3"/>
          <a:srcRect/>
          <a:stretch>
            <a:fillRect/>
          </a:stretch>
        </p:blipFill>
        <p:spPr bwMode="auto">
          <a:xfrm>
            <a:off x="755650" y="842963"/>
            <a:ext cx="1820863" cy="3235325"/>
          </a:xfrm>
          <a:prstGeom prst="rect">
            <a:avLst/>
          </a:prstGeom>
          <a:noFill/>
          <a:ln w="9525">
            <a:noFill/>
            <a:miter lim="800000"/>
            <a:headEnd/>
            <a:tailEnd/>
          </a:ln>
        </p:spPr>
      </p:pic>
      <p:sp>
        <p:nvSpPr>
          <p:cNvPr id="21510" name="Rectangle 6"/>
          <p:cNvSpPr>
            <a:spLocks/>
          </p:cNvSpPr>
          <p:nvPr/>
        </p:nvSpPr>
        <p:spPr bwMode="auto">
          <a:xfrm>
            <a:off x="6516688" y="4227513"/>
            <a:ext cx="2159000"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en-US" altLang="zh-CN" sz="2000">
                <a:solidFill>
                  <a:schemeClr val="tx1"/>
                </a:solidFill>
                <a:latin typeface="黑体" pitchFamily="2" charset="-122"/>
                <a:ea typeface="黑体" pitchFamily="2" charset="-122"/>
              </a:rPr>
              <a:t>(f)</a:t>
            </a:r>
            <a:r>
              <a:rPr kumimoji="1" lang="zh-CN" altLang="en-US" sz="2000">
                <a:solidFill>
                  <a:schemeClr val="tx1"/>
                </a:solidFill>
                <a:latin typeface="黑体" pitchFamily="2" charset="-122"/>
                <a:ea typeface="黑体" pitchFamily="2" charset="-122"/>
              </a:rPr>
              <a:t>清空已收短信</a:t>
            </a:r>
            <a:endParaRPr kumimoji="1" lang="zh-CN" altLang="en-US" sz="3200">
              <a:solidFill>
                <a:schemeClr val="tx1"/>
              </a:solidFill>
              <a:latin typeface="微软雅黑"/>
              <a:ea typeface="黑体" pitchFamily="2" charset="-122"/>
            </a:endParaRPr>
          </a:p>
        </p:txBody>
      </p:sp>
      <p:pic>
        <p:nvPicPr>
          <p:cNvPr id="21511" name="Picture 9" descr="Screenshot_2016-06-15-16-44-45"/>
          <p:cNvPicPr>
            <a:picLocks noChangeAspect="1" noChangeArrowheads="1"/>
          </p:cNvPicPr>
          <p:nvPr/>
        </p:nvPicPr>
        <p:blipFill>
          <a:blip r:embed="rId4"/>
          <a:srcRect/>
          <a:stretch>
            <a:fillRect/>
          </a:stretch>
        </p:blipFill>
        <p:spPr bwMode="auto">
          <a:xfrm>
            <a:off x="6443663" y="842963"/>
            <a:ext cx="1820862" cy="323532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p:txBody>
          <a:bodyPr/>
          <a:lstStyle/>
          <a:p>
            <a:pPr eaLnBrk="1" hangingPunct="1"/>
            <a:r>
              <a:rPr lang="zh-CN" altLang="en-US" smtClean="0"/>
              <a:t>真机演示</a:t>
            </a:r>
          </a:p>
        </p:txBody>
      </p:sp>
      <p:sp>
        <p:nvSpPr>
          <p:cNvPr id="22530" name="Rectangle 6"/>
          <p:cNvSpPr>
            <a:spLocks/>
          </p:cNvSpPr>
          <p:nvPr/>
        </p:nvSpPr>
        <p:spPr bwMode="auto">
          <a:xfrm>
            <a:off x="179388" y="4300538"/>
            <a:ext cx="792162"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zh-CN" altLang="en-US" sz="2000">
                <a:solidFill>
                  <a:schemeClr val="tx1"/>
                </a:solidFill>
                <a:latin typeface="微软雅黑"/>
                <a:ea typeface="黑体" pitchFamily="2" charset="-122"/>
              </a:rPr>
              <a:t>甲方</a:t>
            </a:r>
          </a:p>
        </p:txBody>
      </p:sp>
      <p:sp>
        <p:nvSpPr>
          <p:cNvPr id="22531" name="Rectangle 6"/>
          <p:cNvSpPr>
            <a:spLocks/>
          </p:cNvSpPr>
          <p:nvPr/>
        </p:nvSpPr>
        <p:spPr bwMode="auto">
          <a:xfrm>
            <a:off x="4787900" y="4300538"/>
            <a:ext cx="936625" cy="269875"/>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kumimoji="1" lang="zh-CN" altLang="en-US" sz="2000">
                <a:solidFill>
                  <a:schemeClr val="tx1"/>
                </a:solidFill>
                <a:latin typeface="微软雅黑"/>
                <a:ea typeface="黑体" pitchFamily="2" charset="-122"/>
              </a:rPr>
              <a:t>乙方</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图片 3"/>
          <p:cNvPicPr>
            <a:picLocks noChangeAspect="1"/>
          </p:cNvPicPr>
          <p:nvPr/>
        </p:nvPicPr>
        <p:blipFill>
          <a:blip r:embed="rId2"/>
          <a:srcRect b="14674"/>
          <a:stretch>
            <a:fillRect/>
          </a:stretch>
        </p:blipFill>
        <p:spPr bwMode="auto">
          <a:xfrm>
            <a:off x="2916238" y="3579813"/>
            <a:ext cx="3816350" cy="1400175"/>
          </a:xfrm>
          <a:prstGeom prst="rect">
            <a:avLst/>
          </a:prstGeom>
          <a:noFill/>
          <a:ln w="9525">
            <a:noFill/>
            <a:miter lim="800000"/>
            <a:headEnd/>
            <a:tailEnd/>
          </a:ln>
        </p:spPr>
      </p:pic>
      <p:sp>
        <p:nvSpPr>
          <p:cNvPr id="266247" name="Rectangle 7"/>
          <p:cNvSpPr>
            <a:spLocks noChangeArrowheads="1"/>
          </p:cNvSpPr>
          <p:nvPr/>
        </p:nvSpPr>
        <p:spPr bwMode="auto">
          <a:xfrm>
            <a:off x="611188" y="2139950"/>
            <a:ext cx="8382000" cy="760413"/>
          </a:xfrm>
          <a:prstGeom prst="rect">
            <a:avLst/>
          </a:prstGeom>
          <a:noFill/>
          <a:ln>
            <a:noFill/>
          </a:ln>
          <a:effectLst/>
          <a:extLst/>
        </p:spPr>
        <p:txBody>
          <a:bodyPr/>
          <a:lstStyle/>
          <a:p>
            <a:pPr algn="ctr">
              <a:lnSpc>
                <a:spcPct val="140000"/>
              </a:lnSpc>
              <a:spcBef>
                <a:spcPct val="50000"/>
              </a:spcBef>
              <a:defRPr/>
            </a:pPr>
            <a:r>
              <a:rPr lang="zh-CN" altLang="en-US" sz="4400" b="1">
                <a:solidFill>
                  <a:srgbClr val="0070C0"/>
                </a:solidFill>
                <a:effectLst>
                  <a:outerShdw blurRad="38100" dist="38100" dir="2700000" algn="tl">
                    <a:srgbClr val="C0C0C0"/>
                  </a:outerShdw>
                </a:effectLst>
                <a:latin typeface="微软雅黑"/>
                <a:ea typeface="微软雅黑"/>
                <a:cs typeface="微软雅黑"/>
              </a:rPr>
              <a:t>安安的通讯助手</a:t>
            </a:r>
            <a:r>
              <a:rPr lang="en-US" altLang="zh-CN" sz="4400" b="1">
                <a:solidFill>
                  <a:srgbClr val="0070C0"/>
                </a:solidFill>
                <a:effectLst>
                  <a:outerShdw blurRad="38100" dist="38100" dir="2700000" algn="tl">
                    <a:srgbClr val="C0C0C0"/>
                  </a:outerShdw>
                </a:effectLst>
                <a:latin typeface="微软雅黑"/>
                <a:ea typeface="微软雅黑"/>
                <a:cs typeface="微软雅黑"/>
              </a:rPr>
              <a:t>–</a:t>
            </a:r>
            <a:r>
              <a:rPr lang="zh-CN" altLang="en-US" sz="4400" b="1">
                <a:solidFill>
                  <a:srgbClr val="0070C0"/>
                </a:solidFill>
                <a:effectLst>
                  <a:outerShdw blurRad="38100" dist="38100" dir="2700000" algn="tl">
                    <a:srgbClr val="C0C0C0"/>
                  </a:outerShdw>
                </a:effectLst>
                <a:latin typeface="微软雅黑"/>
                <a:ea typeface="微软雅黑"/>
                <a:cs typeface="微软雅黑"/>
              </a:rPr>
              <a:t>组件设计</a:t>
            </a:r>
          </a:p>
          <a:p>
            <a:pPr algn="ctr">
              <a:lnSpc>
                <a:spcPct val="140000"/>
              </a:lnSpc>
              <a:spcBef>
                <a:spcPct val="50000"/>
              </a:spcBef>
              <a:defRPr/>
            </a:pPr>
            <a:endParaRPr lang="zh-CN" altLang="en-US" sz="1800">
              <a:solidFill>
                <a:schemeClr val="bg2"/>
              </a:solidFill>
              <a:latin typeface="隶书" pitchFamily="49" charset="-122"/>
              <a:ea typeface="隶书" pitchFamily="49" charset="-122"/>
            </a:endParaRPr>
          </a:p>
        </p:txBody>
      </p:sp>
      <p:sp>
        <p:nvSpPr>
          <p:cNvPr id="266253" name="Text Box 13"/>
          <p:cNvSpPr txBox="1">
            <a:spLocks noChangeArrowheads="1"/>
          </p:cNvSpPr>
          <p:nvPr/>
        </p:nvSpPr>
        <p:spPr bwMode="auto">
          <a:xfrm>
            <a:off x="1619250" y="771525"/>
            <a:ext cx="6264275" cy="1117600"/>
          </a:xfrm>
          <a:prstGeom prst="rect">
            <a:avLst/>
          </a:prstGeom>
          <a:noFill/>
          <a:ln>
            <a:noFill/>
          </a:ln>
          <a:effectLst/>
          <a:extLst/>
        </p:spPr>
        <p:txBody>
          <a:bodyPr>
            <a:spAutoFit/>
          </a:bodyPr>
          <a:lstStyle/>
          <a:p>
            <a:pPr algn="ctr">
              <a:lnSpc>
                <a:spcPct val="120000"/>
              </a:lnSpc>
              <a:spcBef>
                <a:spcPct val="50000"/>
              </a:spcBef>
              <a:defRPr/>
            </a:pPr>
            <a:r>
              <a:rPr lang="en-US" altLang="zh-CN" sz="2800" b="1" dirty="0">
                <a:solidFill>
                  <a:srgbClr val="FF6600"/>
                </a:solidFill>
                <a:effectLst>
                  <a:outerShdw blurRad="38100" dist="38100" dir="2700000" algn="tl">
                    <a:srgbClr val="C0C0C0"/>
                  </a:outerShdw>
                </a:effectLst>
                <a:ea typeface="黑体" pitchFamily="49" charset="-122"/>
              </a:rPr>
              <a:t>App Inventor </a:t>
            </a:r>
            <a:br>
              <a:rPr lang="en-US" altLang="zh-CN" sz="2800" b="1" dirty="0">
                <a:solidFill>
                  <a:srgbClr val="FF6600"/>
                </a:solidFill>
                <a:effectLst>
                  <a:outerShdw blurRad="38100" dist="38100" dir="2700000" algn="tl">
                    <a:srgbClr val="C0C0C0"/>
                  </a:outerShdw>
                </a:effectLst>
                <a:ea typeface="黑体" pitchFamily="49" charset="-122"/>
              </a:rPr>
            </a:br>
            <a:r>
              <a:rPr lang="zh-CN" altLang="en-US" sz="2800" b="1" dirty="0">
                <a:solidFill>
                  <a:srgbClr val="FF6600"/>
                </a:solidFill>
                <a:effectLst>
                  <a:outerShdw blurRad="38100" dist="38100" dir="2700000" algn="tl">
                    <a:srgbClr val="C0C0C0"/>
                  </a:outerShdw>
                </a:effectLst>
                <a:ea typeface="黑体" pitchFamily="49" charset="-122"/>
              </a:rPr>
              <a:t>零基础</a:t>
            </a:r>
            <a:r>
              <a:rPr lang="en-US" altLang="zh-CN" sz="2800" b="1" dirty="0">
                <a:solidFill>
                  <a:srgbClr val="FF6600"/>
                </a:solidFill>
                <a:effectLst>
                  <a:outerShdw blurRad="38100" dist="38100" dir="2700000" algn="tl">
                    <a:srgbClr val="C0C0C0"/>
                  </a:outerShdw>
                </a:effectLst>
                <a:ea typeface="黑体" pitchFamily="49" charset="-122"/>
              </a:rPr>
              <a:t>Android</a:t>
            </a:r>
            <a:r>
              <a:rPr lang="zh-CN" altLang="en-US" sz="2800" b="1" dirty="0">
                <a:solidFill>
                  <a:srgbClr val="FF6600"/>
                </a:solidFill>
                <a:effectLst>
                  <a:outerShdw blurRad="38100" dist="38100" dir="2700000" algn="tl">
                    <a:srgbClr val="C0C0C0"/>
                  </a:outerShdw>
                </a:effectLst>
                <a:ea typeface="黑体" pitchFamily="49" charset="-122"/>
              </a:rPr>
              <a:t>移动应用开发</a:t>
            </a:r>
          </a:p>
        </p:txBody>
      </p:sp>
      <p:pic>
        <p:nvPicPr>
          <p:cNvPr id="23556" name="图片 1"/>
          <p:cNvPicPr>
            <a:picLocks noChangeAspect="1"/>
          </p:cNvPicPr>
          <p:nvPr/>
        </p:nvPicPr>
        <p:blipFill>
          <a:blip r:embed="rId3"/>
          <a:srcRect b="19107"/>
          <a:stretch>
            <a:fillRect/>
          </a:stretch>
        </p:blipFill>
        <p:spPr bwMode="auto">
          <a:xfrm>
            <a:off x="34925" y="-3175"/>
            <a:ext cx="2160588" cy="484188"/>
          </a:xfrm>
          <a:prstGeom prst="rect">
            <a:avLst/>
          </a:prstGeom>
          <a:noFill/>
          <a:ln w="9525">
            <a:noFill/>
            <a:miter lim="800000"/>
            <a:headEnd/>
            <a:tailEnd/>
          </a:ln>
        </p:spPr>
      </p:pic>
      <p:pic>
        <p:nvPicPr>
          <p:cNvPr id="23557" name="Picture 7"/>
          <p:cNvPicPr>
            <a:picLocks noChangeAspect="1" noChangeArrowheads="1"/>
          </p:cNvPicPr>
          <p:nvPr/>
        </p:nvPicPr>
        <p:blipFill>
          <a:blip r:embed="rId4"/>
          <a:srcRect/>
          <a:stretch>
            <a:fillRect/>
          </a:stretch>
        </p:blipFill>
        <p:spPr bwMode="auto">
          <a:xfrm>
            <a:off x="7429500" y="11113"/>
            <a:ext cx="1714500" cy="400050"/>
          </a:xfrm>
          <a:prstGeom prst="rect">
            <a:avLst/>
          </a:prstGeom>
          <a:noFill/>
          <a:ln w="9525">
            <a:noFill/>
            <a:miter lim="800000"/>
            <a:headEnd/>
            <a:tailEnd/>
          </a:ln>
        </p:spPr>
      </p:pic>
      <p:sp>
        <p:nvSpPr>
          <p:cNvPr id="266251" name="Text Box 11"/>
          <p:cNvSpPr txBox="1">
            <a:spLocks noChangeArrowheads="1"/>
          </p:cNvSpPr>
          <p:nvPr/>
        </p:nvSpPr>
        <p:spPr bwMode="auto">
          <a:xfrm>
            <a:off x="6948488" y="0"/>
            <a:ext cx="2195512" cy="457200"/>
          </a:xfrm>
          <a:prstGeom prst="rect">
            <a:avLst/>
          </a:prstGeom>
          <a:noFill/>
          <a:ln>
            <a:noFill/>
          </a:ln>
          <a:effectLst/>
          <a:extLst/>
        </p:spPr>
        <p:txBody>
          <a:bodyPr>
            <a:spAutoFit/>
          </a:bodyPr>
          <a:lstStyle/>
          <a:p>
            <a:pPr algn="ctr">
              <a:spcBef>
                <a:spcPct val="50000"/>
              </a:spcBef>
              <a:defRPr/>
            </a:pPr>
            <a:r>
              <a:rPr lang="zh-CN" altLang="en-US" sz="2400" b="1" dirty="0">
                <a:solidFill>
                  <a:srgbClr val="F57B17"/>
                </a:solidFill>
                <a:effectLst>
                  <a:outerShdw blurRad="38100" dist="38100" dir="2700000" algn="tl">
                    <a:srgbClr val="C0C0C0"/>
                  </a:outerShdw>
                </a:effectLst>
                <a:ea typeface="黑体" pitchFamily="49" charset="-122"/>
              </a:rPr>
              <a:t>谷歌精品课程</a:t>
            </a:r>
          </a:p>
        </p:txBody>
      </p:sp>
    </p:spTree>
  </p:cSld>
  <p:clrMapOvr>
    <a:masterClrMapping/>
  </p:clrMapOvr>
  <p:transition spd="slow"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47"/>
                                        </p:tgtEl>
                                        <p:attrNameLst>
                                          <p:attrName>style.visibility</p:attrName>
                                        </p:attrNameLst>
                                      </p:cBhvr>
                                      <p:to>
                                        <p:strVal val="visible"/>
                                      </p:to>
                                    </p:set>
                                    <p:animEffect transition="in" filter="barn(inVertical)">
                                      <p:cBhvr>
                                        <p:cTn id="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idx="4294967295"/>
          </p:nvPr>
        </p:nvSpPr>
        <p:spPr>
          <a:xfrm>
            <a:off x="303213" y="46038"/>
            <a:ext cx="8229600" cy="436562"/>
          </a:xfrm>
        </p:spPr>
        <p:txBody>
          <a:bodyPr/>
          <a:lstStyle/>
          <a:p>
            <a:r>
              <a:rPr lang="zh-CN" altLang="en-US" smtClean="0"/>
              <a:t>安安的通讯助手</a:t>
            </a:r>
            <a:r>
              <a:rPr lang="en-US" altLang="zh-CN" smtClean="0"/>
              <a:t> </a:t>
            </a:r>
            <a:r>
              <a:rPr lang="zh-CN" altLang="en-US" smtClean="0"/>
              <a:t>素材准备 </a:t>
            </a:r>
          </a:p>
        </p:txBody>
      </p:sp>
      <p:sp>
        <p:nvSpPr>
          <p:cNvPr id="24578" name="Rectangle 3"/>
          <p:cNvSpPr>
            <a:spLocks/>
          </p:cNvSpPr>
          <p:nvPr/>
        </p:nvSpPr>
        <p:spPr bwMode="auto">
          <a:xfrm>
            <a:off x="457200" y="1095375"/>
            <a:ext cx="8507413" cy="755650"/>
          </a:xfrm>
          <a:prstGeom prst="rect">
            <a:avLst/>
          </a:prstGeom>
          <a:noFill/>
          <a:ln w="9525">
            <a:noFill/>
            <a:miter lim="800000"/>
            <a:headEnd/>
            <a:tailEnd/>
          </a:ln>
        </p:spPr>
        <p:txBody>
          <a:bodyPr/>
          <a:lstStyle/>
          <a:p>
            <a:pPr marL="342900" indent="-342900" eaLnBrk="0" hangingPunct="0">
              <a:spcBef>
                <a:spcPct val="45000"/>
              </a:spcBef>
              <a:buClr>
                <a:srgbClr val="996633"/>
              </a:buClr>
              <a:buFont typeface="Arial" charset="0"/>
              <a:buChar char="•"/>
            </a:pPr>
            <a:r>
              <a:rPr kumimoji="1" lang="en-US" altLang="zh-CN" sz="2000">
                <a:solidFill>
                  <a:schemeClr val="tx1"/>
                </a:solidFill>
              </a:rPr>
              <a:t>3</a:t>
            </a:r>
            <a:r>
              <a:rPr kumimoji="1" lang="zh-CN" altLang="en-US" sz="2000">
                <a:solidFill>
                  <a:schemeClr val="tx1"/>
                </a:solidFill>
              </a:rPr>
              <a:t>张图片：</a:t>
            </a:r>
            <a:r>
              <a:rPr kumimoji="1" lang="en-US" altLang="zh-CN" sz="2000">
                <a:solidFill>
                  <a:schemeClr val="tx1"/>
                </a:solidFill>
              </a:rPr>
              <a:t>icon.png</a:t>
            </a:r>
            <a:r>
              <a:rPr kumimoji="1" lang="zh-CN" altLang="en-US" sz="2000">
                <a:solidFill>
                  <a:schemeClr val="tx1"/>
                </a:solidFill>
              </a:rPr>
              <a:t>（图标图片）、</a:t>
            </a:r>
            <a:r>
              <a:rPr kumimoji="1" lang="en-US" altLang="zh-CN" sz="2000">
                <a:solidFill>
                  <a:schemeClr val="tx1"/>
                </a:solidFill>
              </a:rPr>
              <a:t>message.png</a:t>
            </a:r>
            <a:r>
              <a:rPr kumimoji="1" lang="zh-CN" altLang="en-US" sz="2000">
                <a:solidFill>
                  <a:schemeClr val="tx1"/>
                </a:solidFill>
              </a:rPr>
              <a:t>和</a:t>
            </a:r>
            <a:r>
              <a:rPr kumimoji="1" lang="en-US" altLang="zh-CN" sz="2000">
                <a:solidFill>
                  <a:schemeClr val="tx1"/>
                </a:solidFill>
              </a:rPr>
              <a:t>phone.png</a:t>
            </a:r>
            <a:endParaRPr kumimoji="1" lang="zh-CN" altLang="en-US" sz="2000">
              <a:solidFill>
                <a:schemeClr val="tx1"/>
              </a:solidFill>
            </a:endParaRPr>
          </a:p>
          <a:p>
            <a:pPr marL="742950" lvl="1" indent="-285750" eaLnBrk="0" hangingPunct="0">
              <a:spcBef>
                <a:spcPct val="45000"/>
              </a:spcBef>
              <a:buClr>
                <a:srgbClr val="996633"/>
              </a:buClr>
              <a:buFont typeface="Arial" charset="0"/>
              <a:buChar char="–"/>
            </a:pPr>
            <a:endParaRPr kumimoji="1" lang="zh-CN" altLang="en-US" sz="2000">
              <a:solidFill>
                <a:schemeClr val="tx1"/>
              </a:solidFill>
              <a:latin typeface="黑体" pitchFamily="2" charset="-122"/>
              <a:ea typeface="微软雅黑"/>
              <a:cs typeface="微软雅黑"/>
            </a:endParaRPr>
          </a:p>
        </p:txBody>
      </p:sp>
      <p:pic>
        <p:nvPicPr>
          <p:cNvPr id="24579" name="Picture 5"/>
          <p:cNvPicPr>
            <a:picLocks noChangeAspect="1" noChangeArrowheads="1"/>
          </p:cNvPicPr>
          <p:nvPr/>
        </p:nvPicPr>
        <p:blipFill>
          <a:blip r:embed="rId2"/>
          <a:srcRect/>
          <a:stretch>
            <a:fillRect/>
          </a:stretch>
        </p:blipFill>
        <p:spPr bwMode="auto">
          <a:xfrm>
            <a:off x="971550" y="2643188"/>
            <a:ext cx="3600450" cy="1276350"/>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idx="4294967295"/>
          </p:nvPr>
        </p:nvSpPr>
        <p:spPr>
          <a:xfrm>
            <a:off x="303213" y="46038"/>
            <a:ext cx="8229600" cy="436562"/>
          </a:xfrm>
        </p:spPr>
        <p:txBody>
          <a:bodyPr/>
          <a:lstStyle/>
          <a:p>
            <a:r>
              <a:rPr lang="zh-CN" altLang="en-US" smtClean="0"/>
              <a:t>组件设计 </a:t>
            </a:r>
          </a:p>
        </p:txBody>
      </p:sp>
      <p:pic>
        <p:nvPicPr>
          <p:cNvPr id="25602" name="Picture 4"/>
          <p:cNvPicPr>
            <a:picLocks noChangeAspect="1" noChangeArrowheads="1"/>
          </p:cNvPicPr>
          <p:nvPr/>
        </p:nvPicPr>
        <p:blipFill>
          <a:blip r:embed="rId2"/>
          <a:srcRect/>
          <a:stretch>
            <a:fillRect/>
          </a:stretch>
        </p:blipFill>
        <p:spPr bwMode="auto">
          <a:xfrm>
            <a:off x="395288" y="627063"/>
            <a:ext cx="4824412" cy="4160837"/>
          </a:xfrm>
          <a:prstGeom prst="rect">
            <a:avLst/>
          </a:prstGeom>
          <a:noFill/>
          <a:ln w="9525">
            <a:noFill/>
            <a:miter lim="800000"/>
            <a:headEnd/>
            <a:tailEnd/>
          </a:ln>
        </p:spPr>
      </p:pic>
    </p:spTree>
  </p:cSld>
  <p:clrMapOvr>
    <a:masterClrMapping/>
  </p:clrMapOvr>
  <p:transition spd="slow" advClick="0" advTm="1000"/>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18183</TotalTime>
  <Words>697</Words>
  <Application>Microsoft Office PowerPoint</Application>
  <PresentationFormat>全屏显示(16:9)</PresentationFormat>
  <Paragraphs>113</Paragraphs>
  <Slides>43</Slides>
  <Notes>1</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Office 主题</vt:lpstr>
      <vt:lpstr>PowerPoint 演示文稿</vt:lpstr>
      <vt:lpstr>本章目标</vt:lpstr>
      <vt:lpstr>PowerPoint 演示文稿</vt:lpstr>
      <vt:lpstr>展示与分析</vt:lpstr>
      <vt:lpstr>展示与分析</vt:lpstr>
      <vt:lpstr>真机演示</vt:lpstr>
      <vt:lpstr>PowerPoint 演示文稿</vt:lpstr>
      <vt:lpstr>安安的通讯助手 素材准备 </vt:lpstr>
      <vt:lpstr>组件设计 </vt:lpstr>
      <vt:lpstr>所有组件的说明及属性设置（1） </vt:lpstr>
      <vt:lpstr>所有组件的说明及属性设置（2） </vt:lpstr>
      <vt:lpstr>所有组件的说明及属性设置（3） </vt:lpstr>
      <vt:lpstr>布局小技巧</vt:lpstr>
      <vt:lpstr>PowerPoint 演示文稿</vt:lpstr>
      <vt:lpstr>PowerPoint 演示文稿</vt:lpstr>
      <vt:lpstr>短信收发器 组件  </vt:lpstr>
      <vt:lpstr>PowerPoint 演示文稿</vt:lpstr>
      <vt:lpstr>记录已收到短信电话列表</vt:lpstr>
      <vt:lpstr>PowerPoint 演示文稿</vt:lpstr>
      <vt:lpstr>列表选择框 组件</vt:lpstr>
      <vt:lpstr>元素字串 属性  </vt:lpstr>
      <vt:lpstr>动态设置</vt:lpstr>
      <vt:lpstr>PowerPoint 演示文稿</vt:lpstr>
      <vt:lpstr>拨打电话</vt:lpstr>
      <vt:lpstr>PowerPoint 演示文稿</vt:lpstr>
      <vt:lpstr>显示收到的短信信息</vt:lpstr>
      <vt:lpstr>PowerPoint 演示文稿</vt:lpstr>
      <vt:lpstr>设置是否启用自动回复</vt:lpstr>
      <vt:lpstr>PowerPoint 演示文稿</vt:lpstr>
      <vt:lpstr>清空收到短信以及电话号码列表</vt:lpstr>
      <vt:lpstr>PowerPoint 演示文稿</vt:lpstr>
      <vt:lpstr>微数据组件</vt:lpstr>
      <vt:lpstr>存储自动回复的内容</vt:lpstr>
      <vt:lpstr>PowerPoint 演示文稿</vt:lpstr>
      <vt:lpstr>完善初始化工作</vt:lpstr>
      <vt:lpstr>PowerPoint 演示文稿</vt:lpstr>
      <vt:lpstr>项目备份和检查点 </vt:lpstr>
      <vt:lpstr>PowerPoint 演示文稿</vt:lpstr>
      <vt:lpstr>数据的持久化存储 </vt:lpstr>
      <vt:lpstr>文件管理器 实现存储 </vt:lpstr>
      <vt:lpstr>文件管理器 读取数据 </vt:lpstr>
      <vt:lpstr>PowerPoint 演示文稿</vt:lpstr>
      <vt:lpstr>作业和思考题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liy</dc:creator>
  <cp:lastModifiedBy>LB-502</cp:lastModifiedBy>
  <cp:revision>1946</cp:revision>
  <dcterms:modified xsi:type="dcterms:W3CDTF">2016-07-18T03:00:07Z</dcterms:modified>
</cp:coreProperties>
</file>