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44" r:id="rId2"/>
    <p:sldId id="736" r:id="rId3"/>
    <p:sldId id="729" r:id="rId4"/>
    <p:sldId id="738" r:id="rId5"/>
    <p:sldId id="812" r:id="rId6"/>
    <p:sldId id="742" r:id="rId7"/>
    <p:sldId id="836" r:id="rId8"/>
    <p:sldId id="837" r:id="rId9"/>
    <p:sldId id="838" r:id="rId10"/>
    <p:sldId id="839" r:id="rId11"/>
    <p:sldId id="840" r:id="rId12"/>
    <p:sldId id="841" r:id="rId13"/>
    <p:sldId id="813" r:id="rId14"/>
    <p:sldId id="753" r:id="rId15"/>
    <p:sldId id="842" r:id="rId16"/>
    <p:sldId id="829" r:id="rId17"/>
    <p:sldId id="843" r:id="rId18"/>
  </p:sldIdLst>
  <p:sldSz cx="9144000" cy="5143500" type="screen16x9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600" kern="1200">
        <a:solidFill>
          <a:srgbClr val="FFFFFF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33"/>
    <a:srgbClr val="55B788"/>
    <a:srgbClr val="F57B17"/>
    <a:srgbClr val="00D25F"/>
    <a:srgbClr val="CC0000"/>
    <a:srgbClr val="3977D3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0058" autoAdjust="0"/>
  </p:normalViewPr>
  <p:slideViewPr>
    <p:cSldViewPr>
      <p:cViewPr varScale="1">
        <p:scale>
          <a:sx n="85" d="100"/>
          <a:sy n="85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notesViewPr>
    <p:cSldViewPr>
      <p:cViewPr varScale="1">
        <p:scale>
          <a:sx n="85" d="100"/>
          <a:sy n="85" d="100"/>
        </p:scale>
        <p:origin x="-1819" y="-77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6B9290-DAD3-4D39-AD2B-7FC575640D22}" type="datetimeFigureOut">
              <a:rPr lang="zh-CN" altLang="en-US"/>
              <a:pPr>
                <a:defRPr/>
              </a:pPr>
              <a:t>2017/9/14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532C5CC-4321-40DD-9F5C-6B7B0A4939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491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3EE6D33-B732-4606-88A6-46B279EC29EF}" type="datetimeFigureOut">
              <a:rPr lang="zh-CN" altLang="en-US"/>
              <a:pPr>
                <a:defRPr/>
              </a:pPr>
              <a:t>2017/9/14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291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5564DC8-07EB-4201-B95F-97685C93AF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899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21D2F51-856D-456B-B6F3-9788559E9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D4F678C9-D2B1-4BAB-9FF1-3D2D284091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3" y="789384"/>
            <a:ext cx="8229600" cy="2702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5160"/>
            <a:ext cx="4038600" cy="35647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75160"/>
            <a:ext cx="4038600" cy="172521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114675"/>
            <a:ext cx="4038600" cy="17252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40" y="45243"/>
            <a:ext cx="5565304" cy="4369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p"/>
              <a:defRPr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B050"/>
              </a:buClr>
              <a:buFont typeface="Wingdings" pitchFamily="2" charset="2"/>
              <a:buChar char="n"/>
              <a:defRPr>
                <a:solidFill>
                  <a:schemeClr val="tx2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itchFamily="2" charset="2"/>
              <a:buChar char="u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8BE9B8-B3FC-4A77-BCC6-EBF7A691D4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5" name="直接连接符 4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78059C79-F4C4-4FDF-A73F-9AEF3C08E9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9CB98413-2ED5-4792-8130-0E6E23321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7188" y="4822825"/>
            <a:ext cx="3643312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电子服务与智慧工厂</a:t>
            </a: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1ECFC00-15A8-4185-8084-387848232F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796088" y="4822825"/>
            <a:ext cx="2133600" cy="273050"/>
          </a:xfrm>
          <a:prstGeom prst="rect">
            <a:avLst/>
          </a:prstGeom>
        </p:spPr>
        <p:txBody>
          <a:bodyPr/>
          <a:lstStyle>
            <a:lvl1pPr algn="ctr">
              <a:defRPr>
                <a:ea typeface="黑体" pitchFamily="49" charset="-122"/>
              </a:defRPr>
            </a:lvl1pPr>
          </a:lstStyle>
          <a:p>
            <a:pPr>
              <a:defRPr/>
            </a:pPr>
            <a:fld id="{570B931C-D420-4C9E-8D4B-CB794AE25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0" y="53498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285750" y="107950"/>
            <a:ext cx="82296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一、单击此处编辑母版标题样式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03213" y="617538"/>
            <a:ext cx="851693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4821238"/>
            <a:ext cx="9144000" cy="158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latin typeface="黑体" pitchFamily="2" charset="-122"/>
          <a:ea typeface="黑体" pitchFamily="2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DF6F9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课  点名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神器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049954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设置组件属性</a:t>
            </a:r>
            <a:r>
              <a:rPr lang="en-US" altLang="zh-CN" dirty="0" smtClean="0"/>
              <a:t>_</a:t>
            </a:r>
            <a:r>
              <a:rPr lang="zh-CN" altLang="zh-CN" dirty="0"/>
              <a:t>文本语音转换器</a:t>
            </a:r>
          </a:p>
        </p:txBody>
      </p:sp>
      <p:sp>
        <p:nvSpPr>
          <p:cNvPr id="6" name="矩形 5"/>
          <p:cNvSpPr/>
          <p:nvPr/>
        </p:nvSpPr>
        <p:spPr>
          <a:xfrm>
            <a:off x="458710" y="747521"/>
            <a:ext cx="2889154" cy="8309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1600" dirty="0"/>
              <a:t>“文本语音转换器”可以让设备将文字用语音念读出来。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58710" y="1771327"/>
            <a:ext cx="2736304" cy="2999923"/>
            <a:chOff x="-441013" y="-318276"/>
            <a:chExt cx="2737119" cy="3000449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630"/>
            <a:stretch/>
          </p:blipFill>
          <p:spPr bwMode="auto">
            <a:xfrm>
              <a:off x="144059" y="-318276"/>
              <a:ext cx="1227541" cy="24748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7" name="文本框 8"/>
            <p:cNvSpPr txBox="1"/>
            <p:nvPr/>
          </p:nvSpPr>
          <p:spPr>
            <a:xfrm>
              <a:off x="-441013" y="2198547"/>
              <a:ext cx="2737119" cy="48362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sz="16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“文本语音转换器”属性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3635896" y="1771326"/>
            <a:ext cx="4896544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dk1"/>
                </a:solidFill>
                <a:latin typeface="+mn-lt"/>
                <a:ea typeface="+mn-ea"/>
              </a:rPr>
              <a:t>         </a:t>
            </a:r>
            <a:r>
              <a:rPr lang="zh-CN" altLang="zh-CN" sz="1600" dirty="0" smtClean="0">
                <a:solidFill>
                  <a:schemeClr val="dk1"/>
                </a:solidFill>
                <a:latin typeface="+mn-lt"/>
                <a:ea typeface="+mn-ea"/>
              </a:rPr>
              <a:t>需要</a:t>
            </a:r>
            <a:r>
              <a:rPr lang="zh-CN" altLang="zh-CN" sz="1600" dirty="0">
                <a:solidFill>
                  <a:schemeClr val="dk1"/>
                </a:solidFill>
                <a:latin typeface="+mn-lt"/>
                <a:ea typeface="+mn-ea"/>
              </a:rPr>
              <a:t>注意的是，“文本语音转换器”组件默认调用的是安卓的</a:t>
            </a:r>
            <a:r>
              <a:rPr lang="en-US" altLang="zh-CN" sz="1600" dirty="0">
                <a:solidFill>
                  <a:schemeClr val="dk1"/>
                </a:solidFill>
                <a:latin typeface="+mn-lt"/>
                <a:ea typeface="+mn-ea"/>
              </a:rPr>
              <a:t>Pico TTS</a:t>
            </a:r>
            <a:r>
              <a:rPr lang="zh-CN" altLang="zh-CN" sz="1600" dirty="0">
                <a:solidFill>
                  <a:schemeClr val="dk1"/>
                </a:solidFill>
                <a:latin typeface="+mn-lt"/>
                <a:ea typeface="+mn-ea"/>
              </a:rPr>
              <a:t>引擎（</a:t>
            </a:r>
            <a:r>
              <a:rPr lang="en-US" altLang="zh-CN" sz="1600" dirty="0">
                <a:solidFill>
                  <a:schemeClr val="dk1"/>
                </a:solidFill>
                <a:latin typeface="+mn-lt"/>
                <a:ea typeface="+mn-ea"/>
              </a:rPr>
              <a:t>TTS</a:t>
            </a:r>
            <a:r>
              <a:rPr lang="zh-CN" altLang="zh-CN" sz="1600" dirty="0">
                <a:solidFill>
                  <a:schemeClr val="dk1"/>
                </a:solidFill>
                <a:latin typeface="+mn-lt"/>
                <a:ea typeface="+mn-ea"/>
              </a:rPr>
              <a:t>也即</a:t>
            </a:r>
            <a:r>
              <a:rPr lang="en-US" altLang="zh-CN" sz="1600" dirty="0">
                <a:solidFill>
                  <a:schemeClr val="dk1"/>
                </a:solidFill>
                <a:latin typeface="+mn-lt"/>
                <a:ea typeface="+mn-ea"/>
              </a:rPr>
              <a:t>Text To Speech</a:t>
            </a:r>
            <a:r>
              <a:rPr lang="zh-CN" altLang="zh-CN" sz="1600" dirty="0">
                <a:solidFill>
                  <a:schemeClr val="dk1"/>
                </a:solidFill>
                <a:latin typeface="+mn-lt"/>
                <a:ea typeface="+mn-ea"/>
              </a:rPr>
              <a:t>，“从文本到语音”），但是该引擎不支持中文，目前常用的中文引擎有百度语音助手、讯飞语音</a:t>
            </a:r>
            <a:r>
              <a:rPr lang="en-US" altLang="zh-CN" sz="1600" dirty="0">
                <a:solidFill>
                  <a:schemeClr val="dk1"/>
                </a:solidFill>
                <a:latin typeface="+mn-lt"/>
                <a:ea typeface="+mn-ea"/>
              </a:rPr>
              <a:t>+</a:t>
            </a:r>
            <a:r>
              <a:rPr lang="zh-CN" altLang="zh-CN" sz="1600" dirty="0">
                <a:solidFill>
                  <a:schemeClr val="dk1"/>
                </a:solidFill>
                <a:latin typeface="+mn-lt"/>
                <a:ea typeface="+mn-ea"/>
              </a:rPr>
              <a:t>，可以应用商店下载安装。</a:t>
            </a:r>
          </a:p>
        </p:txBody>
      </p:sp>
      <p:pic>
        <p:nvPicPr>
          <p:cNvPr id="18" name="图片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97" y="3508471"/>
            <a:ext cx="552450" cy="55245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24055"/>
            <a:ext cx="554355" cy="5543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12347" y="4250236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百度语音助手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44208" y="4249420"/>
            <a:ext cx="1157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讯飞语音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841780"/>
      </p:ext>
    </p:extLst>
  </p:cSld>
  <p:clrMapOvr>
    <a:masterClrMapping/>
  </p:clrMapOvr>
  <p:transition spd="slow" advClick="0"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中文语音引擎安装方法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8710" y="747521"/>
            <a:ext cx="8217746" cy="8309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安装方法：点击“设置”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——“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高级设置”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——“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语言和输入法”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——“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文字转语音输出”，在首选引擎中选择“百度语音助手”即可，如图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2-14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所示。由于</a:t>
            </a: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手机不同厂商对系统的定制，不同手机安装方法可能略有不同。</a:t>
            </a:r>
          </a:p>
        </p:txBody>
      </p:sp>
      <p:pic>
        <p:nvPicPr>
          <p:cNvPr id="12" name="图片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23872"/>
            <a:ext cx="1771989" cy="314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588" y="1623873"/>
            <a:ext cx="1771989" cy="314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92" y="1638296"/>
            <a:ext cx="1764792" cy="313634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0"/>
          <p:cNvSpPr/>
          <p:nvPr/>
        </p:nvSpPr>
        <p:spPr>
          <a:xfrm>
            <a:off x="1148755" y="2221880"/>
            <a:ext cx="542925" cy="228600"/>
          </a:xfrm>
          <a:prstGeom prst="rect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717266" y="4359374"/>
            <a:ext cx="775335" cy="228600"/>
          </a:xfrm>
          <a:prstGeom prst="rect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342673" y="2373815"/>
            <a:ext cx="649605" cy="228600"/>
          </a:xfrm>
          <a:prstGeom prst="rect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4440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中文语音引擎安装方法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683568" y="915566"/>
            <a:ext cx="4761362" cy="5847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“加速度传感器”组件用于检测是否摇晃了手机，本例属性使用默认值。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99592" y="1734522"/>
            <a:ext cx="2304256" cy="2517295"/>
            <a:chOff x="-216066" y="-507605"/>
            <a:chExt cx="2304701" cy="251771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59"/>
            <a:stretch/>
          </p:blipFill>
          <p:spPr bwMode="auto">
            <a:xfrm>
              <a:off x="241540" y="-507605"/>
              <a:ext cx="1342941" cy="204310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文本框 12"/>
            <p:cNvSpPr txBox="1"/>
            <p:nvPr/>
          </p:nvSpPr>
          <p:spPr>
            <a:xfrm>
              <a:off x="-216066" y="1535502"/>
              <a:ext cx="2304701" cy="47460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“加速度传感器”</a:t>
              </a:r>
              <a:r>
                <a:rPr lang="zh-CN" sz="16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7638543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点名神器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行为逻辑设计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69519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流程图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2" y="1923678"/>
            <a:ext cx="809414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899592" y="991929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流程图</a:t>
            </a:r>
            <a:r>
              <a:rPr lang="zh-C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是对解决问题的方法、思路或算法的一种描述，一般以特定的图形符号加上说明来表示</a:t>
            </a:r>
            <a:r>
              <a:rPr lang="zh-CN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流程图助力程序编写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3730316"/>
            <a:ext cx="56223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这种自上而下依次执行的程序结构称为</a:t>
            </a:r>
            <a:r>
              <a:rPr lang="zh-CN" altLang="zh-CN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顺序结构</a:t>
            </a:r>
            <a:r>
              <a:rPr lang="zh-C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程序。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10209"/>
            <a:ext cx="66008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431795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/>
              <a:t>“点名神器”按钮点击事件处理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91630"/>
            <a:ext cx="6463337" cy="22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43844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dirty="0" smtClean="0"/>
              <a:t>“点名神器”摇晃手机事件处理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91630"/>
            <a:ext cx="6813975" cy="23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31069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本章目标</a:t>
            </a:r>
          </a:p>
        </p:txBody>
      </p:sp>
      <p:sp>
        <p:nvSpPr>
          <p:cNvPr id="17410" name="Rectangle 11"/>
          <p:cNvSpPr>
            <a:spLocks/>
          </p:cNvSpPr>
          <p:nvPr/>
        </p:nvSpPr>
        <p:spPr bwMode="auto">
          <a:xfrm>
            <a:off x="457199" y="736600"/>
            <a:ext cx="5322541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程序设计思想的初步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了解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通过 </a:t>
            </a:r>
            <a:r>
              <a:rPr kumimoji="1" lang="en-US" altLang="zh-CN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App Inventor </a:t>
            </a: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组件来设计自己的</a:t>
            </a:r>
            <a:r>
              <a:rPr kumimoji="1" lang="en-US" altLang="zh-CN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APP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屏幕、按钮、音效、文本语音转换器、加速度传感器等组件的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应用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使用“逻辑设计”编辑器来定义组件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行为</a:t>
            </a:r>
            <a:endParaRPr kumimoji="1" lang="zh-CN" altLang="en-US" sz="20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511485" y="63946"/>
            <a:ext cx="2664296" cy="3508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1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14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14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750" y="465138"/>
            <a:ext cx="2000250" cy="6985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pic>
        <p:nvPicPr>
          <p:cNvPr id="9" name="图片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748296"/>
            <a:ext cx="2038142" cy="3623654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点名神器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案例展示</a:t>
            </a: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911856"/>
            <a:ext cx="1802130" cy="3206788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6" y="939290"/>
            <a:ext cx="1802130" cy="3204044"/>
          </a:xfrm>
          <a:prstGeom prst="rect">
            <a:avLst/>
          </a:prstGeom>
        </p:spPr>
      </p:pic>
      <p:sp>
        <p:nvSpPr>
          <p:cNvPr id="1945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展示与分析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3838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54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7219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09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图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7-1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初始界面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    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图</a:t>
            </a: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7-2</a:t>
            </a:r>
            <a:r>
              <a:rPr kumimoji="0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  <a:cs typeface="Times New Roman" pitchFamily="18" charset="0"/>
              </a:rPr>
              <a:t>释义、单词都隐藏界面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971550" y="4246563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a)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初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始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界面</a:t>
            </a:r>
            <a:endParaRPr kumimoji="1" lang="en-US" altLang="zh-CN" sz="3200" dirty="0">
              <a:solidFill>
                <a:schemeClr val="tx1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31" name="Rectangle 8"/>
          <p:cNvSpPr>
            <a:spLocks/>
          </p:cNvSpPr>
          <p:nvPr/>
        </p:nvSpPr>
        <p:spPr bwMode="auto">
          <a:xfrm>
            <a:off x="3851920" y="4225882"/>
            <a:ext cx="3132049" cy="2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(b)</a:t>
            </a:r>
            <a:r>
              <a:rPr kumimoji="1" lang="zh-CN" altLang="en-US" sz="2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学号显示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3"/>
          <p:cNvPicPr>
            <a:picLocks noChangeAspect="1"/>
          </p:cNvPicPr>
          <p:nvPr/>
        </p:nvPicPr>
        <p:blipFill>
          <a:blip r:embed="rId2"/>
          <a:srcRect b="14674"/>
          <a:stretch>
            <a:fillRect/>
          </a:stretch>
        </p:blipFill>
        <p:spPr bwMode="auto">
          <a:xfrm>
            <a:off x="2916238" y="3579813"/>
            <a:ext cx="38163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611188" y="2139950"/>
            <a:ext cx="8382000" cy="7604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点名神器</a:t>
            </a:r>
            <a:r>
              <a:rPr lang="en-US" altLang="zh-CN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4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组件设计</a:t>
            </a:r>
            <a:endParaRPr lang="zh-CN" altLang="en-US" sz="4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40000"/>
              </a:lnSpc>
              <a:spcBef>
                <a:spcPct val="50000"/>
              </a:spcBef>
              <a:defRPr/>
            </a:pPr>
            <a:endParaRPr lang="zh-CN" altLang="en-US" sz="1800" dirty="0">
              <a:solidFill>
                <a:schemeClr val="bg2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547813" y="915988"/>
            <a:ext cx="6264275" cy="6093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App </a:t>
            </a:r>
            <a:r>
              <a:rPr lang="en-US" altLang="zh-CN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Inventor </a:t>
            </a:r>
            <a:r>
              <a:rPr lang="zh-CN" altLang="en-US" sz="28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创意趣味编程</a:t>
            </a:r>
            <a:endParaRPr lang="zh-CN" altLang="en-US" sz="28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5570267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en-US" smtClean="0">
                <a:latin typeface="黑体" pitchFamily="49" charset="-122"/>
                <a:ea typeface="黑体" pitchFamily="49" charset="-122"/>
              </a:rPr>
              <a:t>组件设计 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9542"/>
            <a:ext cx="5274310" cy="3990340"/>
          </a:xfrm>
          <a:prstGeom prst="rect">
            <a:avLst/>
          </a:prstGeom>
        </p:spPr>
      </p:pic>
    </p:spTree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303213" y="46038"/>
            <a:ext cx="8229600" cy="436562"/>
          </a:xfrm>
        </p:spPr>
        <p:txBody>
          <a:bodyPr/>
          <a:lstStyle/>
          <a:p>
            <a:r>
              <a:rPr lang="zh-CN" altLang="zh-CN" dirty="0"/>
              <a:t>新建项目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699542"/>
            <a:ext cx="7920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登录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开发网站，点击“项目”菜单中的“新建项目”，创建一个新项目“</a:t>
            </a:r>
            <a:r>
              <a:rPr kumimoji="1" lang="en-US" altLang="zh-CN" sz="1600" dirty="0" err="1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IsYou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”</a:t>
            </a:r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。</a:t>
            </a:r>
            <a:endParaRPr kumimoji="1" lang="en-US" altLang="zh-CN" sz="1600" dirty="0" smtClean="0">
              <a:solidFill>
                <a:schemeClr val="tx1"/>
              </a:solidFill>
              <a:latin typeface="黑体" pitchFamily="49" charset="-122"/>
              <a:ea typeface="微软雅黑" pitchFamily="34" charset="-122"/>
            </a:endParaRPr>
          </a:p>
          <a:p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 项目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名称是以字母开头的字母、数字和下划线的组合，要求“见名知意”，这样才能“一目了然”！尽管是中文版，但目前项目名称还不支持中文。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81174"/>
            <a:ext cx="1584176" cy="2098191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67473"/>
            <a:ext cx="3528392" cy="19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5468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设置组件</a:t>
            </a:r>
            <a:r>
              <a:rPr lang="zh-CN" altLang="zh-CN" dirty="0" smtClean="0"/>
              <a:t>属性</a:t>
            </a:r>
            <a:r>
              <a:rPr lang="en-US" altLang="zh-CN" dirty="0" smtClean="0"/>
              <a:t>_Screen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7534"/>
            <a:ext cx="1712752" cy="416877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45228"/>
            <a:ext cx="1876717" cy="41587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307798" y="1131590"/>
            <a:ext cx="457200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zh-CN" altLang="en-US" sz="1600" dirty="0" smtClean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    在 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App Inventor 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中，每一个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APP 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都至少有一个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Screen 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组件。在新建项目时就缺省建立了一个</a:t>
            </a:r>
            <a:r>
              <a:rPr kumimoji="1" lang="en-US" altLang="zh-CN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Screen1 </a:t>
            </a:r>
            <a:r>
              <a:rPr kumimoji="1" lang="zh-CN" altLang="en-US" sz="1600" dirty="0">
                <a:solidFill>
                  <a:schemeClr val="tx1"/>
                </a:solidFill>
                <a:latin typeface="黑体" pitchFamily="49" charset="-122"/>
                <a:ea typeface="微软雅黑" pitchFamily="34" charset="-122"/>
              </a:rPr>
              <a:t>组件，这是后面应用开发的基础。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436096" y="2829527"/>
            <a:ext cx="2714058" cy="864392"/>
            <a:chOff x="-723333" y="-143610"/>
            <a:chExt cx="2714058" cy="864392"/>
          </a:xfrm>
        </p:grpSpPr>
        <p:sp>
          <p:nvSpPr>
            <p:cNvPr id="9" name="文本框 2"/>
            <p:cNvSpPr txBox="1"/>
            <p:nvPr/>
          </p:nvSpPr>
          <p:spPr>
            <a:xfrm>
              <a:off x="-401496" y="311207"/>
              <a:ext cx="2000250" cy="4095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kumimoji="1" lang="zh-CN" sz="1600" dirty="0" smtClean="0">
                  <a:solidFill>
                    <a:schemeClr val="tx1"/>
                  </a:solidFill>
                  <a:latin typeface="黑体" pitchFamily="49" charset="-122"/>
                  <a:ea typeface="微软雅黑" pitchFamily="34" charset="-122"/>
                </a:rPr>
                <a:t>屏幕</a:t>
              </a:r>
              <a:r>
                <a:rPr kumimoji="1" lang="zh-CN" sz="1600" dirty="0">
                  <a:solidFill>
                    <a:schemeClr val="tx1"/>
                  </a:solidFill>
                  <a:latin typeface="黑体" pitchFamily="49" charset="-122"/>
                  <a:ea typeface="微软雅黑" pitchFamily="34" charset="-122"/>
                </a:rPr>
                <a:t>界面功能按键</a:t>
              </a:r>
            </a:p>
            <a:p>
              <a:pPr algn="just">
                <a:spcAft>
                  <a:spcPts val="0"/>
                </a:spcAft>
              </a:pPr>
              <a:r>
                <a:rPr lang="en-US" sz="1050" kern="100" dirty="0">
                  <a:effectLst/>
                  <a:ea typeface="宋体"/>
                  <a:cs typeface="Times New Roman"/>
                </a:rPr>
                <a:t> </a:t>
              </a:r>
              <a:endParaRPr lang="zh-CN" sz="1050" kern="100" dirty="0">
                <a:effectLst/>
                <a:ea typeface="宋体"/>
                <a:cs typeface="Times New Roman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333" y="-143610"/>
              <a:ext cx="2714058" cy="505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6121598"/>
      </p:ext>
    </p:extLst>
  </p:cSld>
  <p:clrMapOvr>
    <a:masterClrMapping/>
  </p:clrMapOvr>
  <p:transition spd="slow" advClick="0"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设置组件属性</a:t>
            </a:r>
            <a:r>
              <a:rPr lang="en-US" altLang="zh-CN" dirty="0" smtClean="0"/>
              <a:t>_</a:t>
            </a:r>
            <a:r>
              <a:rPr lang="zh-CN" altLang="en-US" dirty="0" smtClean="0"/>
              <a:t>按钮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25"/>
          <a:stretch/>
        </p:blipFill>
        <p:spPr bwMode="auto">
          <a:xfrm>
            <a:off x="683568" y="588979"/>
            <a:ext cx="876300" cy="3981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0" r="49525" b="1"/>
          <a:stretch/>
        </p:blipFill>
        <p:spPr bwMode="auto">
          <a:xfrm>
            <a:off x="1520364" y="580261"/>
            <a:ext cx="990600" cy="3981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6010"/>
          <a:stretch/>
        </p:blipFill>
        <p:spPr bwMode="auto">
          <a:xfrm>
            <a:off x="4043362" y="581025"/>
            <a:ext cx="1057275" cy="3981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图片 12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32"/>
          <a:stretch/>
        </p:blipFill>
        <p:spPr bwMode="auto">
          <a:xfrm>
            <a:off x="5076056" y="578144"/>
            <a:ext cx="962025" cy="39770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/>
          <p:cNvSpPr/>
          <p:nvPr/>
        </p:nvSpPr>
        <p:spPr>
          <a:xfrm>
            <a:off x="6497841" y="1286131"/>
            <a:ext cx="1728192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可以感知用户的触摸，用户通过触摸按钮来完成应用中的某些</a:t>
            </a:r>
            <a:r>
              <a:rPr lang="zh-CN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动作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1613" y="4499394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“点名按钮”属性设置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7658" y="447882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学号显示按钮”属性设置</a:t>
            </a:r>
          </a:p>
        </p:txBody>
      </p:sp>
    </p:spTree>
    <p:extLst>
      <p:ext uri="{BB962C8B-B14F-4D97-AF65-F5344CB8AC3E}">
        <p14:creationId xmlns:p14="http://schemas.microsoft.com/office/powerpoint/2010/main" val="4214985273"/>
      </p:ext>
    </p:extLst>
  </p:cSld>
  <p:clrMapOvr>
    <a:masterClrMapping/>
  </p:clrMapOvr>
  <p:transition spd="slow" advClick="0" advTm="1000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19469</TotalTime>
  <Words>491</Words>
  <Application>Microsoft Office PowerPoint</Application>
  <PresentationFormat>全屏显示(16:9)</PresentationFormat>
  <Paragraphs>48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本章目标</vt:lpstr>
      <vt:lpstr>PowerPoint 演示文稿</vt:lpstr>
      <vt:lpstr>展示与分析</vt:lpstr>
      <vt:lpstr>PowerPoint 演示文稿</vt:lpstr>
      <vt:lpstr>组件设计 </vt:lpstr>
      <vt:lpstr>新建项目</vt:lpstr>
      <vt:lpstr>设置组件属性_Screen</vt:lpstr>
      <vt:lpstr>设置组件属性_按钮</vt:lpstr>
      <vt:lpstr>设置组件属性_文本语音转换器</vt:lpstr>
      <vt:lpstr>中文语音引擎安装方法</vt:lpstr>
      <vt:lpstr>中文语音引擎安装方法</vt:lpstr>
      <vt:lpstr>PowerPoint 演示文稿</vt:lpstr>
      <vt:lpstr>流程图</vt:lpstr>
      <vt:lpstr>流程图助力程序编写</vt:lpstr>
      <vt:lpstr>“点名神器”按钮点击事件处理</vt:lpstr>
      <vt:lpstr>“点名神器”摇晃手机事件处理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</dc:creator>
  <cp:lastModifiedBy>小小</cp:lastModifiedBy>
  <cp:revision>2017</cp:revision>
  <dcterms:modified xsi:type="dcterms:W3CDTF">2017-09-14T01:12:28Z</dcterms:modified>
</cp:coreProperties>
</file>