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864" r:id="rId2"/>
    <p:sldId id="736" r:id="rId3"/>
    <p:sldId id="729" r:id="rId4"/>
    <p:sldId id="738" r:id="rId5"/>
    <p:sldId id="839" r:id="rId6"/>
    <p:sldId id="768" r:id="rId7"/>
    <p:sldId id="862" r:id="rId8"/>
    <p:sldId id="742" r:id="rId9"/>
    <p:sldId id="747" r:id="rId10"/>
    <p:sldId id="813" r:id="rId11"/>
    <p:sldId id="753" r:id="rId12"/>
    <p:sldId id="841" r:id="rId13"/>
    <p:sldId id="840" r:id="rId14"/>
    <p:sldId id="843" r:id="rId15"/>
    <p:sldId id="842" r:id="rId16"/>
    <p:sldId id="829" r:id="rId17"/>
    <p:sldId id="831" r:id="rId18"/>
    <p:sldId id="835" r:id="rId19"/>
    <p:sldId id="844" r:id="rId20"/>
    <p:sldId id="845" r:id="rId21"/>
    <p:sldId id="847" r:id="rId22"/>
    <p:sldId id="846" r:id="rId23"/>
    <p:sldId id="848" r:id="rId24"/>
    <p:sldId id="850" r:id="rId25"/>
    <p:sldId id="863" r:id="rId26"/>
    <p:sldId id="849" r:id="rId27"/>
    <p:sldId id="858" r:id="rId28"/>
    <p:sldId id="857" r:id="rId29"/>
    <p:sldId id="851" r:id="rId30"/>
    <p:sldId id="852" r:id="rId31"/>
    <p:sldId id="853" r:id="rId32"/>
    <p:sldId id="854" r:id="rId33"/>
    <p:sldId id="855" r:id="rId34"/>
    <p:sldId id="856" r:id="rId35"/>
    <p:sldId id="861" r:id="rId36"/>
    <p:sldId id="860" r:id="rId37"/>
    <p:sldId id="859" r:id="rId38"/>
  </p:sldIdLst>
  <p:sldSz cx="9144000" cy="5143500" type="screen16x9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  <a:srgbClr val="55B788"/>
    <a:srgbClr val="F57B17"/>
    <a:srgbClr val="00D25F"/>
    <a:srgbClr val="CC0000"/>
    <a:srgbClr val="3977D3"/>
    <a:srgbClr val="FFFF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0058" autoAdjust="0"/>
  </p:normalViewPr>
  <p:slideViewPr>
    <p:cSldViewPr>
      <p:cViewPr varScale="1">
        <p:scale>
          <a:sx n="85" d="100"/>
          <a:sy n="85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70"/>
    </p:cViewPr>
  </p:sorterViewPr>
  <p:notesViewPr>
    <p:cSldViewPr>
      <p:cViewPr varScale="1">
        <p:scale>
          <a:sx n="85" d="100"/>
          <a:sy n="85" d="100"/>
        </p:scale>
        <p:origin x="-1819" y="-77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6B9290-DAD3-4D39-AD2B-7FC575640D22}" type="datetimeFigureOut">
              <a:rPr lang="zh-CN" altLang="en-US"/>
              <a:pPr>
                <a:defRPr/>
              </a:pPr>
              <a:t>2017/9/14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532C5CC-4321-40DD-9F5C-6B7B0A4939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491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3EE6D33-B732-4606-88A6-46B279EC29EF}" type="datetimeFigureOut">
              <a:rPr lang="zh-CN" altLang="en-US"/>
              <a:pPr>
                <a:defRPr/>
              </a:pPr>
              <a:t>2017/9/14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5564DC8-07EB-4201-B95F-97685C93AF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899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21D2F51-856D-456B-B6F3-9788559E9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D4F678C9-D2B1-4BAB-9FF1-3D2D284091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3" y="789384"/>
            <a:ext cx="8229600" cy="2702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5160"/>
            <a:ext cx="4038600" cy="35647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75160"/>
            <a:ext cx="4038600" cy="17252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114675"/>
            <a:ext cx="4038600" cy="17252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45243"/>
            <a:ext cx="5565304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p"/>
              <a:defRPr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B050"/>
              </a:buClr>
              <a:buFont typeface="Wingdings" pitchFamily="2" charset="2"/>
              <a:buChar char="n"/>
              <a:defRPr>
                <a:solidFill>
                  <a:schemeClr val="tx2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buClr>
                <a:schemeClr val="accent2">
                  <a:lumMod val="75000"/>
                </a:schemeClr>
              </a:buClr>
              <a:buFont typeface="Wingdings" pitchFamily="2" charset="2"/>
              <a:buChar char="u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11485" y="63946"/>
            <a:ext cx="2664296" cy="3508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1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78BE9B8-B3FC-4A77-BCC6-EBF7A691D4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78059C79-F4C4-4FDF-A73F-9AEF3C08E9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9CB98413-2ED5-4792-8130-0E6E23321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1ECFC00-15A8-4185-8084-387848232F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70B931C-D420-4C9E-8D4B-CB794AE252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一、单击此处编辑母版标题样式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1000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第六课  打地鼠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379150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打地鼠</a:t>
            </a:r>
            <a:r>
              <a:rPr lang="en-US" altLang="zh-CN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(Screen1)– 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行为逻辑设计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695190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切换场景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75606"/>
            <a:ext cx="3712845" cy="2028825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打地鼠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1)– 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组件设计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793119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组件设计 </a:t>
            </a: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44" y="771550"/>
            <a:ext cx="6064128" cy="369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90276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所有组件的说明及属性设置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8" y="719411"/>
            <a:ext cx="4523010" cy="394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866" y="1032570"/>
            <a:ext cx="4335630" cy="2547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138905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打地鼠</a:t>
            </a:r>
            <a:r>
              <a:rPr lang="en-US" altLang="zh-CN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1)– 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行为逻辑设计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65571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/>
              <a:t>定义地鼠移动过程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02328" y="800821"/>
            <a:ext cx="3714750" cy="2346960"/>
            <a:chOff x="0" y="615"/>
            <a:chExt cx="3714750" cy="234634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5"/>
              <a:ext cx="3714750" cy="203712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38225" y="2057400"/>
              <a:ext cx="1905000" cy="289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spcAft>
                  <a:spcPts val="0"/>
                </a:spcAft>
              </a:pPr>
              <a:r>
                <a:rPr lang="zh-CN" sz="1200">
                  <a:effectLst/>
                  <a:latin typeface="宋体"/>
                  <a:ea typeface="楷体"/>
                  <a:cs typeface="Times New Roman"/>
                </a:rPr>
                <a:t>图</a:t>
              </a:r>
              <a:r>
                <a:rPr lang="en-US" sz="1200">
                  <a:effectLst/>
                  <a:latin typeface="宋体"/>
                  <a:ea typeface="楷体"/>
                  <a:cs typeface="Times New Roman"/>
                </a:rPr>
                <a:t>6-10</a:t>
              </a:r>
              <a:r>
                <a:rPr lang="zh-CN" sz="1200">
                  <a:effectLst/>
                  <a:latin typeface="宋体"/>
                  <a:ea typeface="楷体"/>
                  <a:cs typeface="Times New Roman"/>
                </a:rPr>
                <a:t>图形定位机制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</p:grp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8" y="3024986"/>
            <a:ext cx="6453808" cy="146482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788024" y="157342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zh-CN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图形定位机制</a:t>
            </a:r>
            <a:endParaRPr kumimoji="1" lang="zh-CN" altLang="en-US" sz="18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29781" r="64166" b="29174"/>
          <a:stretch/>
        </p:blipFill>
        <p:spPr>
          <a:xfrm>
            <a:off x="2987270" y="1971126"/>
            <a:ext cx="758283" cy="8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43844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/>
              <a:t>游戏开始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31590"/>
            <a:ext cx="4043865" cy="2088232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575336"/>
            <a:ext cx="2088232" cy="79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24926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dirty="0"/>
              <a:t>地鼠被触碰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1068322"/>
            <a:ext cx="3779503" cy="35130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9" y="1534206"/>
            <a:ext cx="6375963" cy="254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57145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dirty="0"/>
              <a:t>屏幕返回</a:t>
            </a: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31590"/>
            <a:ext cx="3443055" cy="7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19714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本章目标</a:t>
            </a:r>
          </a:p>
        </p:txBody>
      </p:sp>
      <p:sp>
        <p:nvSpPr>
          <p:cNvPr id="17410" name="Rectangle 11"/>
          <p:cNvSpPr>
            <a:spLocks/>
          </p:cNvSpPr>
          <p:nvPr/>
        </p:nvSpPr>
        <p:spPr bwMode="auto">
          <a:xfrm>
            <a:off x="457200" y="736600"/>
            <a:ext cx="4618856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多</a:t>
            </a: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屏幕的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切换</a:t>
            </a:r>
            <a:endParaRPr kumimoji="1" lang="zh-CN" altLang="en-US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任意</a:t>
            </a: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组件模块的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使用</a:t>
            </a:r>
            <a:endParaRPr kumimoji="1" lang="zh-CN" altLang="en-US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画布</a:t>
            </a: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与精灵的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坐标</a:t>
            </a:r>
            <a:endParaRPr kumimoji="1" lang="zh-CN" altLang="en-US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计时器</a:t>
            </a: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在游戏中的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应用</a:t>
            </a:r>
            <a:endParaRPr kumimoji="1" lang="zh-CN" altLang="en-US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游戏</a:t>
            </a: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可玩性的开发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511485" y="63946"/>
            <a:ext cx="2664296" cy="3508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1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pic>
        <p:nvPicPr>
          <p:cNvPr id="9" name="图片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92" y="915566"/>
            <a:ext cx="3941854" cy="22165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打地鼠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2)– 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组件设计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217803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组件设计 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43558"/>
            <a:ext cx="6001263" cy="359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52413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所有组件的说明及属性设置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61308"/>
            <a:ext cx="4356797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914" y="694761"/>
            <a:ext cx="4290030" cy="3962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748340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打地鼠</a:t>
            </a:r>
            <a:r>
              <a:rPr lang="en-US" altLang="zh-CN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2)– 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行为逻辑设计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717683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dirty="0"/>
              <a:t>初始化地洞</a:t>
            </a:r>
          </a:p>
        </p:txBody>
      </p:sp>
      <p:sp>
        <p:nvSpPr>
          <p:cNvPr id="2" name="矩形 1"/>
          <p:cNvSpPr/>
          <p:nvPr/>
        </p:nvSpPr>
        <p:spPr>
          <a:xfrm>
            <a:off x="6228184" y="8004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任意组件</a:t>
            </a: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97459"/>
            <a:ext cx="3888432" cy="343047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1"/>
          <a:stretch/>
        </p:blipFill>
        <p:spPr>
          <a:xfrm>
            <a:off x="4788024" y="627534"/>
            <a:ext cx="1296144" cy="2174272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931790"/>
            <a:ext cx="3956086" cy="180610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780130" y="439929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800" dirty="0">
                <a:solidFill>
                  <a:srgbClr val="FF0000"/>
                </a:solidFill>
                <a:latin typeface="黑体" pitchFamily="49" charset="-122"/>
                <a:ea typeface="微软雅黑" pitchFamily="34" charset="-122"/>
              </a:rPr>
              <a:t>组件本身</a:t>
            </a:r>
          </a:p>
        </p:txBody>
      </p:sp>
    </p:spTree>
    <p:extLst>
      <p:ext uri="{BB962C8B-B14F-4D97-AF65-F5344CB8AC3E}">
        <p14:creationId xmlns:p14="http://schemas.microsoft.com/office/powerpoint/2010/main" val="3217666527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定义地鼠移动过程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71550"/>
            <a:ext cx="5852641" cy="1970529"/>
          </a:xfrm>
          <a:prstGeom prst="rect">
            <a:avLst/>
          </a:prstGeom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9782"/>
            <a:ext cx="55149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547202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/>
              <a:t>地鼠被触碰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467545" y="699542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800" b="1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游戏规则：</a:t>
            </a:r>
            <a:r>
              <a:rPr kumimoji="1" lang="zh-CN" altLang="en-US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玩家用手指触碰地鼠，如果碰到地鼠，显示命中数增加</a:t>
            </a:r>
            <a:r>
              <a:rPr kumimoji="1" lang="en-US" altLang="zh-CN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1</a:t>
            </a:r>
            <a:r>
              <a:rPr kumimoji="1" lang="zh-CN" altLang="en-US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，并伴有音效，当击中</a:t>
            </a:r>
            <a:r>
              <a:rPr kumimoji="1" lang="en-US" altLang="zh-CN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10</a:t>
            </a:r>
            <a:r>
              <a:rPr kumimoji="1" lang="zh-CN" altLang="en-US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只地鼠时，游戏结束，并显示“你赢了”。 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63638"/>
            <a:ext cx="5756487" cy="288032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7894"/>
            <a:ext cx="25431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002109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dirty="0"/>
              <a:t>游戏开始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130696"/>
            <a:ext cx="4479191" cy="194511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635646"/>
            <a:ext cx="2273766" cy="8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76852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dirty="0"/>
              <a:t>屏幕返回</a:t>
            </a: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31590"/>
            <a:ext cx="3443055" cy="7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10877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打地鼠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3)– 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组件设计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762988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打地鼠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案例展示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组件设计 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43558"/>
            <a:ext cx="5976664" cy="35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1455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所有组件的说明及属性设置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6" y="699542"/>
            <a:ext cx="449430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40022"/>
            <a:ext cx="4320480" cy="325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446698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打地鼠</a:t>
            </a:r>
            <a:r>
              <a:rPr lang="en-US" altLang="zh-CN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3)– 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行为逻辑设计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105349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/>
              <a:t>定义地鼠移动过程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771550"/>
            <a:ext cx="8306923" cy="2232248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800724" y="2901241"/>
            <a:ext cx="2829725" cy="1875514"/>
            <a:chOff x="0" y="828"/>
            <a:chExt cx="2457450" cy="1627947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28"/>
              <a:ext cx="2457450" cy="1388993"/>
            </a:xfrm>
            <a:prstGeom prst="rect">
              <a:avLst/>
            </a:prstGeom>
          </p:spPr>
        </p:pic>
        <p:sp>
          <p:nvSpPr>
            <p:cNvPr id="11" name="文本框 43"/>
            <p:cNvSpPr txBox="1"/>
            <p:nvPr/>
          </p:nvSpPr>
          <p:spPr>
            <a:xfrm>
              <a:off x="266700" y="1371600"/>
              <a:ext cx="2038350" cy="2571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sz="1800" dirty="0">
                  <a:solidFill>
                    <a:schemeClr val="tx1"/>
                  </a:solidFill>
                  <a:latin typeface="黑体" pitchFamily="49" charset="-122"/>
                  <a:ea typeface="微软雅黑" pitchFamily="34" charset="-122"/>
                </a:rPr>
                <a:t>记录属性</a:t>
              </a:r>
              <a:r>
                <a:rPr kumimoji="1" lang="en-US" sz="1800" dirty="0">
                  <a:solidFill>
                    <a:schemeClr val="tx1"/>
                  </a:solidFill>
                  <a:latin typeface="黑体" pitchFamily="49" charset="-122"/>
                  <a:ea typeface="微软雅黑" pitchFamily="34" charset="-122"/>
                </a:rPr>
                <a:t>X</a:t>
              </a:r>
              <a:r>
                <a:rPr kumimoji="1" lang="zh-CN" sz="1800" dirty="0">
                  <a:solidFill>
                    <a:schemeClr val="tx1"/>
                  </a:solidFill>
                  <a:latin typeface="黑体" pitchFamily="49" charset="-122"/>
                  <a:ea typeface="微软雅黑" pitchFamily="34" charset="-122"/>
                </a:rPr>
                <a:t>、</a:t>
              </a:r>
              <a:r>
                <a:rPr kumimoji="1" lang="en-US" sz="1800" dirty="0">
                  <a:solidFill>
                    <a:schemeClr val="tx1"/>
                  </a:solidFill>
                  <a:latin typeface="黑体" pitchFamily="49" charset="-122"/>
                  <a:ea typeface="微软雅黑" pitchFamily="34" charset="-122"/>
                </a:rPr>
                <a:t>Y</a:t>
              </a:r>
              <a:r>
                <a:rPr kumimoji="1" lang="zh-CN" sz="1800" dirty="0">
                  <a:solidFill>
                    <a:schemeClr val="tx1"/>
                  </a:solidFill>
                  <a:latin typeface="黑体" pitchFamily="49" charset="-122"/>
                  <a:ea typeface="微软雅黑" pitchFamily="34" charset="-122"/>
                </a:rPr>
                <a:t>坐标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749223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dirty="0"/>
              <a:t>地鼠被触碰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91630"/>
            <a:ext cx="6020654" cy="166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18375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dirty="0"/>
              <a:t>倒计时设置</a:t>
            </a: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7574"/>
            <a:ext cx="543197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59185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dirty="0"/>
              <a:t>游戏开始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635646"/>
            <a:ext cx="2273766" cy="870304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24660"/>
            <a:ext cx="4327082" cy="242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0041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dirty="0"/>
              <a:t>屏幕返回</a:t>
            </a: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31590"/>
            <a:ext cx="3443055" cy="7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06455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展示与分析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4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7219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图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7-1 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初始界面 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图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7-2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释义、单词都隐藏界面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1317238" y="3209499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a)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初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始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界面</a:t>
            </a:r>
            <a:endParaRPr kumimoji="1" lang="en-US" altLang="zh-CN" sz="3200" dirty="0">
              <a:solidFill>
                <a:schemeClr val="tx1"/>
              </a:solidFill>
              <a:latin typeface="微软雅黑" pitchFamily="34" charset="-122"/>
              <a:ea typeface="黑体" pitchFamily="49" charset="-122"/>
            </a:endParaRPr>
          </a:p>
        </p:txBody>
      </p:sp>
      <p:sp>
        <p:nvSpPr>
          <p:cNvPr id="31" name="Rectangle 8"/>
          <p:cNvSpPr>
            <a:spLocks/>
          </p:cNvSpPr>
          <p:nvPr/>
        </p:nvSpPr>
        <p:spPr bwMode="auto">
          <a:xfrm>
            <a:off x="5364088" y="3196187"/>
            <a:ext cx="3132049" cy="2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(b)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场景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kumimoji="1" lang="zh-CN" altLang="en-US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0" y="987574"/>
            <a:ext cx="3329547" cy="1872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14595"/>
            <a:ext cx="3328173" cy="1872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展示与分析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4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7219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图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7-1 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初始界面 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图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7-2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释义、单词都隐藏界面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1317238" y="3209499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场景</a:t>
            </a:r>
            <a:r>
              <a:rPr kumimoji="1"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kumimoji="1" lang="en-US" altLang="zh-CN" sz="3200" dirty="0">
              <a:solidFill>
                <a:schemeClr val="tx1"/>
              </a:solidFill>
              <a:latin typeface="微软雅黑" pitchFamily="34" charset="-122"/>
              <a:ea typeface="黑体" pitchFamily="49" charset="-122"/>
            </a:endParaRPr>
          </a:p>
        </p:txBody>
      </p:sp>
      <p:sp>
        <p:nvSpPr>
          <p:cNvPr id="31" name="Rectangle 8"/>
          <p:cNvSpPr>
            <a:spLocks/>
          </p:cNvSpPr>
          <p:nvPr/>
        </p:nvSpPr>
        <p:spPr bwMode="auto">
          <a:xfrm>
            <a:off x="5364088" y="3196187"/>
            <a:ext cx="3132049" cy="2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(d)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场景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</a:t>
            </a:r>
            <a:endParaRPr kumimoji="1" lang="zh-CN" altLang="en-US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76960"/>
            <a:ext cx="3347041" cy="18828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图片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14595"/>
            <a:ext cx="3328173" cy="1872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1880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打地鼠 组件设计 </a:t>
            </a:r>
          </a:p>
        </p:txBody>
      </p:sp>
      <p:sp>
        <p:nvSpPr>
          <p:cNvPr id="21506" name="Rectangle 3"/>
          <p:cNvSpPr>
            <a:spLocks/>
          </p:cNvSpPr>
          <p:nvPr/>
        </p:nvSpPr>
        <p:spPr bwMode="auto">
          <a:xfrm>
            <a:off x="457200" y="736600"/>
            <a:ext cx="8363272" cy="327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材料准备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4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张图片文件：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background.png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</a:t>
            </a:r>
            <a:r>
              <a:rPr kumimoji="1" lang="zh-CN" altLang="en-US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背景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图片）</a:t>
            </a:r>
            <a:endParaRPr kumimoji="1" lang="en-US" altLang="zh-CN" sz="18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lvl="1" eaLnBrk="0" hangingPunct="0">
              <a:spcBef>
                <a:spcPct val="45000"/>
              </a:spcBef>
              <a:buClr>
                <a:srgbClr val="996633"/>
              </a:buClr>
            </a:pPr>
            <a:r>
              <a:rPr kumimoji="1" lang="en-US" altLang="zh-CN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             hole2.png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（地洞图片）</a:t>
            </a:r>
            <a:endParaRPr kumimoji="1" lang="en-US" altLang="zh-CN" sz="1800" dirty="0" smtClean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lvl="1" eaLnBrk="0" hangingPunct="0">
              <a:spcBef>
                <a:spcPct val="45000"/>
              </a:spcBef>
              <a:buClr>
                <a:srgbClr val="996633"/>
              </a:buClr>
            </a:pPr>
            <a:r>
              <a:rPr kumimoji="1" lang="en-US" altLang="zh-CN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             mole.png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（地鼠图片</a:t>
            </a:r>
            <a:r>
              <a:rPr kumimoji="1" lang="zh-CN" altLang="en-US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）</a:t>
            </a:r>
            <a:endParaRPr kumimoji="1" lang="en-US" altLang="zh-CN" sz="18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lvl="1" eaLnBrk="0" hangingPunct="0">
              <a:spcBef>
                <a:spcPct val="45000"/>
              </a:spcBef>
              <a:buClr>
                <a:srgbClr val="996633"/>
              </a:buClr>
            </a:pPr>
            <a:r>
              <a:rPr kumimoji="1" lang="en-US" altLang="zh-CN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		     mole2.png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（地鼠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2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图片）</a:t>
            </a:r>
            <a:endParaRPr kumimoji="1" lang="en-US" altLang="zh-CN" sz="18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lvl="1" eaLnBrk="0" hangingPunct="0">
              <a:spcBef>
                <a:spcPct val="45000"/>
              </a:spcBef>
              <a:buClr>
                <a:srgbClr val="996633"/>
              </a:buClr>
            </a:pPr>
            <a:r>
              <a:rPr kumimoji="1" lang="en-US" altLang="zh-CN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- 1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个音效文件：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bang.wav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（地鼠被打中的音效）</a:t>
            </a:r>
            <a:endParaRPr kumimoji="1" lang="en-US" altLang="zh-CN" sz="1800" dirty="0" smtClean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endParaRPr kumimoji="1" lang="zh-CN" altLang="en-US" sz="20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76" y="3478510"/>
            <a:ext cx="51911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打地鼠</a:t>
            </a:r>
            <a:r>
              <a:rPr lang="en-US" altLang="zh-CN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(Screen1)– 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组件设计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341552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组件设计 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49" y="843558"/>
            <a:ext cx="6480723" cy="3548558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所有组件的说明及属性设置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71158"/>
            <a:ext cx="4163885" cy="404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20051</TotalTime>
  <Words>385</Words>
  <Application>Microsoft Office PowerPoint</Application>
  <PresentationFormat>全屏显示(16:9)</PresentationFormat>
  <Paragraphs>73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PowerPoint 演示文稿</vt:lpstr>
      <vt:lpstr>本章目标</vt:lpstr>
      <vt:lpstr>PowerPoint 演示文稿</vt:lpstr>
      <vt:lpstr>展示与分析</vt:lpstr>
      <vt:lpstr>展示与分析</vt:lpstr>
      <vt:lpstr>打地鼠 组件设计 </vt:lpstr>
      <vt:lpstr>PowerPoint 演示文稿</vt:lpstr>
      <vt:lpstr>组件设计 </vt:lpstr>
      <vt:lpstr>所有组件的说明及属性设置 </vt:lpstr>
      <vt:lpstr>PowerPoint 演示文稿</vt:lpstr>
      <vt:lpstr>切换场景</vt:lpstr>
      <vt:lpstr>PowerPoint 演示文稿</vt:lpstr>
      <vt:lpstr>组件设计 </vt:lpstr>
      <vt:lpstr>所有组件的说明及属性设置 </vt:lpstr>
      <vt:lpstr>PowerPoint 演示文稿</vt:lpstr>
      <vt:lpstr>定义地鼠移动过程</vt:lpstr>
      <vt:lpstr>游戏开始</vt:lpstr>
      <vt:lpstr>地鼠被触碰</vt:lpstr>
      <vt:lpstr>屏幕返回</vt:lpstr>
      <vt:lpstr>PowerPoint 演示文稿</vt:lpstr>
      <vt:lpstr>组件设计 </vt:lpstr>
      <vt:lpstr>所有组件的说明及属性设置 </vt:lpstr>
      <vt:lpstr>PowerPoint 演示文稿</vt:lpstr>
      <vt:lpstr>初始化地洞</vt:lpstr>
      <vt:lpstr>定义地鼠移动过程</vt:lpstr>
      <vt:lpstr>地鼠被触碰</vt:lpstr>
      <vt:lpstr>游戏开始</vt:lpstr>
      <vt:lpstr>屏幕返回</vt:lpstr>
      <vt:lpstr>PowerPoint 演示文稿</vt:lpstr>
      <vt:lpstr>组件设计 </vt:lpstr>
      <vt:lpstr>所有组件的说明及属性设置 </vt:lpstr>
      <vt:lpstr>PowerPoint 演示文稿</vt:lpstr>
      <vt:lpstr>定义地鼠移动过程</vt:lpstr>
      <vt:lpstr>地鼠被触碰</vt:lpstr>
      <vt:lpstr>倒计时设置</vt:lpstr>
      <vt:lpstr>游戏开始</vt:lpstr>
      <vt:lpstr>屏幕返回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liy</dc:creator>
  <cp:lastModifiedBy>小小</cp:lastModifiedBy>
  <cp:revision>2023</cp:revision>
  <dcterms:modified xsi:type="dcterms:W3CDTF">2017-09-14T01:13:43Z</dcterms:modified>
</cp:coreProperties>
</file>