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839" r:id="rId2"/>
    <p:sldId id="736" r:id="rId3"/>
    <p:sldId id="729" r:id="rId4"/>
    <p:sldId id="738" r:id="rId5"/>
    <p:sldId id="812" r:id="rId6"/>
    <p:sldId id="768" r:id="rId7"/>
    <p:sldId id="838" r:id="rId8"/>
    <p:sldId id="742" r:id="rId9"/>
    <p:sldId id="747" r:id="rId10"/>
    <p:sldId id="834" r:id="rId11"/>
    <p:sldId id="813" r:id="rId12"/>
    <p:sldId id="753" r:id="rId13"/>
    <p:sldId id="829" r:id="rId14"/>
    <p:sldId id="831" r:id="rId15"/>
    <p:sldId id="835" r:id="rId16"/>
  </p:sldIdLst>
  <p:sldSz cx="9144000" cy="5143500" type="screen16x9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33"/>
    <a:srgbClr val="55B788"/>
    <a:srgbClr val="F57B17"/>
    <a:srgbClr val="00D25F"/>
    <a:srgbClr val="CC0000"/>
    <a:srgbClr val="3977D3"/>
    <a:srgbClr val="FFFF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0058" autoAdjust="0"/>
  </p:normalViewPr>
  <p:slideViewPr>
    <p:cSldViewPr>
      <p:cViewPr varScale="1">
        <p:scale>
          <a:sx n="85" d="100"/>
          <a:sy n="85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70"/>
    </p:cViewPr>
  </p:sorterViewPr>
  <p:notesViewPr>
    <p:cSldViewPr>
      <p:cViewPr varScale="1">
        <p:scale>
          <a:sx n="85" d="100"/>
          <a:sy n="85" d="100"/>
        </p:scale>
        <p:origin x="-1819" y="-77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6B9290-DAD3-4D39-AD2B-7FC575640D22}" type="datetimeFigureOut">
              <a:rPr lang="zh-CN" altLang="en-US"/>
              <a:pPr>
                <a:defRPr/>
              </a:pPr>
              <a:t>2017/9/14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532C5CC-4321-40DD-9F5C-6B7B0A4939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491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3EE6D33-B732-4606-88A6-46B279EC29EF}" type="datetimeFigureOut">
              <a:rPr lang="zh-CN" altLang="en-US"/>
              <a:pPr>
                <a:defRPr/>
              </a:pPr>
              <a:t>2017/9/14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1022350" y="3371850"/>
            <a:ext cx="8189913" cy="31940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5564DC8-07EB-4201-B95F-97685C93AF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8995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21D2F51-856D-456B-B6F3-9788559E9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D4F678C9-D2B1-4BAB-9FF1-3D2D284091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3" y="789384"/>
            <a:ext cx="8229600" cy="2702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5160"/>
            <a:ext cx="4038600" cy="35647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75160"/>
            <a:ext cx="4038600" cy="17252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114675"/>
            <a:ext cx="4038600" cy="17252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45243"/>
            <a:ext cx="5565304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p"/>
              <a:defRPr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B050"/>
              </a:buClr>
              <a:buFont typeface="Wingdings" pitchFamily="2" charset="2"/>
              <a:buChar char="n"/>
              <a:defRPr>
                <a:solidFill>
                  <a:schemeClr val="tx2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buClr>
                <a:schemeClr val="accent2">
                  <a:lumMod val="75000"/>
                </a:schemeClr>
              </a:buClr>
              <a:buFont typeface="Wingdings" pitchFamily="2" charset="2"/>
              <a:buChar char="u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11485" y="63946"/>
            <a:ext cx="2664296" cy="3508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1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78BE9B8-B3FC-4A77-BCC6-EBF7A691D4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78059C79-F4C4-4FDF-A73F-9AEF3C08E9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9CB98413-2ED5-4792-8130-0E6E23321E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1ECFC00-15A8-4185-8084-387848232F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70B931C-D420-4C9E-8D4B-CB794AE252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285750" y="107950"/>
            <a:ext cx="82296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一、单击此处编辑母版标题样式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03213" y="617538"/>
            <a:ext cx="851693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Click="0" advTm="1000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第七</a:t>
            </a:r>
            <a:r>
              <a:rPr lang="zh-CN" altLang="en-US" sz="44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课  我爱记单词</a:t>
            </a: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379150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所有组件的说明及属性设置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7533"/>
            <a:ext cx="4568417" cy="420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722067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我爱记单词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行为逻辑设计</a:t>
            </a:r>
            <a:endParaRPr lang="zh-CN" alt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695190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读取英语单词表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7574"/>
            <a:ext cx="5274310" cy="9436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43608" y="1931183"/>
            <a:ext cx="75608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  App </a:t>
            </a: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Inventor 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开发网站上上传的所有素材文件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，在模拟运行时都是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放在手机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的“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/</a:t>
            </a:r>
            <a:r>
              <a:rPr kumimoji="1" lang="en-US" altLang="zh-CN" sz="1600" dirty="0" err="1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AppInventor</a:t>
            </a: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/assets/”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这个目录中的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。故而可以将文件名中加入此地址。</a:t>
            </a:r>
            <a:endParaRPr kumimoji="1" lang="en-US" altLang="zh-CN" sz="1600" dirty="0" smtClean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r>
              <a:rPr kumimoji="1" lang="zh-CN" altLang="en-US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 当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通过手机安装</a:t>
            </a:r>
            <a:r>
              <a:rPr kumimoji="1" lang="en-US" altLang="zh-CN" sz="1600" dirty="0" err="1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apk</a:t>
            </a: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文件运行本例时，不防先通过</a:t>
            </a: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AI 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伴侣</a:t>
            </a: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app 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进行连接后再运行，这样就能确保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在“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/</a:t>
            </a:r>
            <a:r>
              <a:rPr kumimoji="1" lang="en-US" altLang="zh-CN" sz="1600" dirty="0" err="1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AppInventor</a:t>
            </a: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/assets/”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目录中存在</a:t>
            </a: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english.csv 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文件，否则会因没有装载文件而不能正常运行。</a:t>
            </a: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40" y="3384561"/>
            <a:ext cx="5115560" cy="13525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0445" y="2177403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小</a:t>
            </a:r>
            <a:endParaRPr kumimoji="1" lang="en-US" altLang="zh-CN" sz="1600" b="1" dirty="0" smtClean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r>
              <a:rPr kumimoji="1" lang="zh-CN" altLang="en-US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技</a:t>
            </a:r>
            <a:endParaRPr kumimoji="1" lang="en-US" altLang="zh-CN" sz="1600" b="1" dirty="0" smtClean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r>
              <a:rPr kumimoji="1" lang="zh-CN" altLang="en-US" sz="1600" b="1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巧</a:t>
            </a:r>
            <a:endParaRPr kumimoji="1" lang="zh-CN" altLang="zh-CN" sz="1600" b="1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457830"/>
            <a:ext cx="2125408" cy="1162050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/>
              <a:t>“我爱记单词”按钮点击事件处理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25385"/>
            <a:ext cx="5976664" cy="366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43844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zh-CN" dirty="0"/>
              <a:t>显示</a:t>
            </a:r>
            <a:r>
              <a:rPr lang="en-US" altLang="zh-CN" dirty="0"/>
              <a:t>/</a:t>
            </a:r>
            <a:r>
              <a:rPr lang="zh-CN" altLang="zh-CN" dirty="0"/>
              <a:t>隐藏单词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43558"/>
            <a:ext cx="5274310" cy="67945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70631" y="1851670"/>
            <a:ext cx="8229600" cy="436562"/>
          </a:xfrm>
        </p:spPr>
        <p:txBody>
          <a:bodyPr/>
          <a:lstStyle/>
          <a:p>
            <a:r>
              <a:rPr lang="zh-CN" altLang="zh-CN" dirty="0"/>
              <a:t>显示</a:t>
            </a:r>
            <a:r>
              <a:rPr lang="en-US" altLang="zh-CN" dirty="0"/>
              <a:t>/</a:t>
            </a:r>
            <a:r>
              <a:rPr lang="zh-CN" altLang="zh-CN" dirty="0"/>
              <a:t>隐藏释义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71749"/>
            <a:ext cx="5274310" cy="7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24926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zh-CN" dirty="0"/>
              <a:t>发音功能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86" y="771550"/>
            <a:ext cx="4824095" cy="18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57145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本章目标</a:t>
            </a:r>
          </a:p>
        </p:txBody>
      </p:sp>
      <p:sp>
        <p:nvSpPr>
          <p:cNvPr id="17410" name="Rectangle 11"/>
          <p:cNvSpPr>
            <a:spLocks/>
          </p:cNvSpPr>
          <p:nvPr/>
        </p:nvSpPr>
        <p:spPr bwMode="auto">
          <a:xfrm>
            <a:off x="457200" y="736600"/>
            <a:ext cx="4618856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使用文件管理器组件调用外部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文件</a:t>
            </a:r>
            <a:endParaRPr kumimoji="1" lang="zh-CN" altLang="en-US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zh-CN" sz="2000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csv</a:t>
            </a:r>
            <a:r>
              <a:rPr kumimoji="1" lang="en-US" altLang="zh-CN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文件和列表之间的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转换</a:t>
            </a:r>
            <a:endParaRPr kumimoji="1" lang="zh-CN" altLang="en-US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二维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列表</a:t>
            </a:r>
            <a:endParaRPr kumimoji="1" lang="zh-CN" altLang="en-US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511485" y="63946"/>
            <a:ext cx="2664296" cy="3508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1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pic>
        <p:nvPicPr>
          <p:cNvPr id="8" name="图片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736600"/>
            <a:ext cx="2139702" cy="3803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我爱记单词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案例展示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展示与分析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54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7219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图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7-1 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初始界面 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            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图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7-2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释义、单词都隐藏界面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8" name="图片 2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66" y="942522"/>
            <a:ext cx="1802130" cy="3203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图片 2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947592"/>
            <a:ext cx="1802130" cy="3203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0" name="Rectangle 6"/>
          <p:cNvSpPr>
            <a:spLocks/>
          </p:cNvSpPr>
          <p:nvPr/>
        </p:nvSpPr>
        <p:spPr bwMode="auto">
          <a:xfrm>
            <a:off x="971550" y="4246563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a)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初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始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界面</a:t>
            </a:r>
            <a:endParaRPr kumimoji="1" lang="en-US" altLang="zh-CN" sz="3200" dirty="0">
              <a:solidFill>
                <a:schemeClr val="tx1"/>
              </a:solidFill>
              <a:latin typeface="微软雅黑" pitchFamily="34" charset="-122"/>
              <a:ea typeface="黑体" pitchFamily="49" charset="-122"/>
            </a:endParaRPr>
          </a:p>
        </p:txBody>
      </p:sp>
      <p:sp>
        <p:nvSpPr>
          <p:cNvPr id="31" name="Rectangle 8"/>
          <p:cNvSpPr>
            <a:spLocks/>
          </p:cNvSpPr>
          <p:nvPr/>
        </p:nvSpPr>
        <p:spPr bwMode="auto">
          <a:xfrm>
            <a:off x="3253554" y="4239085"/>
            <a:ext cx="3132049" cy="2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(b)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释义、单词都隐藏界面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我爱记单词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组件设计</a:t>
            </a:r>
            <a:endParaRPr lang="zh-CN" alt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5570267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我爱记单词 组件设计 </a:t>
            </a:r>
          </a:p>
        </p:txBody>
      </p:sp>
      <p:sp>
        <p:nvSpPr>
          <p:cNvPr id="21506" name="Rectangle 3"/>
          <p:cNvSpPr>
            <a:spLocks/>
          </p:cNvSpPr>
          <p:nvPr/>
        </p:nvSpPr>
        <p:spPr bwMode="auto">
          <a:xfrm>
            <a:off x="457200" y="736600"/>
            <a:ext cx="8363272" cy="327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•"/>
            </a:pPr>
            <a:r>
              <a:rPr kumimoji="1" lang="zh-CN" altLang="en-US" sz="24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材料准备</a:t>
            </a: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2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张图片文件：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background.jpg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</a:t>
            </a:r>
            <a:r>
              <a:rPr kumimoji="1" lang="zh-CN" altLang="en-US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背景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图片）</a:t>
            </a:r>
            <a:endParaRPr kumimoji="1" lang="en-US" altLang="zh-CN" sz="18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 lvl="1" eaLnBrk="0" hangingPunct="0">
              <a:spcBef>
                <a:spcPct val="45000"/>
              </a:spcBef>
              <a:buClr>
                <a:srgbClr val="996633"/>
              </a:buClr>
            </a:pPr>
            <a:r>
              <a:rPr kumimoji="1" lang="en-US" altLang="zh-CN" sz="18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              icon.png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（图标文件图片）</a:t>
            </a:r>
            <a:endParaRPr kumimoji="1" lang="en-US" altLang="zh-CN" sz="18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 lvl="1" eaLnBrk="0" hangingPunct="0">
              <a:spcBef>
                <a:spcPct val="45000"/>
              </a:spcBef>
              <a:buClr>
                <a:srgbClr val="996633"/>
              </a:buClr>
            </a:pPr>
            <a:r>
              <a:rPr kumimoji="1" lang="en-US" altLang="zh-CN" sz="18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- 1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个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CSV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文件：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english.csv</a:t>
            </a:r>
            <a:r>
              <a:rPr kumimoji="1" lang="zh-CN" altLang="en-US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（初中阶段英语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单词</a:t>
            </a:r>
            <a:r>
              <a:rPr kumimoji="1" lang="en-US" altLang="zh-CN" sz="1800" dirty="0" err="1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csv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文件）</a:t>
            </a:r>
            <a:endParaRPr kumimoji="1" lang="en-US" altLang="zh-CN" sz="1800" dirty="0" smtClean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endParaRPr kumimoji="1" lang="zh-CN" altLang="en-US" sz="20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9385"/>
            <a:ext cx="30956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文件转</a:t>
            </a:r>
            <a:r>
              <a:rPr lang="en-US" altLang="zh-CN" dirty="0" err="1" smtClean="0"/>
              <a:t>Csv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4108">
            <a:off x="1092899" y="826547"/>
            <a:ext cx="2516192" cy="23164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5276">
            <a:off x="5166956" y="809417"/>
            <a:ext cx="1878718" cy="25202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6" name="TextBox 27"/>
          <p:cNvSpPr txBox="1">
            <a:spLocks noChangeArrowheads="1"/>
          </p:cNvSpPr>
          <p:nvPr/>
        </p:nvSpPr>
        <p:spPr bwMode="auto">
          <a:xfrm>
            <a:off x="251520" y="3828985"/>
            <a:ext cx="900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indent="0" eaLnBrk="1" hangingPunct="1">
              <a:spcBef>
                <a:spcPts val="0"/>
              </a:spcBef>
            </a:pPr>
            <a:r>
              <a:rPr kumimoji="1" lang="zh-CN" altLang="en-US" sz="1600" b="1" dirty="0" smtClean="0">
                <a:latin typeface="黑体" pitchFamily="49" charset="-122"/>
                <a:ea typeface="微软雅黑" pitchFamily="34" charset="-122"/>
              </a:rPr>
              <a:t>方法如下：</a:t>
            </a:r>
            <a:endParaRPr kumimoji="1" lang="en-US" altLang="zh-CN" sz="1600" b="1" dirty="0" smtClean="0">
              <a:latin typeface="黑体" pitchFamily="49" charset="-122"/>
              <a:ea typeface="微软雅黑" pitchFamily="34" charset="-122"/>
            </a:endParaRPr>
          </a:p>
          <a:p>
            <a:pPr marL="342900" indent="-342900" eaLnBrk="1" hangingPunct="1">
              <a:spcBef>
                <a:spcPts val="0"/>
              </a:spcBef>
              <a:buFont typeface="+mj-lt"/>
              <a:buAutoNum type="arabicPeriod"/>
            </a:pPr>
            <a:r>
              <a:rPr kumimoji="1" lang="zh-CN" altLang="en-US" sz="1600" dirty="0" smtClean="0">
                <a:latin typeface="黑体" pitchFamily="49" charset="-122"/>
                <a:ea typeface="微软雅黑" pitchFamily="34" charset="-122"/>
              </a:rPr>
              <a:t>将</a:t>
            </a:r>
            <a:r>
              <a:rPr kumimoji="1" lang="en-US" altLang="zh-CN" sz="1600" dirty="0">
                <a:latin typeface="黑体" pitchFamily="49" charset="-122"/>
                <a:ea typeface="微软雅黑" pitchFamily="34" charset="-122"/>
              </a:rPr>
              <a:t>excel</a:t>
            </a:r>
            <a:r>
              <a:rPr kumimoji="1" lang="zh-CN" altLang="en-US" sz="1600" dirty="0">
                <a:latin typeface="黑体" pitchFamily="49" charset="-122"/>
                <a:ea typeface="微软雅黑" pitchFamily="34" charset="-122"/>
              </a:rPr>
              <a:t>文件另保存为</a:t>
            </a:r>
            <a:r>
              <a:rPr kumimoji="1" lang="en-US" altLang="zh-CN" sz="1600" dirty="0">
                <a:latin typeface="黑体" pitchFamily="49" charset="-122"/>
                <a:ea typeface="微软雅黑" pitchFamily="34" charset="-122"/>
              </a:rPr>
              <a:t>.</a:t>
            </a:r>
            <a:r>
              <a:rPr kumimoji="1" lang="en-US" altLang="zh-CN" sz="1600" dirty="0" err="1">
                <a:latin typeface="黑体" pitchFamily="49" charset="-122"/>
                <a:ea typeface="微软雅黑" pitchFamily="34" charset="-122"/>
              </a:rPr>
              <a:t>csv</a:t>
            </a:r>
            <a:r>
              <a:rPr kumimoji="1" lang="zh-CN" altLang="en-US" sz="1600" dirty="0" smtClean="0">
                <a:latin typeface="黑体" pitchFamily="49" charset="-122"/>
                <a:ea typeface="微软雅黑" pitchFamily="34" charset="-122"/>
              </a:rPr>
              <a:t>文件</a:t>
            </a:r>
            <a:endParaRPr kumimoji="1" lang="en-US" altLang="zh-CN" sz="1600" dirty="0">
              <a:latin typeface="黑体" pitchFamily="49" charset="-122"/>
              <a:ea typeface="微软雅黑" pitchFamily="34" charset="-122"/>
            </a:endParaRPr>
          </a:p>
          <a:p>
            <a:pPr marL="342900" indent="-342900" eaLnBrk="1" hangingPunct="1">
              <a:spcBef>
                <a:spcPts val="0"/>
              </a:spcBef>
              <a:buFont typeface="+mj-lt"/>
              <a:buAutoNum type="arabicPeriod"/>
            </a:pPr>
            <a:r>
              <a:rPr kumimoji="1" lang="zh-CN" altLang="en-US" sz="1600" dirty="0" smtClean="0">
                <a:latin typeface="黑体" pitchFamily="49" charset="-122"/>
                <a:ea typeface="微软雅黑" pitchFamily="34" charset="-122"/>
              </a:rPr>
              <a:t>用</a:t>
            </a:r>
            <a:r>
              <a:rPr kumimoji="1" lang="zh-CN" altLang="en-US" sz="1600" dirty="0">
                <a:latin typeface="黑体" pitchFamily="49" charset="-122"/>
                <a:ea typeface="微软雅黑" pitchFamily="34" charset="-122"/>
              </a:rPr>
              <a:t>记事本打开</a:t>
            </a:r>
            <a:r>
              <a:rPr kumimoji="1" lang="en-US" altLang="zh-CN" sz="1600" dirty="0" err="1">
                <a:latin typeface="黑体" pitchFamily="49" charset="-122"/>
                <a:ea typeface="微软雅黑" pitchFamily="34" charset="-122"/>
              </a:rPr>
              <a:t>csv</a:t>
            </a:r>
            <a:r>
              <a:rPr kumimoji="1" lang="zh-CN" altLang="en-US" sz="1600" dirty="0">
                <a:latin typeface="黑体" pitchFamily="49" charset="-122"/>
                <a:ea typeface="微软雅黑" pitchFamily="34" charset="-122"/>
              </a:rPr>
              <a:t>文件，选择</a:t>
            </a:r>
            <a:r>
              <a:rPr kumimoji="1" lang="zh-CN" altLang="en-US" sz="1600" dirty="0" smtClean="0">
                <a:latin typeface="黑体" pitchFamily="49" charset="-122"/>
                <a:ea typeface="微软雅黑" pitchFamily="34" charset="-122"/>
              </a:rPr>
              <a:t>文件菜单“另存为”</a:t>
            </a:r>
            <a:r>
              <a:rPr kumimoji="1" lang="zh-CN" altLang="en-US" sz="1600" dirty="0">
                <a:latin typeface="黑体" pitchFamily="49" charset="-122"/>
                <a:ea typeface="微软雅黑" pitchFamily="34" charset="-122"/>
              </a:rPr>
              <a:t>，将文件编码设置为</a:t>
            </a:r>
            <a:r>
              <a:rPr kumimoji="1" lang="en-US" altLang="zh-CN" sz="1600" dirty="0">
                <a:latin typeface="黑体" pitchFamily="49" charset="-122"/>
                <a:ea typeface="微软雅黑" pitchFamily="34" charset="-122"/>
              </a:rPr>
              <a:t>UTF-8</a:t>
            </a:r>
            <a:r>
              <a:rPr kumimoji="1" lang="zh-CN" altLang="en-US" sz="1600" dirty="0">
                <a:latin typeface="黑体" pitchFamily="49" charset="-122"/>
                <a:ea typeface="微软雅黑" pitchFamily="34" charset="-122"/>
              </a:rPr>
              <a:t>，点击保存</a:t>
            </a:r>
            <a:r>
              <a:rPr kumimoji="1" lang="zh-CN" altLang="en-US" sz="1600" dirty="0" smtClean="0">
                <a:latin typeface="黑体" pitchFamily="49" charset="-122"/>
                <a:ea typeface="微软雅黑" pitchFamily="34" charset="-122"/>
              </a:rPr>
              <a:t>按钮</a:t>
            </a:r>
            <a:endParaRPr kumimoji="1" lang="en-US" altLang="zh-CN" sz="1600" dirty="0">
              <a:latin typeface="黑体" pitchFamily="49" charset="-122"/>
              <a:ea typeface="微软雅黑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906728" y="1739472"/>
            <a:ext cx="936104" cy="5040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49706" y="3134305"/>
            <a:ext cx="1475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spcBef>
                <a:spcPts val="0"/>
              </a:spcBef>
            </a:pPr>
            <a:r>
              <a:rPr kumimoji="1" lang="en-US" altLang="zh-CN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Excel</a:t>
            </a:r>
            <a:r>
              <a:rPr kumimoji="1" lang="zh-CN" altLang="en-US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文件</a:t>
            </a:r>
            <a:r>
              <a:rPr kumimoji="1" lang="zh-CN" altLang="en-US" sz="2800" b="1" dirty="0" smtClean="0">
                <a:latin typeface="黑体" pitchFamily="49" charset="-122"/>
                <a:ea typeface="微软雅黑" pitchFamily="34" charset="-122"/>
              </a:rPr>
              <a:t>：</a:t>
            </a:r>
            <a:endParaRPr kumimoji="1" lang="en-US" altLang="zh-CN" sz="2800" b="1" dirty="0">
              <a:latin typeface="黑体" pitchFamily="49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70142" y="3305765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spcBef>
                <a:spcPts val="0"/>
              </a:spcBef>
            </a:pPr>
            <a:r>
              <a:rPr kumimoji="1" lang="en-US" altLang="zh-CN" sz="1600" b="1" dirty="0" err="1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csv</a:t>
            </a:r>
            <a:r>
              <a:rPr kumimoji="1" lang="zh-CN" altLang="en-US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文件</a:t>
            </a:r>
            <a:r>
              <a:rPr kumimoji="1" lang="zh-CN" altLang="en-US" sz="2800" b="1" dirty="0" smtClean="0">
                <a:latin typeface="黑体" pitchFamily="49" charset="-122"/>
                <a:ea typeface="微软雅黑" pitchFamily="34" charset="-122"/>
              </a:rPr>
              <a:t>：</a:t>
            </a:r>
            <a:endParaRPr kumimoji="1" lang="en-US" altLang="zh-CN" sz="2800" b="1" dirty="0">
              <a:latin typeface="黑体" pitchFamily="49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469526"/>
      </p:ext>
    </p:extLst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组件设计 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27532"/>
            <a:ext cx="4953726" cy="4059121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所有组件的说明及属性设置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634388"/>
            <a:ext cx="423862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2"/>
          <a:stretch/>
        </p:blipFill>
        <p:spPr bwMode="auto">
          <a:xfrm>
            <a:off x="4572000" y="634388"/>
            <a:ext cx="4476141" cy="407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19665</TotalTime>
  <Words>312</Words>
  <Application>Microsoft Office PowerPoint</Application>
  <PresentationFormat>全屏显示(16:9)</PresentationFormat>
  <Paragraphs>42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本章目标</vt:lpstr>
      <vt:lpstr>PowerPoint 演示文稿</vt:lpstr>
      <vt:lpstr>展示与分析</vt:lpstr>
      <vt:lpstr>PowerPoint 演示文稿</vt:lpstr>
      <vt:lpstr>我爱记单词 组件设计 </vt:lpstr>
      <vt:lpstr>Excel文件转Csv文件</vt:lpstr>
      <vt:lpstr>组件设计 </vt:lpstr>
      <vt:lpstr>所有组件的说明及属性设置 </vt:lpstr>
      <vt:lpstr>所有组件的说明及属性设置 </vt:lpstr>
      <vt:lpstr>PowerPoint 演示文稿</vt:lpstr>
      <vt:lpstr>读取英语单词表</vt:lpstr>
      <vt:lpstr>“我爱记单词”按钮点击事件处理</vt:lpstr>
      <vt:lpstr>显示/隐藏单词</vt:lpstr>
      <vt:lpstr>发音功能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liy</dc:creator>
  <cp:lastModifiedBy>小小</cp:lastModifiedBy>
  <cp:revision>2010</cp:revision>
  <dcterms:modified xsi:type="dcterms:W3CDTF">2017-09-14T01:14:04Z</dcterms:modified>
</cp:coreProperties>
</file>