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838" r:id="rId2"/>
    <p:sldId id="736" r:id="rId3"/>
    <p:sldId id="729" r:id="rId4"/>
    <p:sldId id="738" r:id="rId5"/>
    <p:sldId id="836" r:id="rId6"/>
    <p:sldId id="812" r:id="rId7"/>
    <p:sldId id="768" r:id="rId8"/>
    <p:sldId id="742" r:id="rId9"/>
    <p:sldId id="813" r:id="rId10"/>
    <p:sldId id="828" r:id="rId11"/>
    <p:sldId id="753" r:id="rId12"/>
    <p:sldId id="815" r:id="rId13"/>
    <p:sldId id="837" r:id="rId14"/>
    <p:sldId id="835" r:id="rId15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55B788"/>
    <a:srgbClr val="F57B17"/>
    <a:srgbClr val="00D25F"/>
    <a:srgbClr val="CC0000"/>
    <a:srgbClr val="3977D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0058" autoAdjust="0"/>
  </p:normalViewPr>
  <p:slideViewPr>
    <p:cSldViewPr>
      <p:cViewPr varScale="1">
        <p:scale>
          <a:sx n="85" d="100"/>
          <a:sy n="85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85" d="100"/>
          <a:sy n="85" d="100"/>
        </p:scale>
        <p:origin x="-1819" y="-77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6B9290-DAD3-4D39-AD2B-7FC575640D22}" type="datetimeFigureOut">
              <a:rPr lang="zh-CN" altLang="en-US"/>
              <a:pPr>
                <a:defRPr/>
              </a:pPr>
              <a:t>2017/9/14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532C5CC-4321-40DD-9F5C-6B7B0A4939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49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EE6D33-B732-4606-88A6-46B279EC29EF}" type="datetimeFigureOut">
              <a:rPr lang="zh-CN" altLang="en-US"/>
              <a:pPr>
                <a:defRPr/>
              </a:pPr>
              <a:t>2017/9/14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5564DC8-07EB-4201-B95F-97685C93AF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899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21D2F51-856D-456B-B6F3-9788559E9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D4F678C9-D2B1-4BAB-9FF1-3D2D284091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789384"/>
            <a:ext cx="8229600" cy="270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5160"/>
            <a:ext cx="4038600" cy="3564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5160"/>
            <a:ext cx="4038600" cy="172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114675"/>
            <a:ext cx="4038600" cy="17252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5243"/>
            <a:ext cx="5565304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B050"/>
              </a:buClr>
              <a:buFont typeface="Wingdings" pitchFamily="2" charset="2"/>
              <a:buChar char="n"/>
              <a:defRPr>
                <a:solidFill>
                  <a:schemeClr val="tx2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itchFamily="2" charset="2"/>
              <a:buChar char="u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8BE9B8-B3FC-4A77-BCC6-EBF7A691D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78059C79-F4C4-4FDF-A73F-9AEF3C08E9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9CB98413-2ED5-4792-8130-0E6E23321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1ECFC00-15A8-4185-8084-387848232F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0B931C-D420-4C9E-8D4B-CB794AE25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第九</a:t>
            </a:r>
            <a:r>
              <a:rPr lang="zh-CN" altLang="en-US" sz="44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课  短信群中转站</a:t>
            </a: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37915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收到短信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44" y="644842"/>
            <a:ext cx="5589483" cy="40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7224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变量初始化</a:t>
            </a:r>
          </a:p>
        </p:txBody>
      </p:sp>
      <p:pic>
        <p:nvPicPr>
          <p:cNvPr id="25" name="图片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83718"/>
            <a:ext cx="3540125" cy="62103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11560" y="987574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定义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列表变量“手机号码清单”来保存群组的电话号码，初始为空列表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。</a:t>
            </a:r>
            <a:endParaRPr kumimoji="1" lang="en-US" altLang="zh-CN" sz="16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定义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全局变量“数据库”，初始值为空文本。</a:t>
            </a: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收到短信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4" y="843558"/>
            <a:ext cx="5274310" cy="269811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00646" y="3745551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思考：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如果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管理员将应用关闭再重新启动时，“手机号码清单”中的数据将会丢失，每个人都得重新注册。你有什么办法可以解决这个问题？</a:t>
            </a:r>
          </a:p>
        </p:txBody>
      </p:sp>
    </p:spTree>
    <p:extLst>
      <p:ext uri="{BB962C8B-B14F-4D97-AF65-F5344CB8AC3E}">
        <p14:creationId xmlns:p14="http://schemas.microsoft.com/office/powerpoint/2010/main" val="3409956236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收到短信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2635"/>
            <a:ext cx="4464496" cy="41258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92080" y="802743"/>
            <a:ext cx="3168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微数据库组件：</a:t>
            </a:r>
            <a:endParaRPr kumimoji="1" lang="en-US" altLang="zh-CN" sz="1600" b="1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1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、为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应用提供了一种永久的数据存储方式，即每次应用启动时，都可以再读取那些保存过的数据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。</a:t>
            </a:r>
            <a:endParaRPr kumimoji="1" lang="en-US" altLang="zh-CN" sz="16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2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、基于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NVP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（即标签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/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值对）的数据存储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方式。也即无须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了解本地存储的技术细节，只要利用“标签”就可以在数据库中存储和读取数据。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932766"/>
            <a:ext cx="228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1923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屏幕初始化</a:t>
            </a: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987574"/>
            <a:ext cx="775911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7145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本章目标</a:t>
            </a:r>
          </a:p>
        </p:txBody>
      </p:sp>
      <p:sp>
        <p:nvSpPr>
          <p:cNvPr id="17410" name="Rectangle 11"/>
          <p:cNvSpPr>
            <a:spLocks/>
          </p:cNvSpPr>
          <p:nvPr/>
        </p:nvSpPr>
        <p:spPr bwMode="auto">
          <a:xfrm>
            <a:off x="457200" y="736600"/>
            <a:ext cx="4258816" cy="392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短信收发器组件发送和处理接收到的短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消息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使用微数据库组件和文件管理器组件来持久化存储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消息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36" y="841064"/>
            <a:ext cx="2047497" cy="3640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短信群中转站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案例展示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展示与分析</a:t>
            </a:r>
          </a:p>
        </p:txBody>
      </p:sp>
      <p:pic>
        <p:nvPicPr>
          <p:cNvPr id="26" name="图片 2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39822"/>
            <a:ext cx="1734820" cy="3084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图片 2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050889"/>
            <a:ext cx="1737360" cy="308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图片 2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055969"/>
            <a:ext cx="1734820" cy="3084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Rectangle 6"/>
          <p:cNvSpPr>
            <a:spLocks/>
          </p:cNvSpPr>
          <p:nvPr/>
        </p:nvSpPr>
        <p:spPr bwMode="auto">
          <a:xfrm>
            <a:off x="683568" y="4357146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(a)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开始界面</a:t>
            </a:r>
            <a:endParaRPr kumimoji="1" lang="en-US" altLang="zh-CN" sz="3200" dirty="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31" name="Rectangle 6"/>
          <p:cNvSpPr>
            <a:spLocks/>
          </p:cNvSpPr>
          <p:nvPr/>
        </p:nvSpPr>
        <p:spPr bwMode="auto">
          <a:xfrm>
            <a:off x="3314791" y="4373448"/>
            <a:ext cx="20915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(b)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成员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申请加入</a:t>
            </a:r>
            <a:endParaRPr kumimoji="1" lang="en-US" altLang="zh-CN" sz="3200" dirty="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32" name="Rectangle 6"/>
          <p:cNvSpPr>
            <a:spLocks/>
          </p:cNvSpPr>
          <p:nvPr/>
        </p:nvSpPr>
        <p:spPr bwMode="auto">
          <a:xfrm>
            <a:off x="5689784" y="4366788"/>
            <a:ext cx="3130688" cy="27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(c)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“新成员加入”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群动态</a:t>
            </a:r>
            <a:endParaRPr kumimoji="1" lang="en-US" altLang="zh-CN" sz="3200" dirty="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展示与分析</a:t>
            </a:r>
          </a:p>
        </p:txBody>
      </p:sp>
      <p:pic>
        <p:nvPicPr>
          <p:cNvPr id="27" name="图片 2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050889"/>
            <a:ext cx="1737360" cy="308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图片 2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055969"/>
            <a:ext cx="1734820" cy="3084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Rectangle 6"/>
          <p:cNvSpPr>
            <a:spLocks/>
          </p:cNvSpPr>
          <p:nvPr/>
        </p:nvSpPr>
        <p:spPr bwMode="auto">
          <a:xfrm>
            <a:off x="395536" y="4357146"/>
            <a:ext cx="2088232" cy="28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(d)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成员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发送消息</a:t>
            </a:r>
            <a:endParaRPr kumimoji="1" lang="en-US" altLang="zh-CN" sz="3200" dirty="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31" name="Rectangle 6"/>
          <p:cNvSpPr>
            <a:spLocks/>
          </p:cNvSpPr>
          <p:nvPr/>
        </p:nvSpPr>
        <p:spPr bwMode="auto">
          <a:xfrm>
            <a:off x="3314791" y="4373448"/>
            <a:ext cx="20915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(b)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成员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申请加入</a:t>
            </a:r>
            <a:endParaRPr kumimoji="1" lang="en-US" altLang="zh-CN" sz="3200" dirty="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32" name="Rectangle 6"/>
          <p:cNvSpPr>
            <a:spLocks/>
          </p:cNvSpPr>
          <p:nvPr/>
        </p:nvSpPr>
        <p:spPr bwMode="auto">
          <a:xfrm>
            <a:off x="5689784" y="4366788"/>
            <a:ext cx="3130688" cy="27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(c)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“新成员加入”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群动态</a:t>
            </a:r>
            <a:endParaRPr kumimoji="1" lang="en-US" altLang="zh-CN" sz="3200" dirty="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7" y="1039401"/>
            <a:ext cx="1734820" cy="3084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21847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短信群中转站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57026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短信群中转站 组件设计 </a:t>
            </a:r>
          </a:p>
        </p:txBody>
      </p:sp>
      <p:sp>
        <p:nvSpPr>
          <p:cNvPr id="21506" name="Rectangle 3"/>
          <p:cNvSpPr>
            <a:spLocks/>
          </p:cNvSpPr>
          <p:nvPr/>
        </p:nvSpPr>
        <p:spPr bwMode="auto">
          <a:xfrm>
            <a:off x="457200" y="736600"/>
            <a:ext cx="8363272" cy="32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材料准备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1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张图片文件：</a:t>
            </a:r>
            <a:r>
              <a:rPr kumimoji="1" lang="en-US" altLang="zh-CN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icon.png</a:t>
            </a:r>
            <a:r>
              <a:rPr kumimoji="1" lang="zh-CN" altLang="en-US" sz="18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（图标文件） </a:t>
            </a:r>
          </a:p>
          <a:p>
            <a:pPr marL="742950" lvl="1" indent="-285750" eaLnBrk="0" hangingPunct="0">
              <a:spcBef>
                <a:spcPct val="45000"/>
              </a:spcBef>
              <a:buClr>
                <a:srgbClr val="996633"/>
              </a:buClr>
              <a:buFont typeface="Arial" charset="0"/>
              <a:buChar char="–"/>
            </a:pPr>
            <a:endParaRPr kumimoji="1" lang="zh-CN" altLang="en-US" sz="2000" dirty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02780"/>
            <a:ext cx="6381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组件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设计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、属性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设置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86614"/>
            <a:ext cx="3897262" cy="4005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09" y="686614"/>
            <a:ext cx="3972662" cy="412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短信群中转站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行为逻辑设计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9519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19077</TotalTime>
  <Words>293</Words>
  <Application>Microsoft Office PowerPoint</Application>
  <PresentationFormat>全屏显示(16:9)</PresentationFormat>
  <Paragraphs>35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本章目标</vt:lpstr>
      <vt:lpstr>PowerPoint 演示文稿</vt:lpstr>
      <vt:lpstr>展示与分析</vt:lpstr>
      <vt:lpstr>展示与分析</vt:lpstr>
      <vt:lpstr>PowerPoint 演示文稿</vt:lpstr>
      <vt:lpstr>短信群中转站 组件设计 </vt:lpstr>
      <vt:lpstr>组件设计、属性设置 </vt:lpstr>
      <vt:lpstr>PowerPoint 演示文稿</vt:lpstr>
      <vt:lpstr>收到短信</vt:lpstr>
      <vt:lpstr>变量初始化</vt:lpstr>
      <vt:lpstr>收到短信</vt:lpstr>
      <vt:lpstr>收到短信</vt:lpstr>
      <vt:lpstr>屏幕初始化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</dc:creator>
  <cp:lastModifiedBy>小小</cp:lastModifiedBy>
  <cp:revision>2008</cp:revision>
  <dcterms:modified xsi:type="dcterms:W3CDTF">2017-09-14T01:14:46Z</dcterms:modified>
</cp:coreProperties>
</file>