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272" r:id="rId3"/>
    <p:sldId id="259" r:id="rId5"/>
    <p:sldId id="261" r:id="rId6"/>
    <p:sldId id="262" r:id="rId7"/>
    <p:sldId id="283" r:id="rId8"/>
    <p:sldId id="284" r:id="rId9"/>
    <p:sldId id="285" r:id="rId10"/>
    <p:sldId id="286" r:id="rId11"/>
    <p:sldId id="287" r:id="rId12"/>
    <p:sldId id="288" r:id="rId13"/>
    <p:sldId id="289" r:id="rId14"/>
    <p:sldId id="290" r:id="rId15"/>
    <p:sldId id="291" r:id="rId16"/>
    <p:sldId id="292" r:id="rId17"/>
    <p:sldId id="294" r:id="rId18"/>
    <p:sldId id="295" r:id="rId19"/>
    <p:sldId id="296" r:id="rId20"/>
    <p:sldId id="297" r:id="rId21"/>
    <p:sldId id="298" r:id="rId22"/>
    <p:sldId id="293" r:id="rId23"/>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showGuides="1">
      <p:cViewPr>
        <p:scale>
          <a:sx n="59" d="100"/>
          <a:sy n="59" d="100"/>
        </p:scale>
        <p:origin x="964" y="14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D913024-4032-4B4F-8680-09D5E08EDB6E}" type="datetimeFigureOut">
              <a:rPr lang="en-GB" smtClean="0"/>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49E357A0-8177-46BC-BFCE-19D99E3453CC}" type="slidenum">
              <a:rPr lang="en-GB" smtClean="0"/>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2AE225E-43E0-7047-8ADB-DD9EBB41B4D0}" type="datetimeFigureOut">
              <a:rPr lang="en-GB" noProof="0" smtClean="0"/>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Click to edit Master text styles</a:t>
            </a:r>
            <a:endParaRPr lang="en-GB" noProof="0"/>
          </a:p>
          <a:p>
            <a:pPr lvl="1" rtl="0"/>
            <a:r>
              <a:rPr lang="en-GB" noProof="0"/>
              <a:t>Second level</a:t>
            </a:r>
            <a:endParaRPr lang="en-GB" noProof="0"/>
          </a:p>
          <a:p>
            <a:pPr lvl="2" rtl="0"/>
            <a:r>
              <a:rPr lang="en-GB" noProof="0"/>
              <a:t>Third level</a:t>
            </a:r>
            <a:endParaRPr lang="en-GB" noProof="0"/>
          </a:p>
          <a:p>
            <a:pPr lvl="3" rtl="0"/>
            <a:r>
              <a:rPr lang="en-GB" noProof="0"/>
              <a:t>Fourth level</a:t>
            </a:r>
            <a:endParaRPr lang="en-GB" noProof="0"/>
          </a:p>
          <a:p>
            <a:pPr lvl="4" rtl="0"/>
            <a:r>
              <a:rPr lang="en-GB"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7C366290-4595-5745-A50F-D5EC13BAC604}" type="slidenum">
              <a:rPr lang="en-GB" noProof="0" smtClean="0"/>
            </a:fld>
            <a:endParaRPr lang="en-GB"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7"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4"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 name="Title 1"/>
          <p:cNvSpPr>
            <a:spLocks noGrp="1"/>
          </p:cNvSpPr>
          <p:nvPr>
            <p:ph type="ctrTitle" hasCustomPrompt="1"/>
          </p:nvPr>
        </p:nvSpPr>
        <p:spPr>
          <a:xfrm>
            <a:off x="1524000" y="1122363"/>
            <a:ext cx="9144000" cy="2387600"/>
          </a:xfrm>
        </p:spPr>
        <p:txBody>
          <a:bodyPr rtlCol="0" anchor="b"/>
          <a:lstStyle>
            <a:lvl1pPr algn="ctr">
              <a:defRPr lang="en-GB" sz="6000"/>
            </a:lvl1pPr>
          </a:lstStyle>
          <a:p>
            <a:pPr rtl="0"/>
            <a:r>
              <a:rPr lang="en-GB"/>
              <a:t>click to edit master title style</a:t>
            </a:r>
            <a:endParaRPr lang="en-GB"/>
          </a:p>
        </p:txBody>
      </p:sp>
      <p:sp>
        <p:nvSpPr>
          <p:cNvPr id="3" name="Subtitle 2"/>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GB"/>
              <a:t>Click to edit Master subtitle style</a:t>
            </a:r>
            <a:endParaRPr lang="en-GB"/>
          </a:p>
        </p:txBody>
      </p:sp>
      <p:sp>
        <p:nvSpPr>
          <p:cNvPr id="2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eam x8">
    <p:spTree>
      <p:nvGrpSpPr>
        <p:cNvPr id="1" name=""/>
        <p:cNvGrpSpPr/>
        <p:nvPr/>
      </p:nvGrpSpPr>
      <p:grpSpPr>
        <a:xfrm>
          <a:off x="0" y="0"/>
          <a:ext cx="0" cy="0"/>
          <a:chOff x="0" y="0"/>
          <a:chExt cx="0" cy="0"/>
        </a:xfrm>
      </p:grpSpPr>
      <p:sp>
        <p:nvSpPr>
          <p:cNvPr id="24"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5" name="Title 1"/>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endParaRPr lang="en-GB"/>
          </a:p>
        </p:txBody>
      </p:sp>
      <p:sp>
        <p:nvSpPr>
          <p:cNvPr id="39" name="Picture Placeholder 38"/>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0" name="Picture Placeholder 39"/>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1" name="Picture Placeholder 40"/>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2" name="Picture Placeholder 41"/>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7" name="Text Placeholder 46"/>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48" name="Text Placeholder 46"/>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49" name="Text Placeholder 46"/>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50" name="Text Placeholder 46"/>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52" name="Text Placeholder 46"/>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
        <p:nvSpPr>
          <p:cNvPr id="53" name="Text Placeholder 46"/>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
        <p:nvSpPr>
          <p:cNvPr id="54" name="Text Placeholder 46"/>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
        <p:nvSpPr>
          <p:cNvPr id="55" name="Text Placeholder 46"/>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
        <p:nvSpPr>
          <p:cNvPr id="2" name="Picture Placeholder 38"/>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3" name="Picture Placeholder 39"/>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7" name="Picture Placeholder 40"/>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8" name="Picture Placeholder 41"/>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9" name="Text Placeholder 46"/>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10" name="Text Placeholder 46"/>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11" name="Text Placeholder 46"/>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12" name="Text Placeholder 46"/>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GB"/>
              <a:t>Click to edit Master text styles</a:t>
            </a:r>
            <a:endParaRPr lang="en-GB"/>
          </a:p>
        </p:txBody>
      </p:sp>
      <p:sp>
        <p:nvSpPr>
          <p:cNvPr id="13" name="Text Placeholder 46"/>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
        <p:nvSpPr>
          <p:cNvPr id="14" name="Text Placeholder 46"/>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
        <p:nvSpPr>
          <p:cNvPr id="15" name="Text Placeholder 46"/>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
        <p:nvSpPr>
          <p:cNvPr id="16" name="Text Placeholder 46"/>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imeline">
    <p:spTree>
      <p:nvGrpSpPr>
        <p:cNvPr id="1" name=""/>
        <p:cNvGrpSpPr/>
        <p:nvPr/>
      </p:nvGrpSpPr>
      <p:grpSpPr>
        <a:xfrm>
          <a:off x="0" y="0"/>
          <a:ext cx="0" cy="0"/>
          <a:chOff x="0" y="0"/>
          <a:chExt cx="0" cy="0"/>
        </a:xfrm>
      </p:grpSpPr>
      <p:sp>
        <p:nvSpPr>
          <p:cNvPr id="49" name="Freeform: Shape 48"/>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1708401 w 8339975"/>
              <a:gd name="connsiteY0-2" fmla="*/ 472905 h 5016456"/>
              <a:gd name="connsiteX1-3" fmla="*/ 3848638 w 8339975"/>
              <a:gd name="connsiteY1-4" fmla="*/ 256 h 5016456"/>
              <a:gd name="connsiteX2-5" fmla="*/ 5854939 w 8339975"/>
              <a:gd name="connsiteY2-6" fmla="*/ 453958 h 5016456"/>
              <a:gd name="connsiteX3-7" fmla="*/ 7528125 w 8339975"/>
              <a:gd name="connsiteY3-8" fmla="*/ 1647586 h 5016456"/>
              <a:gd name="connsiteX4-9" fmla="*/ 7964917 w 8339975"/>
              <a:gd name="connsiteY4-10" fmla="*/ 2141444 h 5016456"/>
              <a:gd name="connsiteX5-11" fmla="*/ 8282443 w 8339975"/>
              <a:gd name="connsiteY5-12" fmla="*/ 3652263 h 5016456"/>
              <a:gd name="connsiteX6-13" fmla="*/ 7614819 w 8339975"/>
              <a:gd name="connsiteY6-14" fmla="*/ 4625329 h 5016456"/>
              <a:gd name="connsiteX7-15" fmla="*/ 6295036 w 8339975"/>
              <a:gd name="connsiteY7-16" fmla="*/ 4840094 h 5016456"/>
              <a:gd name="connsiteX8-17" fmla="*/ 5873978 w 8339975"/>
              <a:gd name="connsiteY8-18" fmla="*/ 4635681 h 5016456"/>
              <a:gd name="connsiteX9-19" fmla="*/ 4908200 w 8339975"/>
              <a:gd name="connsiteY9-20" fmla="*/ 4320645 h 5016456"/>
              <a:gd name="connsiteX10-21" fmla="*/ 4012453 w 8339975"/>
              <a:gd name="connsiteY10-22" fmla="*/ 4430992 h 5016456"/>
              <a:gd name="connsiteX11-23" fmla="*/ 3293564 w 8339975"/>
              <a:gd name="connsiteY11-24" fmla="*/ 4694916 h 5016456"/>
              <a:gd name="connsiteX12-25" fmla="*/ 900660 w 8339975"/>
              <a:gd name="connsiteY12-26" fmla="*/ 4775642 h 5016456"/>
              <a:gd name="connsiteX13-27" fmla="*/ 464143 w 8339975"/>
              <a:gd name="connsiteY13-28" fmla="*/ 4374943 h 5016456"/>
              <a:gd name="connsiteX14-29" fmla="*/ 100508 w 8339975"/>
              <a:gd name="connsiteY14-30" fmla="*/ 3580002 h 5016456"/>
              <a:gd name="connsiteX15-31" fmla="*/ 1210 w 8339975"/>
              <a:gd name="connsiteY15-32" fmla="*/ 2578945 h 5016456"/>
              <a:gd name="connsiteX16-33" fmla="*/ 500797 w 8339975"/>
              <a:gd name="connsiteY16-34" fmla="*/ 1384103 h 5016456"/>
              <a:gd name="connsiteX17-35" fmla="*/ 1318314 w 8339975"/>
              <a:gd name="connsiteY17-36" fmla="*/ 689794 h 5016456"/>
              <a:gd name="connsiteX18-37" fmla="*/ 1799841 w 8339975"/>
              <a:gd name="connsiteY18-38" fmla="*/ 564345 h 5016456"/>
              <a:gd name="connsiteX0-39" fmla="*/ 1708401 w 8339975"/>
              <a:gd name="connsiteY0-40" fmla="*/ 472905 h 5016456"/>
              <a:gd name="connsiteX1-41" fmla="*/ 3848638 w 8339975"/>
              <a:gd name="connsiteY1-42" fmla="*/ 256 h 5016456"/>
              <a:gd name="connsiteX2-43" fmla="*/ 5854939 w 8339975"/>
              <a:gd name="connsiteY2-44" fmla="*/ 453958 h 5016456"/>
              <a:gd name="connsiteX3-45" fmla="*/ 7528125 w 8339975"/>
              <a:gd name="connsiteY3-46" fmla="*/ 1647586 h 5016456"/>
              <a:gd name="connsiteX4-47" fmla="*/ 7964917 w 8339975"/>
              <a:gd name="connsiteY4-48" fmla="*/ 2141444 h 5016456"/>
              <a:gd name="connsiteX5-49" fmla="*/ 8282443 w 8339975"/>
              <a:gd name="connsiteY5-50" fmla="*/ 3652263 h 5016456"/>
              <a:gd name="connsiteX6-51" fmla="*/ 7614819 w 8339975"/>
              <a:gd name="connsiteY6-52" fmla="*/ 4625329 h 5016456"/>
              <a:gd name="connsiteX7-53" fmla="*/ 6295036 w 8339975"/>
              <a:gd name="connsiteY7-54" fmla="*/ 4840094 h 5016456"/>
              <a:gd name="connsiteX8-55" fmla="*/ 5873978 w 8339975"/>
              <a:gd name="connsiteY8-56" fmla="*/ 4635681 h 5016456"/>
              <a:gd name="connsiteX9-57" fmla="*/ 4908200 w 8339975"/>
              <a:gd name="connsiteY9-58" fmla="*/ 4320645 h 5016456"/>
              <a:gd name="connsiteX10-59" fmla="*/ 4012453 w 8339975"/>
              <a:gd name="connsiteY10-60" fmla="*/ 4430992 h 5016456"/>
              <a:gd name="connsiteX11-61" fmla="*/ 3293564 w 8339975"/>
              <a:gd name="connsiteY11-62" fmla="*/ 4694916 h 5016456"/>
              <a:gd name="connsiteX12-63" fmla="*/ 900660 w 8339975"/>
              <a:gd name="connsiteY12-64" fmla="*/ 4775642 h 5016456"/>
              <a:gd name="connsiteX13-65" fmla="*/ 464143 w 8339975"/>
              <a:gd name="connsiteY13-66" fmla="*/ 4374943 h 5016456"/>
              <a:gd name="connsiteX14-67" fmla="*/ 100508 w 8339975"/>
              <a:gd name="connsiteY14-68" fmla="*/ 3580002 h 5016456"/>
              <a:gd name="connsiteX15-69" fmla="*/ 1210 w 8339975"/>
              <a:gd name="connsiteY15-70" fmla="*/ 2578945 h 5016456"/>
              <a:gd name="connsiteX16-71" fmla="*/ 500797 w 8339975"/>
              <a:gd name="connsiteY16-72" fmla="*/ 1384103 h 5016456"/>
              <a:gd name="connsiteX17-73" fmla="*/ 1318314 w 8339975"/>
              <a:gd name="connsiteY17-74" fmla="*/ 689794 h 5016456"/>
              <a:gd name="connsiteX18-75" fmla="*/ 1799841 w 8339975"/>
              <a:gd name="connsiteY18-76" fmla="*/ 564345 h 5016456"/>
              <a:gd name="connsiteX0-77" fmla="*/ 1708401 w 8339975"/>
              <a:gd name="connsiteY0-78" fmla="*/ 472905 h 5016456"/>
              <a:gd name="connsiteX1-79" fmla="*/ 3848638 w 8339975"/>
              <a:gd name="connsiteY1-80" fmla="*/ 256 h 5016456"/>
              <a:gd name="connsiteX2-81" fmla="*/ 5854939 w 8339975"/>
              <a:gd name="connsiteY2-82" fmla="*/ 453958 h 5016456"/>
              <a:gd name="connsiteX3-83" fmla="*/ 7528125 w 8339975"/>
              <a:gd name="connsiteY3-84" fmla="*/ 1647586 h 5016456"/>
              <a:gd name="connsiteX4-85" fmla="*/ 7964917 w 8339975"/>
              <a:gd name="connsiteY4-86" fmla="*/ 2141444 h 5016456"/>
              <a:gd name="connsiteX5-87" fmla="*/ 8282443 w 8339975"/>
              <a:gd name="connsiteY5-88" fmla="*/ 3652263 h 5016456"/>
              <a:gd name="connsiteX6-89" fmla="*/ 7614819 w 8339975"/>
              <a:gd name="connsiteY6-90" fmla="*/ 4625329 h 5016456"/>
              <a:gd name="connsiteX7-91" fmla="*/ 6295036 w 8339975"/>
              <a:gd name="connsiteY7-92" fmla="*/ 4840094 h 5016456"/>
              <a:gd name="connsiteX8-93" fmla="*/ 5873978 w 8339975"/>
              <a:gd name="connsiteY8-94" fmla="*/ 4635681 h 5016456"/>
              <a:gd name="connsiteX9-95" fmla="*/ 4908200 w 8339975"/>
              <a:gd name="connsiteY9-96" fmla="*/ 4320645 h 5016456"/>
              <a:gd name="connsiteX10-97" fmla="*/ 4012453 w 8339975"/>
              <a:gd name="connsiteY10-98" fmla="*/ 4430992 h 5016456"/>
              <a:gd name="connsiteX11-99" fmla="*/ 3293564 w 8339975"/>
              <a:gd name="connsiteY11-100" fmla="*/ 4694916 h 5016456"/>
              <a:gd name="connsiteX12-101" fmla="*/ 900660 w 8339975"/>
              <a:gd name="connsiteY12-102" fmla="*/ 4775642 h 5016456"/>
              <a:gd name="connsiteX13-103" fmla="*/ 464143 w 8339975"/>
              <a:gd name="connsiteY13-104" fmla="*/ 4374943 h 5016456"/>
              <a:gd name="connsiteX14-105" fmla="*/ 100508 w 8339975"/>
              <a:gd name="connsiteY14-106" fmla="*/ 3580002 h 5016456"/>
              <a:gd name="connsiteX15-107" fmla="*/ 1210 w 8339975"/>
              <a:gd name="connsiteY15-108" fmla="*/ 2578945 h 5016456"/>
              <a:gd name="connsiteX16-109" fmla="*/ 500797 w 8339975"/>
              <a:gd name="connsiteY16-110" fmla="*/ 1384103 h 5016456"/>
              <a:gd name="connsiteX17-111" fmla="*/ 1318314 w 8339975"/>
              <a:gd name="connsiteY17-112" fmla="*/ 689794 h 5016456"/>
              <a:gd name="connsiteX18-113" fmla="*/ 1799841 w 8339975"/>
              <a:gd name="connsiteY18-114" fmla="*/ 564345 h 5016456"/>
              <a:gd name="connsiteX0-115" fmla="*/ 1708401 w 8339975"/>
              <a:gd name="connsiteY0-116" fmla="*/ 472905 h 5016456"/>
              <a:gd name="connsiteX1-117" fmla="*/ 3848638 w 8339975"/>
              <a:gd name="connsiteY1-118" fmla="*/ 256 h 5016456"/>
              <a:gd name="connsiteX2-119" fmla="*/ 5854939 w 8339975"/>
              <a:gd name="connsiteY2-120" fmla="*/ 453958 h 5016456"/>
              <a:gd name="connsiteX3-121" fmla="*/ 7528125 w 8339975"/>
              <a:gd name="connsiteY3-122" fmla="*/ 1647586 h 5016456"/>
              <a:gd name="connsiteX4-123" fmla="*/ 7964917 w 8339975"/>
              <a:gd name="connsiteY4-124" fmla="*/ 2141444 h 5016456"/>
              <a:gd name="connsiteX5-125" fmla="*/ 8282443 w 8339975"/>
              <a:gd name="connsiteY5-126" fmla="*/ 3652263 h 5016456"/>
              <a:gd name="connsiteX6-127" fmla="*/ 7614819 w 8339975"/>
              <a:gd name="connsiteY6-128" fmla="*/ 4625329 h 5016456"/>
              <a:gd name="connsiteX7-129" fmla="*/ 6295036 w 8339975"/>
              <a:gd name="connsiteY7-130" fmla="*/ 4840094 h 5016456"/>
              <a:gd name="connsiteX8-131" fmla="*/ 5873978 w 8339975"/>
              <a:gd name="connsiteY8-132" fmla="*/ 4635681 h 5016456"/>
              <a:gd name="connsiteX9-133" fmla="*/ 4908200 w 8339975"/>
              <a:gd name="connsiteY9-134" fmla="*/ 4320645 h 5016456"/>
              <a:gd name="connsiteX10-135" fmla="*/ 4012453 w 8339975"/>
              <a:gd name="connsiteY10-136" fmla="*/ 4430992 h 5016456"/>
              <a:gd name="connsiteX11-137" fmla="*/ 3293564 w 8339975"/>
              <a:gd name="connsiteY11-138" fmla="*/ 4694916 h 5016456"/>
              <a:gd name="connsiteX12-139" fmla="*/ 900660 w 8339975"/>
              <a:gd name="connsiteY12-140" fmla="*/ 4775642 h 5016456"/>
              <a:gd name="connsiteX13-141" fmla="*/ 464143 w 8339975"/>
              <a:gd name="connsiteY13-142" fmla="*/ 4374943 h 5016456"/>
              <a:gd name="connsiteX14-143" fmla="*/ 100508 w 8339975"/>
              <a:gd name="connsiteY14-144" fmla="*/ 3580002 h 5016456"/>
              <a:gd name="connsiteX15-145" fmla="*/ 1210 w 8339975"/>
              <a:gd name="connsiteY15-146" fmla="*/ 2578945 h 5016456"/>
              <a:gd name="connsiteX16-147" fmla="*/ 500797 w 8339975"/>
              <a:gd name="connsiteY16-148" fmla="*/ 1384103 h 5016456"/>
              <a:gd name="connsiteX17-149" fmla="*/ 1318314 w 8339975"/>
              <a:gd name="connsiteY17-150" fmla="*/ 689794 h 5016456"/>
              <a:gd name="connsiteX18-151" fmla="*/ 1799841 w 8339975"/>
              <a:gd name="connsiteY18-152" fmla="*/ 564345 h 5016456"/>
              <a:gd name="connsiteX0-153" fmla="*/ 1708401 w 8339975"/>
              <a:gd name="connsiteY0-154" fmla="*/ 472905 h 5016456"/>
              <a:gd name="connsiteX1-155" fmla="*/ 3848638 w 8339975"/>
              <a:gd name="connsiteY1-156" fmla="*/ 256 h 5016456"/>
              <a:gd name="connsiteX2-157" fmla="*/ 5854939 w 8339975"/>
              <a:gd name="connsiteY2-158" fmla="*/ 453958 h 5016456"/>
              <a:gd name="connsiteX3-159" fmla="*/ 7528125 w 8339975"/>
              <a:gd name="connsiteY3-160" fmla="*/ 1647586 h 5016456"/>
              <a:gd name="connsiteX4-161" fmla="*/ 7964917 w 8339975"/>
              <a:gd name="connsiteY4-162" fmla="*/ 2141444 h 5016456"/>
              <a:gd name="connsiteX5-163" fmla="*/ 8282443 w 8339975"/>
              <a:gd name="connsiteY5-164" fmla="*/ 3652263 h 5016456"/>
              <a:gd name="connsiteX6-165" fmla="*/ 7614819 w 8339975"/>
              <a:gd name="connsiteY6-166" fmla="*/ 4625329 h 5016456"/>
              <a:gd name="connsiteX7-167" fmla="*/ 6295036 w 8339975"/>
              <a:gd name="connsiteY7-168" fmla="*/ 4840094 h 5016456"/>
              <a:gd name="connsiteX8-169" fmla="*/ 5873978 w 8339975"/>
              <a:gd name="connsiteY8-170" fmla="*/ 4635681 h 5016456"/>
              <a:gd name="connsiteX9-171" fmla="*/ 4908200 w 8339975"/>
              <a:gd name="connsiteY9-172" fmla="*/ 4320645 h 5016456"/>
              <a:gd name="connsiteX10-173" fmla="*/ 4012453 w 8339975"/>
              <a:gd name="connsiteY10-174" fmla="*/ 4430992 h 5016456"/>
              <a:gd name="connsiteX11-175" fmla="*/ 3293564 w 8339975"/>
              <a:gd name="connsiteY11-176" fmla="*/ 4694916 h 5016456"/>
              <a:gd name="connsiteX12-177" fmla="*/ 900660 w 8339975"/>
              <a:gd name="connsiteY12-178" fmla="*/ 4775642 h 5016456"/>
              <a:gd name="connsiteX13-179" fmla="*/ 464143 w 8339975"/>
              <a:gd name="connsiteY13-180" fmla="*/ 4374943 h 5016456"/>
              <a:gd name="connsiteX14-181" fmla="*/ 100508 w 8339975"/>
              <a:gd name="connsiteY14-182" fmla="*/ 3580002 h 5016456"/>
              <a:gd name="connsiteX15-183" fmla="*/ 1210 w 8339975"/>
              <a:gd name="connsiteY15-184" fmla="*/ 2578945 h 5016456"/>
              <a:gd name="connsiteX16-185" fmla="*/ 500797 w 8339975"/>
              <a:gd name="connsiteY16-186" fmla="*/ 1384103 h 5016456"/>
              <a:gd name="connsiteX17-187" fmla="*/ 1318314 w 8339975"/>
              <a:gd name="connsiteY17-188" fmla="*/ 689794 h 5016456"/>
              <a:gd name="connsiteX0-189" fmla="*/ 1708401 w 8339975"/>
              <a:gd name="connsiteY0-190" fmla="*/ 472905 h 5016456"/>
              <a:gd name="connsiteX1-191" fmla="*/ 3848638 w 8339975"/>
              <a:gd name="connsiteY1-192" fmla="*/ 256 h 5016456"/>
              <a:gd name="connsiteX2-193" fmla="*/ 5854939 w 8339975"/>
              <a:gd name="connsiteY2-194" fmla="*/ 453958 h 5016456"/>
              <a:gd name="connsiteX3-195" fmla="*/ 7528125 w 8339975"/>
              <a:gd name="connsiteY3-196" fmla="*/ 1647586 h 5016456"/>
              <a:gd name="connsiteX4-197" fmla="*/ 7964917 w 8339975"/>
              <a:gd name="connsiteY4-198" fmla="*/ 2141444 h 5016456"/>
              <a:gd name="connsiteX5-199" fmla="*/ 8282443 w 8339975"/>
              <a:gd name="connsiteY5-200" fmla="*/ 3652263 h 5016456"/>
              <a:gd name="connsiteX6-201" fmla="*/ 7614819 w 8339975"/>
              <a:gd name="connsiteY6-202" fmla="*/ 4625329 h 5016456"/>
              <a:gd name="connsiteX7-203" fmla="*/ 6295036 w 8339975"/>
              <a:gd name="connsiteY7-204" fmla="*/ 4840094 h 5016456"/>
              <a:gd name="connsiteX8-205" fmla="*/ 5873978 w 8339975"/>
              <a:gd name="connsiteY8-206" fmla="*/ 4635681 h 5016456"/>
              <a:gd name="connsiteX9-207" fmla="*/ 4908200 w 8339975"/>
              <a:gd name="connsiteY9-208" fmla="*/ 4320645 h 5016456"/>
              <a:gd name="connsiteX10-209" fmla="*/ 4012453 w 8339975"/>
              <a:gd name="connsiteY10-210" fmla="*/ 4430992 h 5016456"/>
              <a:gd name="connsiteX11-211" fmla="*/ 3293564 w 8339975"/>
              <a:gd name="connsiteY11-212" fmla="*/ 4694916 h 5016456"/>
              <a:gd name="connsiteX12-213" fmla="*/ 900660 w 8339975"/>
              <a:gd name="connsiteY12-214" fmla="*/ 4775642 h 5016456"/>
              <a:gd name="connsiteX13-215" fmla="*/ 464143 w 8339975"/>
              <a:gd name="connsiteY13-216" fmla="*/ 4374943 h 5016456"/>
              <a:gd name="connsiteX14-217" fmla="*/ 100508 w 8339975"/>
              <a:gd name="connsiteY14-218" fmla="*/ 3580002 h 5016456"/>
              <a:gd name="connsiteX15-219" fmla="*/ 1210 w 8339975"/>
              <a:gd name="connsiteY15-220" fmla="*/ 2578945 h 5016456"/>
              <a:gd name="connsiteX16-221" fmla="*/ 500797 w 8339975"/>
              <a:gd name="connsiteY16-222" fmla="*/ 1384103 h 5016456"/>
              <a:gd name="connsiteX0-223" fmla="*/ 1708401 w 8339975"/>
              <a:gd name="connsiteY0-224" fmla="*/ 472905 h 5016456"/>
              <a:gd name="connsiteX1-225" fmla="*/ 3848638 w 8339975"/>
              <a:gd name="connsiteY1-226" fmla="*/ 256 h 5016456"/>
              <a:gd name="connsiteX2-227" fmla="*/ 5854939 w 8339975"/>
              <a:gd name="connsiteY2-228" fmla="*/ 453958 h 5016456"/>
              <a:gd name="connsiteX3-229" fmla="*/ 7528125 w 8339975"/>
              <a:gd name="connsiteY3-230" fmla="*/ 1647586 h 5016456"/>
              <a:gd name="connsiteX4-231" fmla="*/ 7964917 w 8339975"/>
              <a:gd name="connsiteY4-232" fmla="*/ 2141444 h 5016456"/>
              <a:gd name="connsiteX5-233" fmla="*/ 8282443 w 8339975"/>
              <a:gd name="connsiteY5-234" fmla="*/ 3652263 h 5016456"/>
              <a:gd name="connsiteX6-235" fmla="*/ 7614819 w 8339975"/>
              <a:gd name="connsiteY6-236" fmla="*/ 4625329 h 5016456"/>
              <a:gd name="connsiteX7-237" fmla="*/ 6295036 w 8339975"/>
              <a:gd name="connsiteY7-238" fmla="*/ 4840094 h 5016456"/>
              <a:gd name="connsiteX8-239" fmla="*/ 5873978 w 8339975"/>
              <a:gd name="connsiteY8-240" fmla="*/ 4635681 h 5016456"/>
              <a:gd name="connsiteX9-241" fmla="*/ 4908200 w 8339975"/>
              <a:gd name="connsiteY9-242" fmla="*/ 4320645 h 5016456"/>
              <a:gd name="connsiteX10-243" fmla="*/ 4012453 w 8339975"/>
              <a:gd name="connsiteY10-244" fmla="*/ 4430992 h 5016456"/>
              <a:gd name="connsiteX11-245" fmla="*/ 3293564 w 8339975"/>
              <a:gd name="connsiteY11-246" fmla="*/ 4694916 h 5016456"/>
              <a:gd name="connsiteX12-247" fmla="*/ 900660 w 8339975"/>
              <a:gd name="connsiteY12-248" fmla="*/ 4775642 h 5016456"/>
              <a:gd name="connsiteX13-249" fmla="*/ 464143 w 8339975"/>
              <a:gd name="connsiteY13-250" fmla="*/ 4374943 h 5016456"/>
              <a:gd name="connsiteX14-251" fmla="*/ 100508 w 8339975"/>
              <a:gd name="connsiteY14-252" fmla="*/ 3580002 h 5016456"/>
              <a:gd name="connsiteX15-253" fmla="*/ 1210 w 8339975"/>
              <a:gd name="connsiteY15-254" fmla="*/ 2578945 h 5016456"/>
              <a:gd name="connsiteX0-255" fmla="*/ 1607893 w 8239467"/>
              <a:gd name="connsiteY0-256" fmla="*/ 472905 h 5016456"/>
              <a:gd name="connsiteX1-257" fmla="*/ 3748130 w 8239467"/>
              <a:gd name="connsiteY1-258" fmla="*/ 256 h 5016456"/>
              <a:gd name="connsiteX2-259" fmla="*/ 5754431 w 8239467"/>
              <a:gd name="connsiteY2-260" fmla="*/ 453958 h 5016456"/>
              <a:gd name="connsiteX3-261" fmla="*/ 7427617 w 8239467"/>
              <a:gd name="connsiteY3-262" fmla="*/ 1647586 h 5016456"/>
              <a:gd name="connsiteX4-263" fmla="*/ 7864409 w 8239467"/>
              <a:gd name="connsiteY4-264" fmla="*/ 2141444 h 5016456"/>
              <a:gd name="connsiteX5-265" fmla="*/ 8181935 w 8239467"/>
              <a:gd name="connsiteY5-266" fmla="*/ 3652263 h 5016456"/>
              <a:gd name="connsiteX6-267" fmla="*/ 7514311 w 8239467"/>
              <a:gd name="connsiteY6-268" fmla="*/ 4625329 h 5016456"/>
              <a:gd name="connsiteX7-269" fmla="*/ 6194528 w 8239467"/>
              <a:gd name="connsiteY7-270" fmla="*/ 4840094 h 5016456"/>
              <a:gd name="connsiteX8-271" fmla="*/ 5773470 w 8239467"/>
              <a:gd name="connsiteY8-272" fmla="*/ 4635681 h 5016456"/>
              <a:gd name="connsiteX9-273" fmla="*/ 4807692 w 8239467"/>
              <a:gd name="connsiteY9-274" fmla="*/ 4320645 h 5016456"/>
              <a:gd name="connsiteX10-275" fmla="*/ 3911945 w 8239467"/>
              <a:gd name="connsiteY10-276" fmla="*/ 4430992 h 5016456"/>
              <a:gd name="connsiteX11-277" fmla="*/ 3193056 w 8239467"/>
              <a:gd name="connsiteY11-278" fmla="*/ 4694916 h 5016456"/>
              <a:gd name="connsiteX12-279" fmla="*/ 800152 w 8239467"/>
              <a:gd name="connsiteY12-280" fmla="*/ 4775642 h 5016456"/>
              <a:gd name="connsiteX13-281" fmla="*/ 363635 w 8239467"/>
              <a:gd name="connsiteY13-282" fmla="*/ 4374943 h 5016456"/>
              <a:gd name="connsiteX14-283" fmla="*/ 0 w 8239467"/>
              <a:gd name="connsiteY14-284" fmla="*/ 3580002 h 5016456"/>
              <a:gd name="connsiteX0-285" fmla="*/ 1244258 w 7875832"/>
              <a:gd name="connsiteY0-286" fmla="*/ 472905 h 5016456"/>
              <a:gd name="connsiteX1-287" fmla="*/ 3384495 w 7875832"/>
              <a:gd name="connsiteY1-288" fmla="*/ 256 h 5016456"/>
              <a:gd name="connsiteX2-289" fmla="*/ 5390796 w 7875832"/>
              <a:gd name="connsiteY2-290" fmla="*/ 453958 h 5016456"/>
              <a:gd name="connsiteX3-291" fmla="*/ 7063982 w 7875832"/>
              <a:gd name="connsiteY3-292" fmla="*/ 1647586 h 5016456"/>
              <a:gd name="connsiteX4-293" fmla="*/ 7500774 w 7875832"/>
              <a:gd name="connsiteY4-294" fmla="*/ 2141444 h 5016456"/>
              <a:gd name="connsiteX5-295" fmla="*/ 7818300 w 7875832"/>
              <a:gd name="connsiteY5-296" fmla="*/ 3652263 h 5016456"/>
              <a:gd name="connsiteX6-297" fmla="*/ 7150676 w 7875832"/>
              <a:gd name="connsiteY6-298" fmla="*/ 4625329 h 5016456"/>
              <a:gd name="connsiteX7-299" fmla="*/ 5830893 w 7875832"/>
              <a:gd name="connsiteY7-300" fmla="*/ 4840094 h 5016456"/>
              <a:gd name="connsiteX8-301" fmla="*/ 5409835 w 7875832"/>
              <a:gd name="connsiteY8-302" fmla="*/ 4635681 h 5016456"/>
              <a:gd name="connsiteX9-303" fmla="*/ 4444057 w 7875832"/>
              <a:gd name="connsiteY9-304" fmla="*/ 4320645 h 5016456"/>
              <a:gd name="connsiteX10-305" fmla="*/ 3548310 w 7875832"/>
              <a:gd name="connsiteY10-306" fmla="*/ 4430992 h 5016456"/>
              <a:gd name="connsiteX11-307" fmla="*/ 2829421 w 7875832"/>
              <a:gd name="connsiteY11-308" fmla="*/ 4694916 h 5016456"/>
              <a:gd name="connsiteX12-309" fmla="*/ 436517 w 7875832"/>
              <a:gd name="connsiteY12-310" fmla="*/ 4775642 h 5016456"/>
              <a:gd name="connsiteX13-311" fmla="*/ 0 w 7875832"/>
              <a:gd name="connsiteY13-312" fmla="*/ 4374943 h 5016456"/>
              <a:gd name="connsiteX0-313" fmla="*/ 807741 w 7439315"/>
              <a:gd name="connsiteY0-314" fmla="*/ 472905 h 5016456"/>
              <a:gd name="connsiteX1-315" fmla="*/ 2947978 w 7439315"/>
              <a:gd name="connsiteY1-316" fmla="*/ 256 h 5016456"/>
              <a:gd name="connsiteX2-317" fmla="*/ 4954279 w 7439315"/>
              <a:gd name="connsiteY2-318" fmla="*/ 453958 h 5016456"/>
              <a:gd name="connsiteX3-319" fmla="*/ 6627465 w 7439315"/>
              <a:gd name="connsiteY3-320" fmla="*/ 1647586 h 5016456"/>
              <a:gd name="connsiteX4-321" fmla="*/ 7064257 w 7439315"/>
              <a:gd name="connsiteY4-322" fmla="*/ 2141444 h 5016456"/>
              <a:gd name="connsiteX5-323" fmla="*/ 7381783 w 7439315"/>
              <a:gd name="connsiteY5-324" fmla="*/ 3652263 h 5016456"/>
              <a:gd name="connsiteX6-325" fmla="*/ 6714159 w 7439315"/>
              <a:gd name="connsiteY6-326" fmla="*/ 4625329 h 5016456"/>
              <a:gd name="connsiteX7-327" fmla="*/ 5394376 w 7439315"/>
              <a:gd name="connsiteY7-328" fmla="*/ 4840094 h 5016456"/>
              <a:gd name="connsiteX8-329" fmla="*/ 4973318 w 7439315"/>
              <a:gd name="connsiteY8-330" fmla="*/ 4635681 h 5016456"/>
              <a:gd name="connsiteX9-331" fmla="*/ 4007540 w 7439315"/>
              <a:gd name="connsiteY9-332" fmla="*/ 4320645 h 5016456"/>
              <a:gd name="connsiteX10-333" fmla="*/ 3111793 w 7439315"/>
              <a:gd name="connsiteY10-334" fmla="*/ 4430992 h 5016456"/>
              <a:gd name="connsiteX11-335" fmla="*/ 2392904 w 7439315"/>
              <a:gd name="connsiteY11-336" fmla="*/ 4694916 h 5016456"/>
              <a:gd name="connsiteX12-337" fmla="*/ 0 w 7439315"/>
              <a:gd name="connsiteY12-338" fmla="*/ 4775642 h 5016456"/>
              <a:gd name="connsiteX0-339" fmla="*/ 0 w 6631574"/>
              <a:gd name="connsiteY0-340" fmla="*/ 472905 h 4914632"/>
              <a:gd name="connsiteX1-341" fmla="*/ 2140237 w 6631574"/>
              <a:gd name="connsiteY1-342" fmla="*/ 256 h 4914632"/>
              <a:gd name="connsiteX2-343" fmla="*/ 4146538 w 6631574"/>
              <a:gd name="connsiteY2-344" fmla="*/ 453958 h 4914632"/>
              <a:gd name="connsiteX3-345" fmla="*/ 5819724 w 6631574"/>
              <a:gd name="connsiteY3-346" fmla="*/ 1647586 h 4914632"/>
              <a:gd name="connsiteX4-347" fmla="*/ 6256516 w 6631574"/>
              <a:gd name="connsiteY4-348" fmla="*/ 2141444 h 4914632"/>
              <a:gd name="connsiteX5-349" fmla="*/ 6574042 w 6631574"/>
              <a:gd name="connsiteY5-350" fmla="*/ 3652263 h 4914632"/>
              <a:gd name="connsiteX6-351" fmla="*/ 5906418 w 6631574"/>
              <a:gd name="connsiteY6-352" fmla="*/ 4625329 h 4914632"/>
              <a:gd name="connsiteX7-353" fmla="*/ 4586635 w 6631574"/>
              <a:gd name="connsiteY7-354" fmla="*/ 4840094 h 4914632"/>
              <a:gd name="connsiteX8-355" fmla="*/ 4165577 w 6631574"/>
              <a:gd name="connsiteY8-356" fmla="*/ 4635681 h 4914632"/>
              <a:gd name="connsiteX9-357" fmla="*/ 3199799 w 6631574"/>
              <a:gd name="connsiteY9-358" fmla="*/ 4320645 h 4914632"/>
              <a:gd name="connsiteX10-359" fmla="*/ 2304052 w 6631574"/>
              <a:gd name="connsiteY10-360" fmla="*/ 4430992 h 4914632"/>
              <a:gd name="connsiteX11-361" fmla="*/ 1585163 w 6631574"/>
              <a:gd name="connsiteY11-362" fmla="*/ 4694916 h 4914632"/>
              <a:gd name="connsiteX0-363" fmla="*/ 0 w 6631574"/>
              <a:gd name="connsiteY0-364" fmla="*/ 472905 h 4914632"/>
              <a:gd name="connsiteX1-365" fmla="*/ 2140237 w 6631574"/>
              <a:gd name="connsiteY1-366" fmla="*/ 256 h 4914632"/>
              <a:gd name="connsiteX2-367" fmla="*/ 4146538 w 6631574"/>
              <a:gd name="connsiteY2-368" fmla="*/ 453958 h 4914632"/>
              <a:gd name="connsiteX3-369" fmla="*/ 5819724 w 6631574"/>
              <a:gd name="connsiteY3-370" fmla="*/ 1647586 h 4914632"/>
              <a:gd name="connsiteX4-371" fmla="*/ 6256516 w 6631574"/>
              <a:gd name="connsiteY4-372" fmla="*/ 2141444 h 4914632"/>
              <a:gd name="connsiteX5-373" fmla="*/ 6574042 w 6631574"/>
              <a:gd name="connsiteY5-374" fmla="*/ 3652263 h 4914632"/>
              <a:gd name="connsiteX6-375" fmla="*/ 5906418 w 6631574"/>
              <a:gd name="connsiteY6-376" fmla="*/ 4625329 h 4914632"/>
              <a:gd name="connsiteX7-377" fmla="*/ 4586635 w 6631574"/>
              <a:gd name="connsiteY7-378" fmla="*/ 4840094 h 4914632"/>
              <a:gd name="connsiteX8-379" fmla="*/ 4165577 w 6631574"/>
              <a:gd name="connsiteY8-380" fmla="*/ 4635681 h 4914632"/>
              <a:gd name="connsiteX9-381" fmla="*/ 3199799 w 6631574"/>
              <a:gd name="connsiteY9-382" fmla="*/ 4320645 h 4914632"/>
              <a:gd name="connsiteX10-383" fmla="*/ 2304052 w 6631574"/>
              <a:gd name="connsiteY10-384" fmla="*/ 4430992 h 4914632"/>
              <a:gd name="connsiteX0-385" fmla="*/ 0 w 6631574"/>
              <a:gd name="connsiteY0-386" fmla="*/ 472905 h 4914632"/>
              <a:gd name="connsiteX1-387" fmla="*/ 2140237 w 6631574"/>
              <a:gd name="connsiteY1-388" fmla="*/ 256 h 4914632"/>
              <a:gd name="connsiteX2-389" fmla="*/ 4146538 w 6631574"/>
              <a:gd name="connsiteY2-390" fmla="*/ 453958 h 4914632"/>
              <a:gd name="connsiteX3-391" fmla="*/ 5819724 w 6631574"/>
              <a:gd name="connsiteY3-392" fmla="*/ 1647586 h 4914632"/>
              <a:gd name="connsiteX4-393" fmla="*/ 6256516 w 6631574"/>
              <a:gd name="connsiteY4-394" fmla="*/ 2141444 h 4914632"/>
              <a:gd name="connsiteX5-395" fmla="*/ 6574042 w 6631574"/>
              <a:gd name="connsiteY5-396" fmla="*/ 3652263 h 4914632"/>
              <a:gd name="connsiteX6-397" fmla="*/ 5906418 w 6631574"/>
              <a:gd name="connsiteY6-398" fmla="*/ 4625329 h 4914632"/>
              <a:gd name="connsiteX7-399" fmla="*/ 4586635 w 6631574"/>
              <a:gd name="connsiteY7-400" fmla="*/ 4840094 h 4914632"/>
              <a:gd name="connsiteX8-401" fmla="*/ 4165577 w 6631574"/>
              <a:gd name="connsiteY8-402" fmla="*/ 4635681 h 4914632"/>
              <a:gd name="connsiteX9-403" fmla="*/ 3199799 w 6631574"/>
              <a:gd name="connsiteY9-404" fmla="*/ 4320645 h 4914632"/>
              <a:gd name="connsiteX0-405" fmla="*/ 0 w 6631574"/>
              <a:gd name="connsiteY0-406" fmla="*/ 472905 h 4914632"/>
              <a:gd name="connsiteX1-407" fmla="*/ 2140237 w 6631574"/>
              <a:gd name="connsiteY1-408" fmla="*/ 256 h 4914632"/>
              <a:gd name="connsiteX2-409" fmla="*/ 4146538 w 6631574"/>
              <a:gd name="connsiteY2-410" fmla="*/ 453958 h 4914632"/>
              <a:gd name="connsiteX3-411" fmla="*/ 5819724 w 6631574"/>
              <a:gd name="connsiteY3-412" fmla="*/ 1647586 h 4914632"/>
              <a:gd name="connsiteX4-413" fmla="*/ 6256516 w 6631574"/>
              <a:gd name="connsiteY4-414" fmla="*/ 2141444 h 4914632"/>
              <a:gd name="connsiteX5-415" fmla="*/ 6574042 w 6631574"/>
              <a:gd name="connsiteY5-416" fmla="*/ 3652263 h 4914632"/>
              <a:gd name="connsiteX6-417" fmla="*/ 5906418 w 6631574"/>
              <a:gd name="connsiteY6-418" fmla="*/ 4625329 h 4914632"/>
              <a:gd name="connsiteX7-419" fmla="*/ 4586635 w 6631574"/>
              <a:gd name="connsiteY7-420" fmla="*/ 4840094 h 4914632"/>
              <a:gd name="connsiteX8-421" fmla="*/ 4165577 w 6631574"/>
              <a:gd name="connsiteY8-422" fmla="*/ 4635681 h 4914632"/>
              <a:gd name="connsiteX0-423" fmla="*/ 0 w 6631574"/>
              <a:gd name="connsiteY0-424" fmla="*/ 472905 h 4914632"/>
              <a:gd name="connsiteX1-425" fmla="*/ 2140237 w 6631574"/>
              <a:gd name="connsiteY1-426" fmla="*/ 256 h 4914632"/>
              <a:gd name="connsiteX2-427" fmla="*/ 4146538 w 6631574"/>
              <a:gd name="connsiteY2-428" fmla="*/ 453958 h 4914632"/>
              <a:gd name="connsiteX3-429" fmla="*/ 5819724 w 6631574"/>
              <a:gd name="connsiteY3-430" fmla="*/ 1647586 h 4914632"/>
              <a:gd name="connsiteX4-431" fmla="*/ 6256516 w 6631574"/>
              <a:gd name="connsiteY4-432" fmla="*/ 2141444 h 4914632"/>
              <a:gd name="connsiteX5-433" fmla="*/ 6574042 w 6631574"/>
              <a:gd name="connsiteY5-434" fmla="*/ 3652263 h 4914632"/>
              <a:gd name="connsiteX6-435" fmla="*/ 5906418 w 6631574"/>
              <a:gd name="connsiteY6-436" fmla="*/ 4625329 h 4914632"/>
              <a:gd name="connsiteX7-437" fmla="*/ 4586635 w 6631574"/>
              <a:gd name="connsiteY7-438" fmla="*/ 4840094 h 4914632"/>
              <a:gd name="connsiteX0-439" fmla="*/ 0 w 6631574"/>
              <a:gd name="connsiteY0-440" fmla="*/ 472905 h 4625329"/>
              <a:gd name="connsiteX1-441" fmla="*/ 2140237 w 6631574"/>
              <a:gd name="connsiteY1-442" fmla="*/ 256 h 4625329"/>
              <a:gd name="connsiteX2-443" fmla="*/ 4146538 w 6631574"/>
              <a:gd name="connsiteY2-444" fmla="*/ 453958 h 4625329"/>
              <a:gd name="connsiteX3-445" fmla="*/ 5819724 w 6631574"/>
              <a:gd name="connsiteY3-446" fmla="*/ 1647586 h 4625329"/>
              <a:gd name="connsiteX4-447" fmla="*/ 6256516 w 6631574"/>
              <a:gd name="connsiteY4-448" fmla="*/ 2141444 h 4625329"/>
              <a:gd name="connsiteX5-449" fmla="*/ 6574042 w 6631574"/>
              <a:gd name="connsiteY5-450" fmla="*/ 3652263 h 4625329"/>
              <a:gd name="connsiteX6-451" fmla="*/ 5906418 w 6631574"/>
              <a:gd name="connsiteY6-452" fmla="*/ 4625329 h 4625329"/>
              <a:gd name="connsiteX0-453" fmla="*/ 0 w 6631574"/>
              <a:gd name="connsiteY0-454" fmla="*/ 472905 h 3652263"/>
              <a:gd name="connsiteX1-455" fmla="*/ 2140237 w 6631574"/>
              <a:gd name="connsiteY1-456" fmla="*/ 256 h 3652263"/>
              <a:gd name="connsiteX2-457" fmla="*/ 4146538 w 6631574"/>
              <a:gd name="connsiteY2-458" fmla="*/ 453958 h 3652263"/>
              <a:gd name="connsiteX3-459" fmla="*/ 5819724 w 6631574"/>
              <a:gd name="connsiteY3-460" fmla="*/ 1647586 h 3652263"/>
              <a:gd name="connsiteX4-461" fmla="*/ 6256516 w 6631574"/>
              <a:gd name="connsiteY4-462" fmla="*/ 2141444 h 3652263"/>
              <a:gd name="connsiteX5-463" fmla="*/ 6574042 w 6631574"/>
              <a:gd name="connsiteY5-464" fmla="*/ 3652263 h 3652263"/>
              <a:gd name="connsiteX0-465" fmla="*/ 0 w 6256516"/>
              <a:gd name="connsiteY0-466" fmla="*/ 472905 h 2141444"/>
              <a:gd name="connsiteX1-467" fmla="*/ 2140237 w 6256516"/>
              <a:gd name="connsiteY1-468" fmla="*/ 256 h 2141444"/>
              <a:gd name="connsiteX2-469" fmla="*/ 4146538 w 6256516"/>
              <a:gd name="connsiteY2-470" fmla="*/ 453958 h 2141444"/>
              <a:gd name="connsiteX3-471" fmla="*/ 5819724 w 6256516"/>
              <a:gd name="connsiteY3-472" fmla="*/ 1647586 h 2141444"/>
              <a:gd name="connsiteX4-473" fmla="*/ 6256516 w 6256516"/>
              <a:gd name="connsiteY4-474" fmla="*/ 2141444 h 2141444"/>
              <a:gd name="connsiteX0-475" fmla="*/ 0 w 5819724"/>
              <a:gd name="connsiteY0-476" fmla="*/ 472905 h 1647586"/>
              <a:gd name="connsiteX1-477" fmla="*/ 2140237 w 5819724"/>
              <a:gd name="connsiteY1-478" fmla="*/ 256 h 1647586"/>
              <a:gd name="connsiteX2-479" fmla="*/ 4146538 w 5819724"/>
              <a:gd name="connsiteY2-480" fmla="*/ 453958 h 1647586"/>
              <a:gd name="connsiteX3-481" fmla="*/ 5819724 w 5819724"/>
              <a:gd name="connsiteY3-482" fmla="*/ 1647586 h 1647586"/>
              <a:gd name="connsiteX0-483" fmla="*/ 0 w 4146538"/>
              <a:gd name="connsiteY0-484" fmla="*/ 472905 h 472905"/>
              <a:gd name="connsiteX1-485" fmla="*/ 2140237 w 4146538"/>
              <a:gd name="connsiteY1-486" fmla="*/ 256 h 472905"/>
              <a:gd name="connsiteX2-487" fmla="*/ 4146538 w 4146538"/>
              <a:gd name="connsiteY2-488" fmla="*/ 453958 h 472905"/>
              <a:gd name="connsiteX0-489" fmla="*/ 0 w 2140237"/>
              <a:gd name="connsiteY0-490" fmla="*/ 472905 h 472905"/>
              <a:gd name="connsiteX1-491" fmla="*/ 2140237 w 2140237"/>
              <a:gd name="connsiteY1-492" fmla="*/ 256 h 472905"/>
            </a:gdLst>
            <a:ahLst/>
            <a:cxnLst>
              <a:cxn ang="0">
                <a:pos x="connsiteX0-1" y="connsiteY0-2"/>
              </a:cxn>
              <a:cxn ang="0">
                <a:pos x="connsiteX1-3" y="connsiteY1-4"/>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5" name="Freeform: Shape 44"/>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3848638 w 8339975"/>
              <a:gd name="connsiteY0-2" fmla="*/ 0 h 5016200"/>
              <a:gd name="connsiteX1-3" fmla="*/ 5854939 w 8339975"/>
              <a:gd name="connsiteY1-4" fmla="*/ 453702 h 5016200"/>
              <a:gd name="connsiteX2-5" fmla="*/ 7528125 w 8339975"/>
              <a:gd name="connsiteY2-6" fmla="*/ 1647330 h 5016200"/>
              <a:gd name="connsiteX3-7" fmla="*/ 7964917 w 8339975"/>
              <a:gd name="connsiteY3-8" fmla="*/ 2141188 h 5016200"/>
              <a:gd name="connsiteX4-9" fmla="*/ 8282443 w 8339975"/>
              <a:gd name="connsiteY4-10" fmla="*/ 3652007 h 5016200"/>
              <a:gd name="connsiteX5-11" fmla="*/ 7614819 w 8339975"/>
              <a:gd name="connsiteY5-12" fmla="*/ 4625073 h 5016200"/>
              <a:gd name="connsiteX6-13" fmla="*/ 6295036 w 8339975"/>
              <a:gd name="connsiteY6-14" fmla="*/ 4839838 h 5016200"/>
              <a:gd name="connsiteX7-15" fmla="*/ 5873978 w 8339975"/>
              <a:gd name="connsiteY7-16" fmla="*/ 4635425 h 5016200"/>
              <a:gd name="connsiteX8-17" fmla="*/ 4908200 w 8339975"/>
              <a:gd name="connsiteY8-18" fmla="*/ 4320389 h 5016200"/>
              <a:gd name="connsiteX9-19" fmla="*/ 4012453 w 8339975"/>
              <a:gd name="connsiteY9-20" fmla="*/ 4430736 h 5016200"/>
              <a:gd name="connsiteX10-21" fmla="*/ 3293564 w 8339975"/>
              <a:gd name="connsiteY10-22" fmla="*/ 4694660 h 5016200"/>
              <a:gd name="connsiteX11-23" fmla="*/ 900660 w 8339975"/>
              <a:gd name="connsiteY11-24" fmla="*/ 4775386 h 5016200"/>
              <a:gd name="connsiteX12-25" fmla="*/ 464143 w 8339975"/>
              <a:gd name="connsiteY12-26" fmla="*/ 4374687 h 5016200"/>
              <a:gd name="connsiteX13-27" fmla="*/ 100508 w 8339975"/>
              <a:gd name="connsiteY13-28" fmla="*/ 3579746 h 5016200"/>
              <a:gd name="connsiteX14-29" fmla="*/ 1210 w 8339975"/>
              <a:gd name="connsiteY14-30" fmla="*/ 2578689 h 5016200"/>
              <a:gd name="connsiteX15-31" fmla="*/ 500797 w 8339975"/>
              <a:gd name="connsiteY15-32" fmla="*/ 1383847 h 5016200"/>
              <a:gd name="connsiteX16-33" fmla="*/ 1318314 w 8339975"/>
              <a:gd name="connsiteY16-34" fmla="*/ 689538 h 5016200"/>
              <a:gd name="connsiteX17-35" fmla="*/ 1708401 w 8339975"/>
              <a:gd name="connsiteY17-36" fmla="*/ 472649 h 5016200"/>
              <a:gd name="connsiteX18-37" fmla="*/ 3940078 w 8339975"/>
              <a:gd name="connsiteY18-38" fmla="*/ 91440 h 5016200"/>
              <a:gd name="connsiteX0-39" fmla="*/ 3848638 w 8339975"/>
              <a:gd name="connsiteY0-40" fmla="*/ 0 h 5016200"/>
              <a:gd name="connsiteX1-41" fmla="*/ 5854939 w 8339975"/>
              <a:gd name="connsiteY1-42" fmla="*/ 453702 h 5016200"/>
              <a:gd name="connsiteX2-43" fmla="*/ 7528125 w 8339975"/>
              <a:gd name="connsiteY2-44" fmla="*/ 1647330 h 5016200"/>
              <a:gd name="connsiteX3-45" fmla="*/ 7964917 w 8339975"/>
              <a:gd name="connsiteY3-46" fmla="*/ 2141188 h 5016200"/>
              <a:gd name="connsiteX4-47" fmla="*/ 8282443 w 8339975"/>
              <a:gd name="connsiteY4-48" fmla="*/ 3652007 h 5016200"/>
              <a:gd name="connsiteX5-49" fmla="*/ 7614819 w 8339975"/>
              <a:gd name="connsiteY5-50" fmla="*/ 4625073 h 5016200"/>
              <a:gd name="connsiteX6-51" fmla="*/ 6295036 w 8339975"/>
              <a:gd name="connsiteY6-52" fmla="*/ 4839838 h 5016200"/>
              <a:gd name="connsiteX7-53" fmla="*/ 5873978 w 8339975"/>
              <a:gd name="connsiteY7-54" fmla="*/ 4635425 h 5016200"/>
              <a:gd name="connsiteX8-55" fmla="*/ 4908200 w 8339975"/>
              <a:gd name="connsiteY8-56" fmla="*/ 4320389 h 5016200"/>
              <a:gd name="connsiteX9-57" fmla="*/ 4012453 w 8339975"/>
              <a:gd name="connsiteY9-58" fmla="*/ 4430736 h 5016200"/>
              <a:gd name="connsiteX10-59" fmla="*/ 3293564 w 8339975"/>
              <a:gd name="connsiteY10-60" fmla="*/ 4694660 h 5016200"/>
              <a:gd name="connsiteX11-61" fmla="*/ 900660 w 8339975"/>
              <a:gd name="connsiteY11-62" fmla="*/ 4775386 h 5016200"/>
              <a:gd name="connsiteX12-63" fmla="*/ 464143 w 8339975"/>
              <a:gd name="connsiteY12-64" fmla="*/ 4374687 h 5016200"/>
              <a:gd name="connsiteX13-65" fmla="*/ 100508 w 8339975"/>
              <a:gd name="connsiteY13-66" fmla="*/ 3579746 h 5016200"/>
              <a:gd name="connsiteX14-67" fmla="*/ 1210 w 8339975"/>
              <a:gd name="connsiteY14-68" fmla="*/ 2578689 h 5016200"/>
              <a:gd name="connsiteX15-69" fmla="*/ 500797 w 8339975"/>
              <a:gd name="connsiteY15-70" fmla="*/ 1383847 h 5016200"/>
              <a:gd name="connsiteX16-71" fmla="*/ 1318314 w 8339975"/>
              <a:gd name="connsiteY16-72" fmla="*/ 689538 h 5016200"/>
              <a:gd name="connsiteX17-73" fmla="*/ 1708401 w 8339975"/>
              <a:gd name="connsiteY17-74" fmla="*/ 472649 h 5016200"/>
              <a:gd name="connsiteX0-75" fmla="*/ 3847515 w 8338852"/>
              <a:gd name="connsiteY0-76" fmla="*/ 0 h 5016200"/>
              <a:gd name="connsiteX1-77" fmla="*/ 5853816 w 8338852"/>
              <a:gd name="connsiteY1-78" fmla="*/ 453702 h 5016200"/>
              <a:gd name="connsiteX2-79" fmla="*/ 7527002 w 8338852"/>
              <a:gd name="connsiteY2-80" fmla="*/ 1647330 h 5016200"/>
              <a:gd name="connsiteX3-81" fmla="*/ 7963794 w 8338852"/>
              <a:gd name="connsiteY3-82" fmla="*/ 2141188 h 5016200"/>
              <a:gd name="connsiteX4-83" fmla="*/ 8281320 w 8338852"/>
              <a:gd name="connsiteY4-84" fmla="*/ 3652007 h 5016200"/>
              <a:gd name="connsiteX5-85" fmla="*/ 7613696 w 8338852"/>
              <a:gd name="connsiteY5-86" fmla="*/ 4625073 h 5016200"/>
              <a:gd name="connsiteX6-87" fmla="*/ 6293913 w 8338852"/>
              <a:gd name="connsiteY6-88" fmla="*/ 4839838 h 5016200"/>
              <a:gd name="connsiteX7-89" fmla="*/ 5872855 w 8338852"/>
              <a:gd name="connsiteY7-90" fmla="*/ 4635425 h 5016200"/>
              <a:gd name="connsiteX8-91" fmla="*/ 4907077 w 8338852"/>
              <a:gd name="connsiteY8-92" fmla="*/ 4320389 h 5016200"/>
              <a:gd name="connsiteX9-93" fmla="*/ 4011330 w 8338852"/>
              <a:gd name="connsiteY9-94" fmla="*/ 4430736 h 5016200"/>
              <a:gd name="connsiteX10-95" fmla="*/ 3292441 w 8338852"/>
              <a:gd name="connsiteY10-96" fmla="*/ 4694660 h 5016200"/>
              <a:gd name="connsiteX11-97" fmla="*/ 899537 w 8338852"/>
              <a:gd name="connsiteY11-98" fmla="*/ 4775386 h 5016200"/>
              <a:gd name="connsiteX12-99" fmla="*/ 463020 w 8338852"/>
              <a:gd name="connsiteY12-100" fmla="*/ 4374687 h 5016200"/>
              <a:gd name="connsiteX13-101" fmla="*/ 87 w 8338852"/>
              <a:gd name="connsiteY13-102" fmla="*/ 2578689 h 5016200"/>
              <a:gd name="connsiteX14-103" fmla="*/ 499674 w 8338852"/>
              <a:gd name="connsiteY14-104" fmla="*/ 1383847 h 5016200"/>
              <a:gd name="connsiteX15-105" fmla="*/ 1317191 w 8338852"/>
              <a:gd name="connsiteY15-106" fmla="*/ 689538 h 5016200"/>
              <a:gd name="connsiteX16-107" fmla="*/ 1707278 w 8338852"/>
              <a:gd name="connsiteY16-108" fmla="*/ 472649 h 5016200"/>
              <a:gd name="connsiteX0-109" fmla="*/ 3847515 w 8338852"/>
              <a:gd name="connsiteY0-110" fmla="*/ 0 h 5016200"/>
              <a:gd name="connsiteX1-111" fmla="*/ 5853816 w 8338852"/>
              <a:gd name="connsiteY1-112" fmla="*/ 453702 h 5016200"/>
              <a:gd name="connsiteX2-113" fmla="*/ 7527002 w 8338852"/>
              <a:gd name="connsiteY2-114" fmla="*/ 1647330 h 5016200"/>
              <a:gd name="connsiteX3-115" fmla="*/ 7963794 w 8338852"/>
              <a:gd name="connsiteY3-116" fmla="*/ 2141188 h 5016200"/>
              <a:gd name="connsiteX4-117" fmla="*/ 8281320 w 8338852"/>
              <a:gd name="connsiteY4-118" fmla="*/ 3652007 h 5016200"/>
              <a:gd name="connsiteX5-119" fmla="*/ 7613696 w 8338852"/>
              <a:gd name="connsiteY5-120" fmla="*/ 4625073 h 5016200"/>
              <a:gd name="connsiteX6-121" fmla="*/ 6293913 w 8338852"/>
              <a:gd name="connsiteY6-122" fmla="*/ 4839838 h 5016200"/>
              <a:gd name="connsiteX7-123" fmla="*/ 5872855 w 8338852"/>
              <a:gd name="connsiteY7-124" fmla="*/ 4635425 h 5016200"/>
              <a:gd name="connsiteX8-125" fmla="*/ 4907077 w 8338852"/>
              <a:gd name="connsiteY8-126" fmla="*/ 4320389 h 5016200"/>
              <a:gd name="connsiteX9-127" fmla="*/ 4011330 w 8338852"/>
              <a:gd name="connsiteY9-128" fmla="*/ 4430736 h 5016200"/>
              <a:gd name="connsiteX10-129" fmla="*/ 3292441 w 8338852"/>
              <a:gd name="connsiteY10-130" fmla="*/ 4694660 h 5016200"/>
              <a:gd name="connsiteX11-131" fmla="*/ 899537 w 8338852"/>
              <a:gd name="connsiteY11-132" fmla="*/ 4775386 h 5016200"/>
              <a:gd name="connsiteX12-133" fmla="*/ 463020 w 8338852"/>
              <a:gd name="connsiteY12-134" fmla="*/ 4374687 h 5016200"/>
              <a:gd name="connsiteX13-135" fmla="*/ 87 w 8338852"/>
              <a:gd name="connsiteY13-136" fmla="*/ 2578689 h 5016200"/>
              <a:gd name="connsiteX14-137" fmla="*/ 1317191 w 8338852"/>
              <a:gd name="connsiteY14-138" fmla="*/ 689538 h 5016200"/>
              <a:gd name="connsiteX15-139" fmla="*/ 1707278 w 8338852"/>
              <a:gd name="connsiteY15-140" fmla="*/ 472649 h 5016200"/>
              <a:gd name="connsiteX0-141" fmla="*/ 3847515 w 8338852"/>
              <a:gd name="connsiteY0-142" fmla="*/ 0 h 5016200"/>
              <a:gd name="connsiteX1-143" fmla="*/ 5853816 w 8338852"/>
              <a:gd name="connsiteY1-144" fmla="*/ 453702 h 5016200"/>
              <a:gd name="connsiteX2-145" fmla="*/ 7527002 w 8338852"/>
              <a:gd name="connsiteY2-146" fmla="*/ 1647330 h 5016200"/>
              <a:gd name="connsiteX3-147" fmla="*/ 7963794 w 8338852"/>
              <a:gd name="connsiteY3-148" fmla="*/ 2141188 h 5016200"/>
              <a:gd name="connsiteX4-149" fmla="*/ 8281320 w 8338852"/>
              <a:gd name="connsiteY4-150" fmla="*/ 3652007 h 5016200"/>
              <a:gd name="connsiteX5-151" fmla="*/ 7613696 w 8338852"/>
              <a:gd name="connsiteY5-152" fmla="*/ 4625073 h 5016200"/>
              <a:gd name="connsiteX6-153" fmla="*/ 6293913 w 8338852"/>
              <a:gd name="connsiteY6-154" fmla="*/ 4839838 h 5016200"/>
              <a:gd name="connsiteX7-155" fmla="*/ 5872855 w 8338852"/>
              <a:gd name="connsiteY7-156" fmla="*/ 4635425 h 5016200"/>
              <a:gd name="connsiteX8-157" fmla="*/ 4907077 w 8338852"/>
              <a:gd name="connsiteY8-158" fmla="*/ 4320389 h 5016200"/>
              <a:gd name="connsiteX9-159" fmla="*/ 4011330 w 8338852"/>
              <a:gd name="connsiteY9-160" fmla="*/ 4430736 h 5016200"/>
              <a:gd name="connsiteX10-161" fmla="*/ 3292441 w 8338852"/>
              <a:gd name="connsiteY10-162" fmla="*/ 4694660 h 5016200"/>
              <a:gd name="connsiteX11-163" fmla="*/ 899537 w 8338852"/>
              <a:gd name="connsiteY11-164" fmla="*/ 4775386 h 5016200"/>
              <a:gd name="connsiteX12-165" fmla="*/ 463020 w 8338852"/>
              <a:gd name="connsiteY12-166" fmla="*/ 4374687 h 5016200"/>
              <a:gd name="connsiteX13-167" fmla="*/ 87 w 8338852"/>
              <a:gd name="connsiteY13-168" fmla="*/ 2578689 h 5016200"/>
              <a:gd name="connsiteX14-169" fmla="*/ 1707278 w 8338852"/>
              <a:gd name="connsiteY14-170" fmla="*/ 472649 h 5016200"/>
              <a:gd name="connsiteX0-171" fmla="*/ 3847515 w 8338852"/>
              <a:gd name="connsiteY0-172" fmla="*/ 0 h 5016200"/>
              <a:gd name="connsiteX1-173" fmla="*/ 5853816 w 8338852"/>
              <a:gd name="connsiteY1-174" fmla="*/ 453702 h 5016200"/>
              <a:gd name="connsiteX2-175" fmla="*/ 7527002 w 8338852"/>
              <a:gd name="connsiteY2-176" fmla="*/ 1647330 h 5016200"/>
              <a:gd name="connsiteX3-177" fmla="*/ 7963794 w 8338852"/>
              <a:gd name="connsiteY3-178" fmla="*/ 2141188 h 5016200"/>
              <a:gd name="connsiteX4-179" fmla="*/ 8281320 w 8338852"/>
              <a:gd name="connsiteY4-180" fmla="*/ 3652007 h 5016200"/>
              <a:gd name="connsiteX5-181" fmla="*/ 7613696 w 8338852"/>
              <a:gd name="connsiteY5-182" fmla="*/ 4625073 h 5016200"/>
              <a:gd name="connsiteX6-183" fmla="*/ 6293913 w 8338852"/>
              <a:gd name="connsiteY6-184" fmla="*/ 4839838 h 5016200"/>
              <a:gd name="connsiteX7-185" fmla="*/ 5872855 w 8338852"/>
              <a:gd name="connsiteY7-186" fmla="*/ 4635425 h 5016200"/>
              <a:gd name="connsiteX8-187" fmla="*/ 4907077 w 8338852"/>
              <a:gd name="connsiteY8-188" fmla="*/ 4320389 h 5016200"/>
              <a:gd name="connsiteX9-189" fmla="*/ 4011330 w 8338852"/>
              <a:gd name="connsiteY9-190" fmla="*/ 4430736 h 5016200"/>
              <a:gd name="connsiteX10-191" fmla="*/ 3292441 w 8338852"/>
              <a:gd name="connsiteY10-192" fmla="*/ 4694660 h 5016200"/>
              <a:gd name="connsiteX11-193" fmla="*/ 899537 w 8338852"/>
              <a:gd name="connsiteY11-194" fmla="*/ 4775386 h 5016200"/>
              <a:gd name="connsiteX12-195" fmla="*/ 463020 w 8338852"/>
              <a:gd name="connsiteY12-196" fmla="*/ 4374687 h 5016200"/>
              <a:gd name="connsiteX13-197" fmla="*/ 87 w 8338852"/>
              <a:gd name="connsiteY13-198" fmla="*/ 2578689 h 5016200"/>
              <a:gd name="connsiteX0-199" fmla="*/ 3384495 w 7875832"/>
              <a:gd name="connsiteY0-200" fmla="*/ 0 h 5016200"/>
              <a:gd name="connsiteX1-201" fmla="*/ 5390796 w 7875832"/>
              <a:gd name="connsiteY1-202" fmla="*/ 453702 h 5016200"/>
              <a:gd name="connsiteX2-203" fmla="*/ 7063982 w 7875832"/>
              <a:gd name="connsiteY2-204" fmla="*/ 1647330 h 5016200"/>
              <a:gd name="connsiteX3-205" fmla="*/ 7500774 w 7875832"/>
              <a:gd name="connsiteY3-206" fmla="*/ 2141188 h 5016200"/>
              <a:gd name="connsiteX4-207" fmla="*/ 7818300 w 7875832"/>
              <a:gd name="connsiteY4-208" fmla="*/ 3652007 h 5016200"/>
              <a:gd name="connsiteX5-209" fmla="*/ 7150676 w 7875832"/>
              <a:gd name="connsiteY5-210" fmla="*/ 4625073 h 5016200"/>
              <a:gd name="connsiteX6-211" fmla="*/ 5830893 w 7875832"/>
              <a:gd name="connsiteY6-212" fmla="*/ 4839838 h 5016200"/>
              <a:gd name="connsiteX7-213" fmla="*/ 5409835 w 7875832"/>
              <a:gd name="connsiteY7-214" fmla="*/ 4635425 h 5016200"/>
              <a:gd name="connsiteX8-215" fmla="*/ 4444057 w 7875832"/>
              <a:gd name="connsiteY8-216" fmla="*/ 4320389 h 5016200"/>
              <a:gd name="connsiteX9-217" fmla="*/ 3548310 w 7875832"/>
              <a:gd name="connsiteY9-218" fmla="*/ 4430736 h 5016200"/>
              <a:gd name="connsiteX10-219" fmla="*/ 2829421 w 7875832"/>
              <a:gd name="connsiteY10-220" fmla="*/ 4694660 h 5016200"/>
              <a:gd name="connsiteX11-221" fmla="*/ 436517 w 7875832"/>
              <a:gd name="connsiteY11-222" fmla="*/ 4775386 h 5016200"/>
              <a:gd name="connsiteX12-223" fmla="*/ 0 w 7875832"/>
              <a:gd name="connsiteY12-224" fmla="*/ 4374687 h 5016200"/>
              <a:gd name="connsiteX0-225" fmla="*/ 2947978 w 7439315"/>
              <a:gd name="connsiteY0-226" fmla="*/ 0 h 5016200"/>
              <a:gd name="connsiteX1-227" fmla="*/ 4954279 w 7439315"/>
              <a:gd name="connsiteY1-228" fmla="*/ 453702 h 5016200"/>
              <a:gd name="connsiteX2-229" fmla="*/ 6627465 w 7439315"/>
              <a:gd name="connsiteY2-230" fmla="*/ 1647330 h 5016200"/>
              <a:gd name="connsiteX3-231" fmla="*/ 7064257 w 7439315"/>
              <a:gd name="connsiteY3-232" fmla="*/ 2141188 h 5016200"/>
              <a:gd name="connsiteX4-233" fmla="*/ 7381783 w 7439315"/>
              <a:gd name="connsiteY4-234" fmla="*/ 3652007 h 5016200"/>
              <a:gd name="connsiteX5-235" fmla="*/ 6714159 w 7439315"/>
              <a:gd name="connsiteY5-236" fmla="*/ 4625073 h 5016200"/>
              <a:gd name="connsiteX6-237" fmla="*/ 5394376 w 7439315"/>
              <a:gd name="connsiteY6-238" fmla="*/ 4839838 h 5016200"/>
              <a:gd name="connsiteX7-239" fmla="*/ 4973318 w 7439315"/>
              <a:gd name="connsiteY7-240" fmla="*/ 4635425 h 5016200"/>
              <a:gd name="connsiteX8-241" fmla="*/ 4007540 w 7439315"/>
              <a:gd name="connsiteY8-242" fmla="*/ 4320389 h 5016200"/>
              <a:gd name="connsiteX9-243" fmla="*/ 3111793 w 7439315"/>
              <a:gd name="connsiteY9-244" fmla="*/ 4430736 h 5016200"/>
              <a:gd name="connsiteX10-245" fmla="*/ 2392904 w 7439315"/>
              <a:gd name="connsiteY10-246" fmla="*/ 4694660 h 5016200"/>
              <a:gd name="connsiteX11-247" fmla="*/ 0 w 7439315"/>
              <a:gd name="connsiteY11-248" fmla="*/ 4775386 h 5016200"/>
              <a:gd name="connsiteX0-249" fmla="*/ 555074 w 5046411"/>
              <a:gd name="connsiteY0-250" fmla="*/ 0 h 4914376"/>
              <a:gd name="connsiteX1-251" fmla="*/ 2561375 w 5046411"/>
              <a:gd name="connsiteY1-252" fmla="*/ 453702 h 4914376"/>
              <a:gd name="connsiteX2-253" fmla="*/ 4234561 w 5046411"/>
              <a:gd name="connsiteY2-254" fmla="*/ 1647330 h 4914376"/>
              <a:gd name="connsiteX3-255" fmla="*/ 4671353 w 5046411"/>
              <a:gd name="connsiteY3-256" fmla="*/ 2141188 h 4914376"/>
              <a:gd name="connsiteX4-257" fmla="*/ 4988879 w 5046411"/>
              <a:gd name="connsiteY4-258" fmla="*/ 3652007 h 4914376"/>
              <a:gd name="connsiteX5-259" fmla="*/ 4321255 w 5046411"/>
              <a:gd name="connsiteY5-260" fmla="*/ 4625073 h 4914376"/>
              <a:gd name="connsiteX6-261" fmla="*/ 3001472 w 5046411"/>
              <a:gd name="connsiteY6-262" fmla="*/ 4839838 h 4914376"/>
              <a:gd name="connsiteX7-263" fmla="*/ 2580414 w 5046411"/>
              <a:gd name="connsiteY7-264" fmla="*/ 4635425 h 4914376"/>
              <a:gd name="connsiteX8-265" fmla="*/ 1614636 w 5046411"/>
              <a:gd name="connsiteY8-266" fmla="*/ 4320389 h 4914376"/>
              <a:gd name="connsiteX9-267" fmla="*/ 718889 w 5046411"/>
              <a:gd name="connsiteY9-268" fmla="*/ 4430736 h 4914376"/>
              <a:gd name="connsiteX10-269" fmla="*/ 0 w 5046411"/>
              <a:gd name="connsiteY10-270" fmla="*/ 4694660 h 4914376"/>
              <a:gd name="connsiteX0-271" fmla="*/ 0 w 4491337"/>
              <a:gd name="connsiteY0-272" fmla="*/ 0 h 4914376"/>
              <a:gd name="connsiteX1-273" fmla="*/ 2006301 w 4491337"/>
              <a:gd name="connsiteY1-274" fmla="*/ 453702 h 4914376"/>
              <a:gd name="connsiteX2-275" fmla="*/ 3679487 w 4491337"/>
              <a:gd name="connsiteY2-276" fmla="*/ 1647330 h 4914376"/>
              <a:gd name="connsiteX3-277" fmla="*/ 4116279 w 4491337"/>
              <a:gd name="connsiteY3-278" fmla="*/ 2141188 h 4914376"/>
              <a:gd name="connsiteX4-279" fmla="*/ 4433805 w 4491337"/>
              <a:gd name="connsiteY4-280" fmla="*/ 3652007 h 4914376"/>
              <a:gd name="connsiteX5-281" fmla="*/ 3766181 w 4491337"/>
              <a:gd name="connsiteY5-282" fmla="*/ 4625073 h 4914376"/>
              <a:gd name="connsiteX6-283" fmla="*/ 2446398 w 4491337"/>
              <a:gd name="connsiteY6-284" fmla="*/ 4839838 h 4914376"/>
              <a:gd name="connsiteX7-285" fmla="*/ 2025340 w 4491337"/>
              <a:gd name="connsiteY7-286" fmla="*/ 4635425 h 4914376"/>
              <a:gd name="connsiteX8-287" fmla="*/ 1059562 w 4491337"/>
              <a:gd name="connsiteY8-288" fmla="*/ 4320389 h 4914376"/>
              <a:gd name="connsiteX9-289" fmla="*/ 163815 w 4491337"/>
              <a:gd name="connsiteY9-290" fmla="*/ 4430736 h 4914376"/>
              <a:gd name="connsiteX0-291" fmla="*/ 0 w 4491337"/>
              <a:gd name="connsiteY0-292" fmla="*/ 0 h 4914376"/>
              <a:gd name="connsiteX1-293" fmla="*/ 2006301 w 4491337"/>
              <a:gd name="connsiteY1-294" fmla="*/ 453702 h 4914376"/>
              <a:gd name="connsiteX2-295" fmla="*/ 3679487 w 4491337"/>
              <a:gd name="connsiteY2-296" fmla="*/ 1647330 h 4914376"/>
              <a:gd name="connsiteX3-297" fmla="*/ 4116279 w 4491337"/>
              <a:gd name="connsiteY3-298" fmla="*/ 2141188 h 4914376"/>
              <a:gd name="connsiteX4-299" fmla="*/ 4433805 w 4491337"/>
              <a:gd name="connsiteY4-300" fmla="*/ 3652007 h 4914376"/>
              <a:gd name="connsiteX5-301" fmla="*/ 3766181 w 4491337"/>
              <a:gd name="connsiteY5-302" fmla="*/ 4625073 h 4914376"/>
              <a:gd name="connsiteX6-303" fmla="*/ 2446398 w 4491337"/>
              <a:gd name="connsiteY6-304" fmla="*/ 4839838 h 4914376"/>
              <a:gd name="connsiteX7-305" fmla="*/ 2025340 w 4491337"/>
              <a:gd name="connsiteY7-306" fmla="*/ 4635425 h 4914376"/>
              <a:gd name="connsiteX8-307" fmla="*/ 1059562 w 4491337"/>
              <a:gd name="connsiteY8-308" fmla="*/ 4320389 h 4914376"/>
              <a:gd name="connsiteX0-309" fmla="*/ 0 w 4491337"/>
              <a:gd name="connsiteY0-310" fmla="*/ 0 h 4914376"/>
              <a:gd name="connsiteX1-311" fmla="*/ 2006301 w 4491337"/>
              <a:gd name="connsiteY1-312" fmla="*/ 453702 h 4914376"/>
              <a:gd name="connsiteX2-313" fmla="*/ 3679487 w 4491337"/>
              <a:gd name="connsiteY2-314" fmla="*/ 1647330 h 4914376"/>
              <a:gd name="connsiteX3-315" fmla="*/ 4116279 w 4491337"/>
              <a:gd name="connsiteY3-316" fmla="*/ 2141188 h 4914376"/>
              <a:gd name="connsiteX4-317" fmla="*/ 4433805 w 4491337"/>
              <a:gd name="connsiteY4-318" fmla="*/ 3652007 h 4914376"/>
              <a:gd name="connsiteX5-319" fmla="*/ 3766181 w 4491337"/>
              <a:gd name="connsiteY5-320" fmla="*/ 4625073 h 4914376"/>
              <a:gd name="connsiteX6-321" fmla="*/ 2446398 w 4491337"/>
              <a:gd name="connsiteY6-322" fmla="*/ 4839838 h 4914376"/>
              <a:gd name="connsiteX7-323" fmla="*/ 2025340 w 4491337"/>
              <a:gd name="connsiteY7-324" fmla="*/ 4635425 h 4914376"/>
              <a:gd name="connsiteX0-325" fmla="*/ 0 w 4491337"/>
              <a:gd name="connsiteY0-326" fmla="*/ 0 h 4914376"/>
              <a:gd name="connsiteX1-327" fmla="*/ 2006301 w 4491337"/>
              <a:gd name="connsiteY1-328" fmla="*/ 453702 h 4914376"/>
              <a:gd name="connsiteX2-329" fmla="*/ 3679487 w 4491337"/>
              <a:gd name="connsiteY2-330" fmla="*/ 1647330 h 4914376"/>
              <a:gd name="connsiteX3-331" fmla="*/ 4116279 w 4491337"/>
              <a:gd name="connsiteY3-332" fmla="*/ 2141188 h 4914376"/>
              <a:gd name="connsiteX4-333" fmla="*/ 4433805 w 4491337"/>
              <a:gd name="connsiteY4-334" fmla="*/ 3652007 h 4914376"/>
              <a:gd name="connsiteX5-335" fmla="*/ 3766181 w 4491337"/>
              <a:gd name="connsiteY5-336" fmla="*/ 4625073 h 4914376"/>
              <a:gd name="connsiteX6-337" fmla="*/ 2446398 w 4491337"/>
              <a:gd name="connsiteY6-338" fmla="*/ 4839838 h 4914376"/>
              <a:gd name="connsiteX0-339" fmla="*/ 0 w 4491337"/>
              <a:gd name="connsiteY0-340" fmla="*/ 0 h 4625073"/>
              <a:gd name="connsiteX1-341" fmla="*/ 2006301 w 4491337"/>
              <a:gd name="connsiteY1-342" fmla="*/ 453702 h 4625073"/>
              <a:gd name="connsiteX2-343" fmla="*/ 3679487 w 4491337"/>
              <a:gd name="connsiteY2-344" fmla="*/ 1647330 h 4625073"/>
              <a:gd name="connsiteX3-345" fmla="*/ 4116279 w 4491337"/>
              <a:gd name="connsiteY3-346" fmla="*/ 2141188 h 4625073"/>
              <a:gd name="connsiteX4-347" fmla="*/ 4433805 w 4491337"/>
              <a:gd name="connsiteY4-348" fmla="*/ 3652007 h 4625073"/>
              <a:gd name="connsiteX5-349" fmla="*/ 3766181 w 4491337"/>
              <a:gd name="connsiteY5-350" fmla="*/ 4625073 h 4625073"/>
              <a:gd name="connsiteX0-351" fmla="*/ 0 w 4491337"/>
              <a:gd name="connsiteY0-352" fmla="*/ 0 h 3652007"/>
              <a:gd name="connsiteX1-353" fmla="*/ 2006301 w 4491337"/>
              <a:gd name="connsiteY1-354" fmla="*/ 453702 h 3652007"/>
              <a:gd name="connsiteX2-355" fmla="*/ 3679487 w 4491337"/>
              <a:gd name="connsiteY2-356" fmla="*/ 1647330 h 3652007"/>
              <a:gd name="connsiteX3-357" fmla="*/ 4116279 w 4491337"/>
              <a:gd name="connsiteY3-358" fmla="*/ 2141188 h 3652007"/>
              <a:gd name="connsiteX4-359" fmla="*/ 4433805 w 4491337"/>
              <a:gd name="connsiteY4-360" fmla="*/ 3652007 h 3652007"/>
              <a:gd name="connsiteX0-361" fmla="*/ 0 w 4116279"/>
              <a:gd name="connsiteY0-362" fmla="*/ 0 h 2141188"/>
              <a:gd name="connsiteX1-363" fmla="*/ 2006301 w 4116279"/>
              <a:gd name="connsiteY1-364" fmla="*/ 453702 h 2141188"/>
              <a:gd name="connsiteX2-365" fmla="*/ 3679487 w 4116279"/>
              <a:gd name="connsiteY2-366" fmla="*/ 1647330 h 2141188"/>
              <a:gd name="connsiteX3-367" fmla="*/ 4116279 w 4116279"/>
              <a:gd name="connsiteY3-368" fmla="*/ 2141188 h 2141188"/>
              <a:gd name="connsiteX0-369" fmla="*/ 0 w 3679487"/>
              <a:gd name="connsiteY0-370" fmla="*/ 0 h 1647330"/>
              <a:gd name="connsiteX1-371" fmla="*/ 2006301 w 3679487"/>
              <a:gd name="connsiteY1-372" fmla="*/ 453702 h 1647330"/>
              <a:gd name="connsiteX2-373" fmla="*/ 3679487 w 3679487"/>
              <a:gd name="connsiteY2-374" fmla="*/ 1647330 h 1647330"/>
              <a:gd name="connsiteX0-375" fmla="*/ 0 w 2006301"/>
              <a:gd name="connsiteY0-376" fmla="*/ 0 h 453702"/>
              <a:gd name="connsiteX1-377" fmla="*/ 2006301 w 2006301"/>
              <a:gd name="connsiteY1-378" fmla="*/ 453702 h 453702"/>
            </a:gdLst>
            <a:ahLst/>
            <a:cxnLst>
              <a:cxn ang="0">
                <a:pos x="connsiteX0-1" y="connsiteY0-2"/>
              </a:cxn>
              <a:cxn ang="0">
                <a:pos x="connsiteX1-3" y="connsiteY1-4"/>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5" name="Freeform: Shape 34"/>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900660 w 8339975"/>
              <a:gd name="connsiteY0-2" fmla="*/ 4775642 h 5046560"/>
              <a:gd name="connsiteX1-3" fmla="*/ 464143 w 8339975"/>
              <a:gd name="connsiteY1-4" fmla="*/ 4374943 h 5046560"/>
              <a:gd name="connsiteX2-5" fmla="*/ 100508 w 8339975"/>
              <a:gd name="connsiteY2-6" fmla="*/ 3580002 h 5046560"/>
              <a:gd name="connsiteX3-7" fmla="*/ 1210 w 8339975"/>
              <a:gd name="connsiteY3-8" fmla="*/ 2578945 h 5046560"/>
              <a:gd name="connsiteX4-9" fmla="*/ 500797 w 8339975"/>
              <a:gd name="connsiteY4-10" fmla="*/ 1384103 h 5046560"/>
              <a:gd name="connsiteX5-11" fmla="*/ 1318314 w 8339975"/>
              <a:gd name="connsiteY5-12" fmla="*/ 689794 h 5046560"/>
              <a:gd name="connsiteX6-13" fmla="*/ 1708401 w 8339975"/>
              <a:gd name="connsiteY6-14" fmla="*/ 472905 h 5046560"/>
              <a:gd name="connsiteX7-15" fmla="*/ 3848638 w 8339975"/>
              <a:gd name="connsiteY7-16" fmla="*/ 256 h 5046560"/>
              <a:gd name="connsiteX8-17" fmla="*/ 5854939 w 8339975"/>
              <a:gd name="connsiteY8-18" fmla="*/ 453958 h 5046560"/>
              <a:gd name="connsiteX9-19" fmla="*/ 7528125 w 8339975"/>
              <a:gd name="connsiteY9-20" fmla="*/ 1647586 h 5046560"/>
              <a:gd name="connsiteX10-21" fmla="*/ 7964917 w 8339975"/>
              <a:gd name="connsiteY10-22" fmla="*/ 2141444 h 5046560"/>
              <a:gd name="connsiteX11-23" fmla="*/ 8282443 w 8339975"/>
              <a:gd name="connsiteY11-24" fmla="*/ 3652263 h 5046560"/>
              <a:gd name="connsiteX12-25" fmla="*/ 7614819 w 8339975"/>
              <a:gd name="connsiteY12-26" fmla="*/ 4625329 h 5046560"/>
              <a:gd name="connsiteX13-27" fmla="*/ 6295036 w 8339975"/>
              <a:gd name="connsiteY13-28" fmla="*/ 4840094 h 5046560"/>
              <a:gd name="connsiteX14-29" fmla="*/ 5873978 w 8339975"/>
              <a:gd name="connsiteY14-30" fmla="*/ 4635681 h 5046560"/>
              <a:gd name="connsiteX15-31" fmla="*/ 4908200 w 8339975"/>
              <a:gd name="connsiteY15-32" fmla="*/ 4320645 h 5046560"/>
              <a:gd name="connsiteX16-33" fmla="*/ 4012453 w 8339975"/>
              <a:gd name="connsiteY16-34" fmla="*/ 4430992 h 5046560"/>
              <a:gd name="connsiteX17-35" fmla="*/ 3293564 w 8339975"/>
              <a:gd name="connsiteY17-36" fmla="*/ 4694916 h 5046560"/>
              <a:gd name="connsiteX18-37" fmla="*/ 992100 w 8339975"/>
              <a:gd name="connsiteY18-38" fmla="*/ 4867082 h 5046560"/>
              <a:gd name="connsiteX0-39" fmla="*/ 910876 w 8350191"/>
              <a:gd name="connsiteY0-40" fmla="*/ 4775642 h 5046560"/>
              <a:gd name="connsiteX1-41" fmla="*/ 110724 w 8350191"/>
              <a:gd name="connsiteY1-42" fmla="*/ 3580002 h 5046560"/>
              <a:gd name="connsiteX2-43" fmla="*/ 11426 w 8350191"/>
              <a:gd name="connsiteY2-44" fmla="*/ 2578945 h 5046560"/>
              <a:gd name="connsiteX3-45" fmla="*/ 511013 w 8350191"/>
              <a:gd name="connsiteY3-46" fmla="*/ 1384103 h 5046560"/>
              <a:gd name="connsiteX4-47" fmla="*/ 1328530 w 8350191"/>
              <a:gd name="connsiteY4-48" fmla="*/ 689794 h 5046560"/>
              <a:gd name="connsiteX5-49" fmla="*/ 1718617 w 8350191"/>
              <a:gd name="connsiteY5-50" fmla="*/ 472905 h 5046560"/>
              <a:gd name="connsiteX6-51" fmla="*/ 3858854 w 8350191"/>
              <a:gd name="connsiteY6-52" fmla="*/ 256 h 5046560"/>
              <a:gd name="connsiteX7-53" fmla="*/ 5865155 w 8350191"/>
              <a:gd name="connsiteY7-54" fmla="*/ 453958 h 5046560"/>
              <a:gd name="connsiteX8-55" fmla="*/ 7538341 w 8350191"/>
              <a:gd name="connsiteY8-56" fmla="*/ 1647586 h 5046560"/>
              <a:gd name="connsiteX9-57" fmla="*/ 7975133 w 8350191"/>
              <a:gd name="connsiteY9-58" fmla="*/ 2141444 h 5046560"/>
              <a:gd name="connsiteX10-59" fmla="*/ 8292659 w 8350191"/>
              <a:gd name="connsiteY10-60" fmla="*/ 3652263 h 5046560"/>
              <a:gd name="connsiteX11-61" fmla="*/ 7625035 w 8350191"/>
              <a:gd name="connsiteY11-62" fmla="*/ 4625329 h 5046560"/>
              <a:gd name="connsiteX12-63" fmla="*/ 6305252 w 8350191"/>
              <a:gd name="connsiteY12-64" fmla="*/ 4840094 h 5046560"/>
              <a:gd name="connsiteX13-65" fmla="*/ 5884194 w 8350191"/>
              <a:gd name="connsiteY13-66" fmla="*/ 4635681 h 5046560"/>
              <a:gd name="connsiteX14-67" fmla="*/ 4918416 w 8350191"/>
              <a:gd name="connsiteY14-68" fmla="*/ 4320645 h 5046560"/>
              <a:gd name="connsiteX15-69" fmla="*/ 4022669 w 8350191"/>
              <a:gd name="connsiteY15-70" fmla="*/ 4430992 h 5046560"/>
              <a:gd name="connsiteX16-71" fmla="*/ 3303780 w 8350191"/>
              <a:gd name="connsiteY16-72" fmla="*/ 4694916 h 5046560"/>
              <a:gd name="connsiteX17-73" fmla="*/ 1002316 w 8350191"/>
              <a:gd name="connsiteY17-74" fmla="*/ 4867082 h 5046560"/>
              <a:gd name="connsiteX0-75" fmla="*/ 899450 w 8338765"/>
              <a:gd name="connsiteY0-76" fmla="*/ 4775642 h 5046560"/>
              <a:gd name="connsiteX1-77" fmla="*/ 0 w 8338765"/>
              <a:gd name="connsiteY1-78" fmla="*/ 2578945 h 5046560"/>
              <a:gd name="connsiteX2-79" fmla="*/ 499587 w 8338765"/>
              <a:gd name="connsiteY2-80" fmla="*/ 1384103 h 5046560"/>
              <a:gd name="connsiteX3-81" fmla="*/ 1317104 w 8338765"/>
              <a:gd name="connsiteY3-82" fmla="*/ 689794 h 5046560"/>
              <a:gd name="connsiteX4-83" fmla="*/ 1707191 w 8338765"/>
              <a:gd name="connsiteY4-84" fmla="*/ 472905 h 5046560"/>
              <a:gd name="connsiteX5-85" fmla="*/ 3847428 w 8338765"/>
              <a:gd name="connsiteY5-86" fmla="*/ 256 h 5046560"/>
              <a:gd name="connsiteX6-87" fmla="*/ 5853729 w 8338765"/>
              <a:gd name="connsiteY6-88" fmla="*/ 453958 h 5046560"/>
              <a:gd name="connsiteX7-89" fmla="*/ 7526915 w 8338765"/>
              <a:gd name="connsiteY7-90" fmla="*/ 1647586 h 5046560"/>
              <a:gd name="connsiteX8-91" fmla="*/ 7963707 w 8338765"/>
              <a:gd name="connsiteY8-92" fmla="*/ 2141444 h 5046560"/>
              <a:gd name="connsiteX9-93" fmla="*/ 8281233 w 8338765"/>
              <a:gd name="connsiteY9-94" fmla="*/ 3652263 h 5046560"/>
              <a:gd name="connsiteX10-95" fmla="*/ 7613609 w 8338765"/>
              <a:gd name="connsiteY10-96" fmla="*/ 4625329 h 5046560"/>
              <a:gd name="connsiteX11-97" fmla="*/ 6293826 w 8338765"/>
              <a:gd name="connsiteY11-98" fmla="*/ 4840094 h 5046560"/>
              <a:gd name="connsiteX12-99" fmla="*/ 5872768 w 8338765"/>
              <a:gd name="connsiteY12-100" fmla="*/ 4635681 h 5046560"/>
              <a:gd name="connsiteX13-101" fmla="*/ 4906990 w 8338765"/>
              <a:gd name="connsiteY13-102" fmla="*/ 4320645 h 5046560"/>
              <a:gd name="connsiteX14-103" fmla="*/ 4011243 w 8338765"/>
              <a:gd name="connsiteY14-104" fmla="*/ 4430992 h 5046560"/>
              <a:gd name="connsiteX15-105" fmla="*/ 3292354 w 8338765"/>
              <a:gd name="connsiteY15-106" fmla="*/ 4694916 h 5046560"/>
              <a:gd name="connsiteX16-107" fmla="*/ 990890 w 8338765"/>
              <a:gd name="connsiteY16-108" fmla="*/ 4867082 h 5046560"/>
              <a:gd name="connsiteX0-109" fmla="*/ 0 w 8338765"/>
              <a:gd name="connsiteY0-110" fmla="*/ 2578945 h 5046560"/>
              <a:gd name="connsiteX1-111" fmla="*/ 499587 w 8338765"/>
              <a:gd name="connsiteY1-112" fmla="*/ 1384103 h 5046560"/>
              <a:gd name="connsiteX2-113" fmla="*/ 1317104 w 8338765"/>
              <a:gd name="connsiteY2-114" fmla="*/ 689794 h 5046560"/>
              <a:gd name="connsiteX3-115" fmla="*/ 1707191 w 8338765"/>
              <a:gd name="connsiteY3-116" fmla="*/ 472905 h 5046560"/>
              <a:gd name="connsiteX4-117" fmla="*/ 3847428 w 8338765"/>
              <a:gd name="connsiteY4-118" fmla="*/ 256 h 5046560"/>
              <a:gd name="connsiteX5-119" fmla="*/ 5853729 w 8338765"/>
              <a:gd name="connsiteY5-120" fmla="*/ 453958 h 5046560"/>
              <a:gd name="connsiteX6-121" fmla="*/ 7526915 w 8338765"/>
              <a:gd name="connsiteY6-122" fmla="*/ 1647586 h 5046560"/>
              <a:gd name="connsiteX7-123" fmla="*/ 7963707 w 8338765"/>
              <a:gd name="connsiteY7-124" fmla="*/ 2141444 h 5046560"/>
              <a:gd name="connsiteX8-125" fmla="*/ 8281233 w 8338765"/>
              <a:gd name="connsiteY8-126" fmla="*/ 3652263 h 5046560"/>
              <a:gd name="connsiteX9-127" fmla="*/ 7613609 w 8338765"/>
              <a:gd name="connsiteY9-128" fmla="*/ 4625329 h 5046560"/>
              <a:gd name="connsiteX10-129" fmla="*/ 6293826 w 8338765"/>
              <a:gd name="connsiteY10-130" fmla="*/ 4840094 h 5046560"/>
              <a:gd name="connsiteX11-131" fmla="*/ 5872768 w 8338765"/>
              <a:gd name="connsiteY11-132" fmla="*/ 4635681 h 5046560"/>
              <a:gd name="connsiteX12-133" fmla="*/ 4906990 w 8338765"/>
              <a:gd name="connsiteY12-134" fmla="*/ 4320645 h 5046560"/>
              <a:gd name="connsiteX13-135" fmla="*/ 4011243 w 8338765"/>
              <a:gd name="connsiteY13-136" fmla="*/ 4430992 h 5046560"/>
              <a:gd name="connsiteX14-137" fmla="*/ 3292354 w 8338765"/>
              <a:gd name="connsiteY14-138" fmla="*/ 4694916 h 5046560"/>
              <a:gd name="connsiteX15-139" fmla="*/ 990890 w 8338765"/>
              <a:gd name="connsiteY15-140" fmla="*/ 4867082 h 5046560"/>
              <a:gd name="connsiteX0-141" fmla="*/ 0 w 7839178"/>
              <a:gd name="connsiteY0-142" fmla="*/ 1384103 h 5046560"/>
              <a:gd name="connsiteX1-143" fmla="*/ 817517 w 7839178"/>
              <a:gd name="connsiteY1-144" fmla="*/ 689794 h 5046560"/>
              <a:gd name="connsiteX2-145" fmla="*/ 1207604 w 7839178"/>
              <a:gd name="connsiteY2-146" fmla="*/ 472905 h 5046560"/>
              <a:gd name="connsiteX3-147" fmla="*/ 3347841 w 7839178"/>
              <a:gd name="connsiteY3-148" fmla="*/ 256 h 5046560"/>
              <a:gd name="connsiteX4-149" fmla="*/ 5354142 w 7839178"/>
              <a:gd name="connsiteY4-150" fmla="*/ 453958 h 5046560"/>
              <a:gd name="connsiteX5-151" fmla="*/ 7027328 w 7839178"/>
              <a:gd name="connsiteY5-152" fmla="*/ 1647586 h 5046560"/>
              <a:gd name="connsiteX6-153" fmla="*/ 7464120 w 7839178"/>
              <a:gd name="connsiteY6-154" fmla="*/ 2141444 h 5046560"/>
              <a:gd name="connsiteX7-155" fmla="*/ 7781646 w 7839178"/>
              <a:gd name="connsiteY7-156" fmla="*/ 3652263 h 5046560"/>
              <a:gd name="connsiteX8-157" fmla="*/ 7114022 w 7839178"/>
              <a:gd name="connsiteY8-158" fmla="*/ 4625329 h 5046560"/>
              <a:gd name="connsiteX9-159" fmla="*/ 5794239 w 7839178"/>
              <a:gd name="connsiteY9-160" fmla="*/ 4840094 h 5046560"/>
              <a:gd name="connsiteX10-161" fmla="*/ 5373181 w 7839178"/>
              <a:gd name="connsiteY10-162" fmla="*/ 4635681 h 5046560"/>
              <a:gd name="connsiteX11-163" fmla="*/ 4407403 w 7839178"/>
              <a:gd name="connsiteY11-164" fmla="*/ 4320645 h 5046560"/>
              <a:gd name="connsiteX12-165" fmla="*/ 3511656 w 7839178"/>
              <a:gd name="connsiteY12-166" fmla="*/ 4430992 h 5046560"/>
              <a:gd name="connsiteX13-167" fmla="*/ 2792767 w 7839178"/>
              <a:gd name="connsiteY13-168" fmla="*/ 4694916 h 5046560"/>
              <a:gd name="connsiteX14-169" fmla="*/ 491303 w 7839178"/>
              <a:gd name="connsiteY14-170" fmla="*/ 4867082 h 5046560"/>
              <a:gd name="connsiteX0-171" fmla="*/ 326214 w 7347875"/>
              <a:gd name="connsiteY0-172" fmla="*/ 689794 h 5046560"/>
              <a:gd name="connsiteX1-173" fmla="*/ 716301 w 7347875"/>
              <a:gd name="connsiteY1-174" fmla="*/ 472905 h 5046560"/>
              <a:gd name="connsiteX2-175" fmla="*/ 2856538 w 7347875"/>
              <a:gd name="connsiteY2-176" fmla="*/ 256 h 5046560"/>
              <a:gd name="connsiteX3-177" fmla="*/ 4862839 w 7347875"/>
              <a:gd name="connsiteY3-178" fmla="*/ 453958 h 5046560"/>
              <a:gd name="connsiteX4-179" fmla="*/ 6536025 w 7347875"/>
              <a:gd name="connsiteY4-180" fmla="*/ 1647586 h 5046560"/>
              <a:gd name="connsiteX5-181" fmla="*/ 6972817 w 7347875"/>
              <a:gd name="connsiteY5-182" fmla="*/ 2141444 h 5046560"/>
              <a:gd name="connsiteX6-183" fmla="*/ 7290343 w 7347875"/>
              <a:gd name="connsiteY6-184" fmla="*/ 3652263 h 5046560"/>
              <a:gd name="connsiteX7-185" fmla="*/ 6622719 w 7347875"/>
              <a:gd name="connsiteY7-186" fmla="*/ 4625329 h 5046560"/>
              <a:gd name="connsiteX8-187" fmla="*/ 5302936 w 7347875"/>
              <a:gd name="connsiteY8-188" fmla="*/ 4840094 h 5046560"/>
              <a:gd name="connsiteX9-189" fmla="*/ 4881878 w 7347875"/>
              <a:gd name="connsiteY9-190" fmla="*/ 4635681 h 5046560"/>
              <a:gd name="connsiteX10-191" fmla="*/ 3916100 w 7347875"/>
              <a:gd name="connsiteY10-192" fmla="*/ 4320645 h 5046560"/>
              <a:gd name="connsiteX11-193" fmla="*/ 3020353 w 7347875"/>
              <a:gd name="connsiteY11-194" fmla="*/ 4430992 h 5046560"/>
              <a:gd name="connsiteX12-195" fmla="*/ 2301464 w 7347875"/>
              <a:gd name="connsiteY12-196" fmla="*/ 4694916 h 5046560"/>
              <a:gd name="connsiteX13-197" fmla="*/ 0 w 7347875"/>
              <a:gd name="connsiteY13-198" fmla="*/ 4867082 h 5046560"/>
              <a:gd name="connsiteX0-199" fmla="*/ 716301 w 7347875"/>
              <a:gd name="connsiteY0-200" fmla="*/ 472905 h 5046560"/>
              <a:gd name="connsiteX1-201" fmla="*/ 2856538 w 7347875"/>
              <a:gd name="connsiteY1-202" fmla="*/ 256 h 5046560"/>
              <a:gd name="connsiteX2-203" fmla="*/ 4862839 w 7347875"/>
              <a:gd name="connsiteY2-204" fmla="*/ 453958 h 5046560"/>
              <a:gd name="connsiteX3-205" fmla="*/ 6536025 w 7347875"/>
              <a:gd name="connsiteY3-206" fmla="*/ 1647586 h 5046560"/>
              <a:gd name="connsiteX4-207" fmla="*/ 6972817 w 7347875"/>
              <a:gd name="connsiteY4-208" fmla="*/ 2141444 h 5046560"/>
              <a:gd name="connsiteX5-209" fmla="*/ 7290343 w 7347875"/>
              <a:gd name="connsiteY5-210" fmla="*/ 3652263 h 5046560"/>
              <a:gd name="connsiteX6-211" fmla="*/ 6622719 w 7347875"/>
              <a:gd name="connsiteY6-212" fmla="*/ 4625329 h 5046560"/>
              <a:gd name="connsiteX7-213" fmla="*/ 5302936 w 7347875"/>
              <a:gd name="connsiteY7-214" fmla="*/ 4840094 h 5046560"/>
              <a:gd name="connsiteX8-215" fmla="*/ 4881878 w 7347875"/>
              <a:gd name="connsiteY8-216" fmla="*/ 4635681 h 5046560"/>
              <a:gd name="connsiteX9-217" fmla="*/ 3916100 w 7347875"/>
              <a:gd name="connsiteY9-218" fmla="*/ 4320645 h 5046560"/>
              <a:gd name="connsiteX10-219" fmla="*/ 3020353 w 7347875"/>
              <a:gd name="connsiteY10-220" fmla="*/ 4430992 h 5046560"/>
              <a:gd name="connsiteX11-221" fmla="*/ 2301464 w 7347875"/>
              <a:gd name="connsiteY11-222" fmla="*/ 4694916 h 5046560"/>
              <a:gd name="connsiteX12-223" fmla="*/ 0 w 7347875"/>
              <a:gd name="connsiteY12-224" fmla="*/ 4867082 h 5046560"/>
              <a:gd name="connsiteX0-225" fmla="*/ 2856538 w 7347875"/>
              <a:gd name="connsiteY0-226" fmla="*/ 0 h 5046304"/>
              <a:gd name="connsiteX1-227" fmla="*/ 4862839 w 7347875"/>
              <a:gd name="connsiteY1-228" fmla="*/ 453702 h 5046304"/>
              <a:gd name="connsiteX2-229" fmla="*/ 6536025 w 7347875"/>
              <a:gd name="connsiteY2-230" fmla="*/ 1647330 h 5046304"/>
              <a:gd name="connsiteX3-231" fmla="*/ 6972817 w 7347875"/>
              <a:gd name="connsiteY3-232" fmla="*/ 2141188 h 5046304"/>
              <a:gd name="connsiteX4-233" fmla="*/ 7290343 w 7347875"/>
              <a:gd name="connsiteY4-234" fmla="*/ 3652007 h 5046304"/>
              <a:gd name="connsiteX5-235" fmla="*/ 6622719 w 7347875"/>
              <a:gd name="connsiteY5-236" fmla="*/ 4625073 h 5046304"/>
              <a:gd name="connsiteX6-237" fmla="*/ 5302936 w 7347875"/>
              <a:gd name="connsiteY6-238" fmla="*/ 4839838 h 5046304"/>
              <a:gd name="connsiteX7-239" fmla="*/ 4881878 w 7347875"/>
              <a:gd name="connsiteY7-240" fmla="*/ 4635425 h 5046304"/>
              <a:gd name="connsiteX8-241" fmla="*/ 3916100 w 7347875"/>
              <a:gd name="connsiteY8-242" fmla="*/ 4320389 h 5046304"/>
              <a:gd name="connsiteX9-243" fmla="*/ 3020353 w 7347875"/>
              <a:gd name="connsiteY9-244" fmla="*/ 4430736 h 5046304"/>
              <a:gd name="connsiteX10-245" fmla="*/ 2301464 w 7347875"/>
              <a:gd name="connsiteY10-246" fmla="*/ 4694660 h 5046304"/>
              <a:gd name="connsiteX11-247" fmla="*/ 0 w 7347875"/>
              <a:gd name="connsiteY11-248" fmla="*/ 4866826 h 5046304"/>
              <a:gd name="connsiteX0-249" fmla="*/ 4862839 w 7347875"/>
              <a:gd name="connsiteY0-250" fmla="*/ 0 h 4592602"/>
              <a:gd name="connsiteX1-251" fmla="*/ 6536025 w 7347875"/>
              <a:gd name="connsiteY1-252" fmla="*/ 1193628 h 4592602"/>
              <a:gd name="connsiteX2-253" fmla="*/ 6972817 w 7347875"/>
              <a:gd name="connsiteY2-254" fmla="*/ 1687486 h 4592602"/>
              <a:gd name="connsiteX3-255" fmla="*/ 7290343 w 7347875"/>
              <a:gd name="connsiteY3-256" fmla="*/ 3198305 h 4592602"/>
              <a:gd name="connsiteX4-257" fmla="*/ 6622719 w 7347875"/>
              <a:gd name="connsiteY4-258" fmla="*/ 4171371 h 4592602"/>
              <a:gd name="connsiteX5-259" fmla="*/ 5302936 w 7347875"/>
              <a:gd name="connsiteY5-260" fmla="*/ 4386136 h 4592602"/>
              <a:gd name="connsiteX6-261" fmla="*/ 4881878 w 7347875"/>
              <a:gd name="connsiteY6-262" fmla="*/ 4181723 h 4592602"/>
              <a:gd name="connsiteX7-263" fmla="*/ 3916100 w 7347875"/>
              <a:gd name="connsiteY7-264" fmla="*/ 3866687 h 4592602"/>
              <a:gd name="connsiteX8-265" fmla="*/ 3020353 w 7347875"/>
              <a:gd name="connsiteY8-266" fmla="*/ 3977034 h 4592602"/>
              <a:gd name="connsiteX9-267" fmla="*/ 2301464 w 7347875"/>
              <a:gd name="connsiteY9-268" fmla="*/ 4240958 h 4592602"/>
              <a:gd name="connsiteX10-269" fmla="*/ 0 w 7347875"/>
              <a:gd name="connsiteY10-270" fmla="*/ 4413124 h 4592602"/>
              <a:gd name="connsiteX0-271" fmla="*/ 6536025 w 7347875"/>
              <a:gd name="connsiteY0-272" fmla="*/ 0 h 3398974"/>
              <a:gd name="connsiteX1-273" fmla="*/ 6972817 w 7347875"/>
              <a:gd name="connsiteY1-274" fmla="*/ 493858 h 3398974"/>
              <a:gd name="connsiteX2-275" fmla="*/ 7290343 w 7347875"/>
              <a:gd name="connsiteY2-276" fmla="*/ 2004677 h 3398974"/>
              <a:gd name="connsiteX3-277" fmla="*/ 6622719 w 7347875"/>
              <a:gd name="connsiteY3-278" fmla="*/ 2977743 h 3398974"/>
              <a:gd name="connsiteX4-279" fmla="*/ 5302936 w 7347875"/>
              <a:gd name="connsiteY4-280" fmla="*/ 3192508 h 3398974"/>
              <a:gd name="connsiteX5-281" fmla="*/ 4881878 w 7347875"/>
              <a:gd name="connsiteY5-282" fmla="*/ 2988095 h 3398974"/>
              <a:gd name="connsiteX6-283" fmla="*/ 3916100 w 7347875"/>
              <a:gd name="connsiteY6-284" fmla="*/ 2673059 h 3398974"/>
              <a:gd name="connsiteX7-285" fmla="*/ 3020353 w 7347875"/>
              <a:gd name="connsiteY7-286" fmla="*/ 2783406 h 3398974"/>
              <a:gd name="connsiteX8-287" fmla="*/ 2301464 w 7347875"/>
              <a:gd name="connsiteY8-288" fmla="*/ 3047330 h 3398974"/>
              <a:gd name="connsiteX9-289" fmla="*/ 0 w 7347875"/>
              <a:gd name="connsiteY9-290" fmla="*/ 3219496 h 3398974"/>
              <a:gd name="connsiteX0-291" fmla="*/ 6972817 w 7347875"/>
              <a:gd name="connsiteY0-292" fmla="*/ 0 h 2905116"/>
              <a:gd name="connsiteX1-293" fmla="*/ 7290343 w 7347875"/>
              <a:gd name="connsiteY1-294" fmla="*/ 1510819 h 2905116"/>
              <a:gd name="connsiteX2-295" fmla="*/ 6622719 w 7347875"/>
              <a:gd name="connsiteY2-296" fmla="*/ 2483885 h 2905116"/>
              <a:gd name="connsiteX3-297" fmla="*/ 5302936 w 7347875"/>
              <a:gd name="connsiteY3-298" fmla="*/ 2698650 h 2905116"/>
              <a:gd name="connsiteX4-299" fmla="*/ 4881878 w 7347875"/>
              <a:gd name="connsiteY4-300" fmla="*/ 2494237 h 2905116"/>
              <a:gd name="connsiteX5-301" fmla="*/ 3916100 w 7347875"/>
              <a:gd name="connsiteY5-302" fmla="*/ 2179201 h 2905116"/>
              <a:gd name="connsiteX6-303" fmla="*/ 3020353 w 7347875"/>
              <a:gd name="connsiteY6-304" fmla="*/ 2289548 h 2905116"/>
              <a:gd name="connsiteX7-305" fmla="*/ 2301464 w 7347875"/>
              <a:gd name="connsiteY7-306" fmla="*/ 2553472 h 2905116"/>
              <a:gd name="connsiteX8-307" fmla="*/ 0 w 7347875"/>
              <a:gd name="connsiteY8-308" fmla="*/ 2725638 h 2905116"/>
              <a:gd name="connsiteX0-309" fmla="*/ 7290343 w 7290343"/>
              <a:gd name="connsiteY0-310" fmla="*/ 0 h 1394297"/>
              <a:gd name="connsiteX1-311" fmla="*/ 6622719 w 7290343"/>
              <a:gd name="connsiteY1-312" fmla="*/ 973066 h 1394297"/>
              <a:gd name="connsiteX2-313" fmla="*/ 5302936 w 7290343"/>
              <a:gd name="connsiteY2-314" fmla="*/ 1187831 h 1394297"/>
              <a:gd name="connsiteX3-315" fmla="*/ 4881878 w 7290343"/>
              <a:gd name="connsiteY3-316" fmla="*/ 983418 h 1394297"/>
              <a:gd name="connsiteX4-317" fmla="*/ 3916100 w 7290343"/>
              <a:gd name="connsiteY4-318" fmla="*/ 668382 h 1394297"/>
              <a:gd name="connsiteX5-319" fmla="*/ 3020353 w 7290343"/>
              <a:gd name="connsiteY5-320" fmla="*/ 778729 h 1394297"/>
              <a:gd name="connsiteX6-321" fmla="*/ 2301464 w 7290343"/>
              <a:gd name="connsiteY6-322" fmla="*/ 1042653 h 1394297"/>
              <a:gd name="connsiteX7-323" fmla="*/ 0 w 7290343"/>
              <a:gd name="connsiteY7-324" fmla="*/ 1214819 h 1394297"/>
              <a:gd name="connsiteX0-325" fmla="*/ 6622719 w 6622719"/>
              <a:gd name="connsiteY0-326" fmla="*/ 311933 h 733164"/>
              <a:gd name="connsiteX1-327" fmla="*/ 5302936 w 6622719"/>
              <a:gd name="connsiteY1-328" fmla="*/ 526698 h 733164"/>
              <a:gd name="connsiteX2-329" fmla="*/ 4881878 w 6622719"/>
              <a:gd name="connsiteY2-330" fmla="*/ 322285 h 733164"/>
              <a:gd name="connsiteX3-331" fmla="*/ 3916100 w 6622719"/>
              <a:gd name="connsiteY3-332" fmla="*/ 7249 h 733164"/>
              <a:gd name="connsiteX4-333" fmla="*/ 3020353 w 6622719"/>
              <a:gd name="connsiteY4-334" fmla="*/ 117596 h 733164"/>
              <a:gd name="connsiteX5-335" fmla="*/ 2301464 w 6622719"/>
              <a:gd name="connsiteY5-336" fmla="*/ 381520 h 733164"/>
              <a:gd name="connsiteX6-337" fmla="*/ 0 w 6622719"/>
              <a:gd name="connsiteY6-338" fmla="*/ 553686 h 7331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1" name="Freeform: Shape 40"/>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7614819 w 8339975"/>
              <a:gd name="connsiteY0-2" fmla="*/ 4625329 h 5016456"/>
              <a:gd name="connsiteX1-3" fmla="*/ 6295036 w 8339975"/>
              <a:gd name="connsiteY1-4" fmla="*/ 4840094 h 5016456"/>
              <a:gd name="connsiteX2-5" fmla="*/ 5873978 w 8339975"/>
              <a:gd name="connsiteY2-6" fmla="*/ 4635681 h 5016456"/>
              <a:gd name="connsiteX3-7" fmla="*/ 4908200 w 8339975"/>
              <a:gd name="connsiteY3-8" fmla="*/ 4320645 h 5016456"/>
              <a:gd name="connsiteX4-9" fmla="*/ 4012453 w 8339975"/>
              <a:gd name="connsiteY4-10" fmla="*/ 4430992 h 5016456"/>
              <a:gd name="connsiteX5-11" fmla="*/ 3293564 w 8339975"/>
              <a:gd name="connsiteY5-12" fmla="*/ 4694916 h 5016456"/>
              <a:gd name="connsiteX6-13" fmla="*/ 900660 w 8339975"/>
              <a:gd name="connsiteY6-14" fmla="*/ 4775642 h 5016456"/>
              <a:gd name="connsiteX7-15" fmla="*/ 464143 w 8339975"/>
              <a:gd name="connsiteY7-16" fmla="*/ 4374943 h 5016456"/>
              <a:gd name="connsiteX8-17" fmla="*/ 100508 w 8339975"/>
              <a:gd name="connsiteY8-18" fmla="*/ 3580002 h 5016456"/>
              <a:gd name="connsiteX9-19" fmla="*/ 1210 w 8339975"/>
              <a:gd name="connsiteY9-20" fmla="*/ 2578945 h 5016456"/>
              <a:gd name="connsiteX10-21" fmla="*/ 500797 w 8339975"/>
              <a:gd name="connsiteY10-22" fmla="*/ 1384103 h 5016456"/>
              <a:gd name="connsiteX11-23" fmla="*/ 1318314 w 8339975"/>
              <a:gd name="connsiteY11-24" fmla="*/ 689794 h 5016456"/>
              <a:gd name="connsiteX12-25" fmla="*/ 1708401 w 8339975"/>
              <a:gd name="connsiteY12-26" fmla="*/ 472905 h 5016456"/>
              <a:gd name="connsiteX13-27" fmla="*/ 3848638 w 8339975"/>
              <a:gd name="connsiteY13-28" fmla="*/ 256 h 5016456"/>
              <a:gd name="connsiteX14-29" fmla="*/ 5854939 w 8339975"/>
              <a:gd name="connsiteY14-30" fmla="*/ 453958 h 5016456"/>
              <a:gd name="connsiteX15-31" fmla="*/ 7528125 w 8339975"/>
              <a:gd name="connsiteY15-32" fmla="*/ 1647586 h 5016456"/>
              <a:gd name="connsiteX16-33" fmla="*/ 7964917 w 8339975"/>
              <a:gd name="connsiteY16-34" fmla="*/ 2141444 h 5016456"/>
              <a:gd name="connsiteX17-35" fmla="*/ 8282443 w 8339975"/>
              <a:gd name="connsiteY17-36" fmla="*/ 3652263 h 5016456"/>
              <a:gd name="connsiteX18-37" fmla="*/ 7708527 w 8339975"/>
              <a:gd name="connsiteY18-38" fmla="*/ 4719037 h 5016456"/>
              <a:gd name="connsiteX0-39" fmla="*/ 7614819 w 8339975"/>
              <a:gd name="connsiteY0-40" fmla="*/ 4625329 h 5016456"/>
              <a:gd name="connsiteX1-41" fmla="*/ 6295036 w 8339975"/>
              <a:gd name="connsiteY1-42" fmla="*/ 4840094 h 5016456"/>
              <a:gd name="connsiteX2-43" fmla="*/ 5873978 w 8339975"/>
              <a:gd name="connsiteY2-44" fmla="*/ 4635681 h 5016456"/>
              <a:gd name="connsiteX3-45" fmla="*/ 4908200 w 8339975"/>
              <a:gd name="connsiteY3-46" fmla="*/ 4320645 h 5016456"/>
              <a:gd name="connsiteX4-47" fmla="*/ 4012453 w 8339975"/>
              <a:gd name="connsiteY4-48" fmla="*/ 4430992 h 5016456"/>
              <a:gd name="connsiteX5-49" fmla="*/ 3293564 w 8339975"/>
              <a:gd name="connsiteY5-50" fmla="*/ 4694916 h 5016456"/>
              <a:gd name="connsiteX6-51" fmla="*/ 900660 w 8339975"/>
              <a:gd name="connsiteY6-52" fmla="*/ 4775642 h 5016456"/>
              <a:gd name="connsiteX7-53" fmla="*/ 464143 w 8339975"/>
              <a:gd name="connsiteY7-54" fmla="*/ 4374943 h 5016456"/>
              <a:gd name="connsiteX8-55" fmla="*/ 100508 w 8339975"/>
              <a:gd name="connsiteY8-56" fmla="*/ 3580002 h 5016456"/>
              <a:gd name="connsiteX9-57" fmla="*/ 1210 w 8339975"/>
              <a:gd name="connsiteY9-58" fmla="*/ 2578945 h 5016456"/>
              <a:gd name="connsiteX10-59" fmla="*/ 500797 w 8339975"/>
              <a:gd name="connsiteY10-60" fmla="*/ 1384103 h 5016456"/>
              <a:gd name="connsiteX11-61" fmla="*/ 1318314 w 8339975"/>
              <a:gd name="connsiteY11-62" fmla="*/ 689794 h 5016456"/>
              <a:gd name="connsiteX12-63" fmla="*/ 1708401 w 8339975"/>
              <a:gd name="connsiteY12-64" fmla="*/ 472905 h 5016456"/>
              <a:gd name="connsiteX13-65" fmla="*/ 3848638 w 8339975"/>
              <a:gd name="connsiteY13-66" fmla="*/ 256 h 5016456"/>
              <a:gd name="connsiteX14-67" fmla="*/ 5854939 w 8339975"/>
              <a:gd name="connsiteY14-68" fmla="*/ 453958 h 5016456"/>
              <a:gd name="connsiteX15-69" fmla="*/ 7528125 w 8339975"/>
              <a:gd name="connsiteY15-70" fmla="*/ 1647586 h 5016456"/>
              <a:gd name="connsiteX16-71" fmla="*/ 7964917 w 8339975"/>
              <a:gd name="connsiteY16-72" fmla="*/ 2141444 h 5016456"/>
              <a:gd name="connsiteX17-73" fmla="*/ 8282443 w 8339975"/>
              <a:gd name="connsiteY17-74" fmla="*/ 3652263 h 5016456"/>
              <a:gd name="connsiteX0-75" fmla="*/ 7614819 w 7964917"/>
              <a:gd name="connsiteY0-76" fmla="*/ 4625329 h 5016456"/>
              <a:gd name="connsiteX1-77" fmla="*/ 6295036 w 7964917"/>
              <a:gd name="connsiteY1-78" fmla="*/ 4840094 h 5016456"/>
              <a:gd name="connsiteX2-79" fmla="*/ 5873978 w 7964917"/>
              <a:gd name="connsiteY2-80" fmla="*/ 4635681 h 5016456"/>
              <a:gd name="connsiteX3-81" fmla="*/ 4908200 w 7964917"/>
              <a:gd name="connsiteY3-82" fmla="*/ 4320645 h 5016456"/>
              <a:gd name="connsiteX4-83" fmla="*/ 4012453 w 7964917"/>
              <a:gd name="connsiteY4-84" fmla="*/ 4430992 h 5016456"/>
              <a:gd name="connsiteX5-85" fmla="*/ 3293564 w 7964917"/>
              <a:gd name="connsiteY5-86" fmla="*/ 4694916 h 5016456"/>
              <a:gd name="connsiteX6-87" fmla="*/ 900660 w 7964917"/>
              <a:gd name="connsiteY6-88" fmla="*/ 4775642 h 5016456"/>
              <a:gd name="connsiteX7-89" fmla="*/ 464143 w 7964917"/>
              <a:gd name="connsiteY7-90" fmla="*/ 4374943 h 5016456"/>
              <a:gd name="connsiteX8-91" fmla="*/ 100508 w 7964917"/>
              <a:gd name="connsiteY8-92" fmla="*/ 3580002 h 5016456"/>
              <a:gd name="connsiteX9-93" fmla="*/ 1210 w 7964917"/>
              <a:gd name="connsiteY9-94" fmla="*/ 2578945 h 5016456"/>
              <a:gd name="connsiteX10-95" fmla="*/ 500797 w 7964917"/>
              <a:gd name="connsiteY10-96" fmla="*/ 1384103 h 5016456"/>
              <a:gd name="connsiteX11-97" fmla="*/ 1318314 w 7964917"/>
              <a:gd name="connsiteY11-98" fmla="*/ 689794 h 5016456"/>
              <a:gd name="connsiteX12-99" fmla="*/ 1708401 w 7964917"/>
              <a:gd name="connsiteY12-100" fmla="*/ 472905 h 5016456"/>
              <a:gd name="connsiteX13-101" fmla="*/ 3848638 w 7964917"/>
              <a:gd name="connsiteY13-102" fmla="*/ 256 h 5016456"/>
              <a:gd name="connsiteX14-103" fmla="*/ 5854939 w 7964917"/>
              <a:gd name="connsiteY14-104" fmla="*/ 453958 h 5016456"/>
              <a:gd name="connsiteX15-105" fmla="*/ 7528125 w 7964917"/>
              <a:gd name="connsiteY15-106" fmla="*/ 1647586 h 5016456"/>
              <a:gd name="connsiteX16-107" fmla="*/ 7964917 w 7964917"/>
              <a:gd name="connsiteY16-108" fmla="*/ 2141444 h 5016456"/>
              <a:gd name="connsiteX0-109" fmla="*/ 7614819 w 7614819"/>
              <a:gd name="connsiteY0-110" fmla="*/ 4625329 h 5016456"/>
              <a:gd name="connsiteX1-111" fmla="*/ 6295036 w 7614819"/>
              <a:gd name="connsiteY1-112" fmla="*/ 4840094 h 5016456"/>
              <a:gd name="connsiteX2-113" fmla="*/ 5873978 w 7614819"/>
              <a:gd name="connsiteY2-114" fmla="*/ 4635681 h 5016456"/>
              <a:gd name="connsiteX3-115" fmla="*/ 4908200 w 7614819"/>
              <a:gd name="connsiteY3-116" fmla="*/ 4320645 h 5016456"/>
              <a:gd name="connsiteX4-117" fmla="*/ 4012453 w 7614819"/>
              <a:gd name="connsiteY4-118" fmla="*/ 4430992 h 5016456"/>
              <a:gd name="connsiteX5-119" fmla="*/ 3293564 w 7614819"/>
              <a:gd name="connsiteY5-120" fmla="*/ 4694916 h 5016456"/>
              <a:gd name="connsiteX6-121" fmla="*/ 900660 w 7614819"/>
              <a:gd name="connsiteY6-122" fmla="*/ 4775642 h 5016456"/>
              <a:gd name="connsiteX7-123" fmla="*/ 464143 w 7614819"/>
              <a:gd name="connsiteY7-124" fmla="*/ 4374943 h 5016456"/>
              <a:gd name="connsiteX8-125" fmla="*/ 100508 w 7614819"/>
              <a:gd name="connsiteY8-126" fmla="*/ 3580002 h 5016456"/>
              <a:gd name="connsiteX9-127" fmla="*/ 1210 w 7614819"/>
              <a:gd name="connsiteY9-128" fmla="*/ 2578945 h 5016456"/>
              <a:gd name="connsiteX10-129" fmla="*/ 500797 w 7614819"/>
              <a:gd name="connsiteY10-130" fmla="*/ 1384103 h 5016456"/>
              <a:gd name="connsiteX11-131" fmla="*/ 1318314 w 7614819"/>
              <a:gd name="connsiteY11-132" fmla="*/ 689794 h 5016456"/>
              <a:gd name="connsiteX12-133" fmla="*/ 1708401 w 7614819"/>
              <a:gd name="connsiteY12-134" fmla="*/ 472905 h 5016456"/>
              <a:gd name="connsiteX13-135" fmla="*/ 3848638 w 7614819"/>
              <a:gd name="connsiteY13-136" fmla="*/ 256 h 5016456"/>
              <a:gd name="connsiteX14-137" fmla="*/ 5854939 w 7614819"/>
              <a:gd name="connsiteY14-138" fmla="*/ 453958 h 5016456"/>
              <a:gd name="connsiteX15-139" fmla="*/ 7528125 w 7614819"/>
              <a:gd name="connsiteY15-140" fmla="*/ 1647586 h 5016456"/>
              <a:gd name="connsiteX0-141" fmla="*/ 7614819 w 7614819"/>
              <a:gd name="connsiteY0-142" fmla="*/ 4625329 h 5016456"/>
              <a:gd name="connsiteX1-143" fmla="*/ 6295036 w 7614819"/>
              <a:gd name="connsiteY1-144" fmla="*/ 4840094 h 5016456"/>
              <a:gd name="connsiteX2-145" fmla="*/ 5873978 w 7614819"/>
              <a:gd name="connsiteY2-146" fmla="*/ 4635681 h 5016456"/>
              <a:gd name="connsiteX3-147" fmla="*/ 4908200 w 7614819"/>
              <a:gd name="connsiteY3-148" fmla="*/ 4320645 h 5016456"/>
              <a:gd name="connsiteX4-149" fmla="*/ 4012453 w 7614819"/>
              <a:gd name="connsiteY4-150" fmla="*/ 4430992 h 5016456"/>
              <a:gd name="connsiteX5-151" fmla="*/ 3293564 w 7614819"/>
              <a:gd name="connsiteY5-152" fmla="*/ 4694916 h 5016456"/>
              <a:gd name="connsiteX6-153" fmla="*/ 900660 w 7614819"/>
              <a:gd name="connsiteY6-154" fmla="*/ 4775642 h 5016456"/>
              <a:gd name="connsiteX7-155" fmla="*/ 464143 w 7614819"/>
              <a:gd name="connsiteY7-156" fmla="*/ 4374943 h 5016456"/>
              <a:gd name="connsiteX8-157" fmla="*/ 100508 w 7614819"/>
              <a:gd name="connsiteY8-158" fmla="*/ 3580002 h 5016456"/>
              <a:gd name="connsiteX9-159" fmla="*/ 1210 w 7614819"/>
              <a:gd name="connsiteY9-160" fmla="*/ 2578945 h 5016456"/>
              <a:gd name="connsiteX10-161" fmla="*/ 500797 w 7614819"/>
              <a:gd name="connsiteY10-162" fmla="*/ 1384103 h 5016456"/>
              <a:gd name="connsiteX11-163" fmla="*/ 1318314 w 7614819"/>
              <a:gd name="connsiteY11-164" fmla="*/ 689794 h 5016456"/>
              <a:gd name="connsiteX12-165" fmla="*/ 1708401 w 7614819"/>
              <a:gd name="connsiteY12-166" fmla="*/ 472905 h 5016456"/>
              <a:gd name="connsiteX13-167" fmla="*/ 3848638 w 7614819"/>
              <a:gd name="connsiteY13-168" fmla="*/ 256 h 5016456"/>
              <a:gd name="connsiteX14-169" fmla="*/ 5854939 w 7614819"/>
              <a:gd name="connsiteY14-170" fmla="*/ 453958 h 5016456"/>
              <a:gd name="connsiteX0-171" fmla="*/ 7614819 w 7614819"/>
              <a:gd name="connsiteY0-172" fmla="*/ 4625329 h 5016456"/>
              <a:gd name="connsiteX1-173" fmla="*/ 6295036 w 7614819"/>
              <a:gd name="connsiteY1-174" fmla="*/ 4840094 h 5016456"/>
              <a:gd name="connsiteX2-175" fmla="*/ 5873978 w 7614819"/>
              <a:gd name="connsiteY2-176" fmla="*/ 4635681 h 5016456"/>
              <a:gd name="connsiteX3-177" fmla="*/ 4908200 w 7614819"/>
              <a:gd name="connsiteY3-178" fmla="*/ 4320645 h 5016456"/>
              <a:gd name="connsiteX4-179" fmla="*/ 4012453 w 7614819"/>
              <a:gd name="connsiteY4-180" fmla="*/ 4430992 h 5016456"/>
              <a:gd name="connsiteX5-181" fmla="*/ 3293564 w 7614819"/>
              <a:gd name="connsiteY5-182" fmla="*/ 4694916 h 5016456"/>
              <a:gd name="connsiteX6-183" fmla="*/ 900660 w 7614819"/>
              <a:gd name="connsiteY6-184" fmla="*/ 4775642 h 5016456"/>
              <a:gd name="connsiteX7-185" fmla="*/ 464143 w 7614819"/>
              <a:gd name="connsiteY7-186" fmla="*/ 4374943 h 5016456"/>
              <a:gd name="connsiteX8-187" fmla="*/ 100508 w 7614819"/>
              <a:gd name="connsiteY8-188" fmla="*/ 3580002 h 5016456"/>
              <a:gd name="connsiteX9-189" fmla="*/ 1210 w 7614819"/>
              <a:gd name="connsiteY9-190" fmla="*/ 2578945 h 5016456"/>
              <a:gd name="connsiteX10-191" fmla="*/ 500797 w 7614819"/>
              <a:gd name="connsiteY10-192" fmla="*/ 1384103 h 5016456"/>
              <a:gd name="connsiteX11-193" fmla="*/ 1318314 w 7614819"/>
              <a:gd name="connsiteY11-194" fmla="*/ 689794 h 5016456"/>
              <a:gd name="connsiteX12-195" fmla="*/ 1708401 w 7614819"/>
              <a:gd name="connsiteY12-196" fmla="*/ 472905 h 5016456"/>
              <a:gd name="connsiteX13-197" fmla="*/ 3848638 w 7614819"/>
              <a:gd name="connsiteY13-198" fmla="*/ 256 h 5016456"/>
              <a:gd name="connsiteX0-199" fmla="*/ 7614819 w 7614819"/>
              <a:gd name="connsiteY0-200" fmla="*/ 4152424 h 4543551"/>
              <a:gd name="connsiteX1-201" fmla="*/ 6295036 w 7614819"/>
              <a:gd name="connsiteY1-202" fmla="*/ 4367189 h 4543551"/>
              <a:gd name="connsiteX2-203" fmla="*/ 5873978 w 7614819"/>
              <a:gd name="connsiteY2-204" fmla="*/ 4162776 h 4543551"/>
              <a:gd name="connsiteX3-205" fmla="*/ 4908200 w 7614819"/>
              <a:gd name="connsiteY3-206" fmla="*/ 3847740 h 4543551"/>
              <a:gd name="connsiteX4-207" fmla="*/ 4012453 w 7614819"/>
              <a:gd name="connsiteY4-208" fmla="*/ 3958087 h 4543551"/>
              <a:gd name="connsiteX5-209" fmla="*/ 3293564 w 7614819"/>
              <a:gd name="connsiteY5-210" fmla="*/ 4222011 h 4543551"/>
              <a:gd name="connsiteX6-211" fmla="*/ 900660 w 7614819"/>
              <a:gd name="connsiteY6-212" fmla="*/ 4302737 h 4543551"/>
              <a:gd name="connsiteX7-213" fmla="*/ 464143 w 7614819"/>
              <a:gd name="connsiteY7-214" fmla="*/ 3902038 h 4543551"/>
              <a:gd name="connsiteX8-215" fmla="*/ 100508 w 7614819"/>
              <a:gd name="connsiteY8-216" fmla="*/ 3107097 h 4543551"/>
              <a:gd name="connsiteX9-217" fmla="*/ 1210 w 7614819"/>
              <a:gd name="connsiteY9-218" fmla="*/ 2106040 h 4543551"/>
              <a:gd name="connsiteX10-219" fmla="*/ 500797 w 7614819"/>
              <a:gd name="connsiteY10-220" fmla="*/ 911198 h 4543551"/>
              <a:gd name="connsiteX11-221" fmla="*/ 1318314 w 7614819"/>
              <a:gd name="connsiteY11-222" fmla="*/ 216889 h 4543551"/>
              <a:gd name="connsiteX12-223" fmla="*/ 1708401 w 7614819"/>
              <a:gd name="connsiteY12-224" fmla="*/ 0 h 4543551"/>
              <a:gd name="connsiteX0-225" fmla="*/ 7614819 w 7614819"/>
              <a:gd name="connsiteY0-226" fmla="*/ 3935535 h 4326662"/>
              <a:gd name="connsiteX1-227" fmla="*/ 6295036 w 7614819"/>
              <a:gd name="connsiteY1-228" fmla="*/ 4150300 h 4326662"/>
              <a:gd name="connsiteX2-229" fmla="*/ 5873978 w 7614819"/>
              <a:gd name="connsiteY2-230" fmla="*/ 3945887 h 4326662"/>
              <a:gd name="connsiteX3-231" fmla="*/ 4908200 w 7614819"/>
              <a:gd name="connsiteY3-232" fmla="*/ 3630851 h 4326662"/>
              <a:gd name="connsiteX4-233" fmla="*/ 4012453 w 7614819"/>
              <a:gd name="connsiteY4-234" fmla="*/ 3741198 h 4326662"/>
              <a:gd name="connsiteX5-235" fmla="*/ 3293564 w 7614819"/>
              <a:gd name="connsiteY5-236" fmla="*/ 4005122 h 4326662"/>
              <a:gd name="connsiteX6-237" fmla="*/ 900660 w 7614819"/>
              <a:gd name="connsiteY6-238" fmla="*/ 4085848 h 4326662"/>
              <a:gd name="connsiteX7-239" fmla="*/ 464143 w 7614819"/>
              <a:gd name="connsiteY7-240" fmla="*/ 3685149 h 4326662"/>
              <a:gd name="connsiteX8-241" fmla="*/ 100508 w 7614819"/>
              <a:gd name="connsiteY8-242" fmla="*/ 2890208 h 4326662"/>
              <a:gd name="connsiteX9-243" fmla="*/ 1210 w 7614819"/>
              <a:gd name="connsiteY9-244" fmla="*/ 1889151 h 4326662"/>
              <a:gd name="connsiteX10-245" fmla="*/ 500797 w 7614819"/>
              <a:gd name="connsiteY10-246" fmla="*/ 694309 h 4326662"/>
              <a:gd name="connsiteX11-247" fmla="*/ 1318314 w 7614819"/>
              <a:gd name="connsiteY11-248" fmla="*/ 0 h 4326662"/>
              <a:gd name="connsiteX0-249" fmla="*/ 7614819 w 7614819"/>
              <a:gd name="connsiteY0-250" fmla="*/ 3241226 h 3632353"/>
              <a:gd name="connsiteX1-251" fmla="*/ 6295036 w 7614819"/>
              <a:gd name="connsiteY1-252" fmla="*/ 3455991 h 3632353"/>
              <a:gd name="connsiteX2-253" fmla="*/ 5873978 w 7614819"/>
              <a:gd name="connsiteY2-254" fmla="*/ 3251578 h 3632353"/>
              <a:gd name="connsiteX3-255" fmla="*/ 4908200 w 7614819"/>
              <a:gd name="connsiteY3-256" fmla="*/ 2936542 h 3632353"/>
              <a:gd name="connsiteX4-257" fmla="*/ 4012453 w 7614819"/>
              <a:gd name="connsiteY4-258" fmla="*/ 3046889 h 3632353"/>
              <a:gd name="connsiteX5-259" fmla="*/ 3293564 w 7614819"/>
              <a:gd name="connsiteY5-260" fmla="*/ 3310813 h 3632353"/>
              <a:gd name="connsiteX6-261" fmla="*/ 900660 w 7614819"/>
              <a:gd name="connsiteY6-262" fmla="*/ 3391539 h 3632353"/>
              <a:gd name="connsiteX7-263" fmla="*/ 464143 w 7614819"/>
              <a:gd name="connsiteY7-264" fmla="*/ 2990840 h 3632353"/>
              <a:gd name="connsiteX8-265" fmla="*/ 100508 w 7614819"/>
              <a:gd name="connsiteY8-266" fmla="*/ 2195899 h 3632353"/>
              <a:gd name="connsiteX9-267" fmla="*/ 1210 w 7614819"/>
              <a:gd name="connsiteY9-268" fmla="*/ 1194842 h 3632353"/>
              <a:gd name="connsiteX10-269" fmla="*/ 500797 w 7614819"/>
              <a:gd name="connsiteY10-270" fmla="*/ 0 h 3632353"/>
              <a:gd name="connsiteX0-271" fmla="*/ 7614819 w 7614819"/>
              <a:gd name="connsiteY0-272" fmla="*/ 2046384 h 2437511"/>
              <a:gd name="connsiteX1-273" fmla="*/ 6295036 w 7614819"/>
              <a:gd name="connsiteY1-274" fmla="*/ 2261149 h 2437511"/>
              <a:gd name="connsiteX2-275" fmla="*/ 5873978 w 7614819"/>
              <a:gd name="connsiteY2-276" fmla="*/ 2056736 h 2437511"/>
              <a:gd name="connsiteX3-277" fmla="*/ 4908200 w 7614819"/>
              <a:gd name="connsiteY3-278" fmla="*/ 1741700 h 2437511"/>
              <a:gd name="connsiteX4-279" fmla="*/ 4012453 w 7614819"/>
              <a:gd name="connsiteY4-280" fmla="*/ 1852047 h 2437511"/>
              <a:gd name="connsiteX5-281" fmla="*/ 3293564 w 7614819"/>
              <a:gd name="connsiteY5-282" fmla="*/ 2115971 h 2437511"/>
              <a:gd name="connsiteX6-283" fmla="*/ 900660 w 7614819"/>
              <a:gd name="connsiteY6-284" fmla="*/ 2196697 h 2437511"/>
              <a:gd name="connsiteX7-285" fmla="*/ 464143 w 7614819"/>
              <a:gd name="connsiteY7-286" fmla="*/ 1795998 h 2437511"/>
              <a:gd name="connsiteX8-287" fmla="*/ 100508 w 7614819"/>
              <a:gd name="connsiteY8-288" fmla="*/ 1001057 h 2437511"/>
              <a:gd name="connsiteX9-289" fmla="*/ 1210 w 7614819"/>
              <a:gd name="connsiteY9-290" fmla="*/ 0 h 2437511"/>
              <a:gd name="connsiteX0-291" fmla="*/ 7514311 w 7514311"/>
              <a:gd name="connsiteY0-292" fmla="*/ 1045327 h 1436454"/>
              <a:gd name="connsiteX1-293" fmla="*/ 6194528 w 7514311"/>
              <a:gd name="connsiteY1-294" fmla="*/ 1260092 h 1436454"/>
              <a:gd name="connsiteX2-295" fmla="*/ 5773470 w 7514311"/>
              <a:gd name="connsiteY2-296" fmla="*/ 1055679 h 1436454"/>
              <a:gd name="connsiteX3-297" fmla="*/ 4807692 w 7514311"/>
              <a:gd name="connsiteY3-298" fmla="*/ 740643 h 1436454"/>
              <a:gd name="connsiteX4-299" fmla="*/ 3911945 w 7514311"/>
              <a:gd name="connsiteY4-300" fmla="*/ 850990 h 1436454"/>
              <a:gd name="connsiteX5-301" fmla="*/ 3193056 w 7514311"/>
              <a:gd name="connsiteY5-302" fmla="*/ 1114914 h 1436454"/>
              <a:gd name="connsiteX6-303" fmla="*/ 800152 w 7514311"/>
              <a:gd name="connsiteY6-304" fmla="*/ 1195640 h 1436454"/>
              <a:gd name="connsiteX7-305" fmla="*/ 363635 w 7514311"/>
              <a:gd name="connsiteY7-306" fmla="*/ 794941 h 1436454"/>
              <a:gd name="connsiteX8-307" fmla="*/ 0 w 7514311"/>
              <a:gd name="connsiteY8-308" fmla="*/ 0 h 1436454"/>
              <a:gd name="connsiteX0-309" fmla="*/ 7150676 w 7150676"/>
              <a:gd name="connsiteY0-310" fmla="*/ 311933 h 703060"/>
              <a:gd name="connsiteX1-311" fmla="*/ 5830893 w 7150676"/>
              <a:gd name="connsiteY1-312" fmla="*/ 526698 h 703060"/>
              <a:gd name="connsiteX2-313" fmla="*/ 5409835 w 7150676"/>
              <a:gd name="connsiteY2-314" fmla="*/ 322285 h 703060"/>
              <a:gd name="connsiteX3-315" fmla="*/ 4444057 w 7150676"/>
              <a:gd name="connsiteY3-316" fmla="*/ 7249 h 703060"/>
              <a:gd name="connsiteX4-317" fmla="*/ 3548310 w 7150676"/>
              <a:gd name="connsiteY4-318" fmla="*/ 117596 h 703060"/>
              <a:gd name="connsiteX5-319" fmla="*/ 2829421 w 7150676"/>
              <a:gd name="connsiteY5-320" fmla="*/ 381520 h 703060"/>
              <a:gd name="connsiteX6-321" fmla="*/ 436517 w 7150676"/>
              <a:gd name="connsiteY6-322" fmla="*/ 462246 h 703060"/>
              <a:gd name="connsiteX7-323" fmla="*/ 0 w 7150676"/>
              <a:gd name="connsiteY7-324" fmla="*/ 61547 h 703060"/>
              <a:gd name="connsiteX0-325" fmla="*/ 6714159 w 6714159"/>
              <a:gd name="connsiteY0-326" fmla="*/ 311933 h 703060"/>
              <a:gd name="connsiteX1-327" fmla="*/ 5394376 w 6714159"/>
              <a:gd name="connsiteY1-328" fmla="*/ 526698 h 703060"/>
              <a:gd name="connsiteX2-329" fmla="*/ 4973318 w 6714159"/>
              <a:gd name="connsiteY2-330" fmla="*/ 322285 h 703060"/>
              <a:gd name="connsiteX3-331" fmla="*/ 4007540 w 6714159"/>
              <a:gd name="connsiteY3-332" fmla="*/ 7249 h 703060"/>
              <a:gd name="connsiteX4-333" fmla="*/ 3111793 w 6714159"/>
              <a:gd name="connsiteY4-334" fmla="*/ 117596 h 703060"/>
              <a:gd name="connsiteX5-335" fmla="*/ 2392904 w 6714159"/>
              <a:gd name="connsiteY5-336" fmla="*/ 381520 h 703060"/>
              <a:gd name="connsiteX6-337" fmla="*/ 0 w 6714159"/>
              <a:gd name="connsiteY6-338" fmla="*/ 462246 h 703060"/>
              <a:gd name="connsiteX0-339" fmla="*/ 5394376 w 5394376"/>
              <a:gd name="connsiteY0-340" fmla="*/ 526698 h 703060"/>
              <a:gd name="connsiteX1-341" fmla="*/ 4973318 w 5394376"/>
              <a:gd name="connsiteY1-342" fmla="*/ 322285 h 703060"/>
              <a:gd name="connsiteX2-343" fmla="*/ 4007540 w 5394376"/>
              <a:gd name="connsiteY2-344" fmla="*/ 7249 h 703060"/>
              <a:gd name="connsiteX3-345" fmla="*/ 3111793 w 5394376"/>
              <a:gd name="connsiteY3-346" fmla="*/ 117596 h 703060"/>
              <a:gd name="connsiteX4-347" fmla="*/ 2392904 w 5394376"/>
              <a:gd name="connsiteY4-348" fmla="*/ 381520 h 703060"/>
              <a:gd name="connsiteX5-349" fmla="*/ 0 w 5394376"/>
              <a:gd name="connsiteY5-350" fmla="*/ 462246 h 7030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1" name="Text Placeholder 30"/>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GB"/>
              <a:t>Click to edit Master text styles</a:t>
            </a:r>
            <a:endParaRPr lang="en-GB"/>
          </a:p>
          <a:p>
            <a:pPr lvl="1" rtl="0"/>
            <a:r>
              <a:rPr lang="en-GB"/>
              <a:t>Second level</a:t>
            </a:r>
            <a:endParaRPr lang="en-GB"/>
          </a:p>
        </p:txBody>
      </p:sp>
      <p:sp>
        <p:nvSpPr>
          <p:cNvPr id="29" name="Text Placeholder 28"/>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GB"/>
              <a:t>Click to edit Master text styles</a:t>
            </a:r>
            <a:endParaRPr lang="en-GB"/>
          </a:p>
          <a:p>
            <a:pPr lvl="1" rtl="0"/>
            <a:r>
              <a:rPr lang="en-GB"/>
              <a:t>Second level</a:t>
            </a:r>
            <a:endParaRPr lang="en-GB"/>
          </a:p>
        </p:txBody>
      </p:sp>
      <p:sp>
        <p:nvSpPr>
          <p:cNvPr id="30" name="Text Placeholder 29"/>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GB"/>
              <a:t>Click to edit Master text styles</a:t>
            </a:r>
            <a:endParaRPr lang="en-GB"/>
          </a:p>
          <a:p>
            <a:pPr lvl="1" rtl="0"/>
            <a:r>
              <a:rPr lang="en-GB"/>
              <a:t>Second level</a:t>
            </a:r>
            <a:endParaRPr lang="en-GB"/>
          </a:p>
        </p:txBody>
      </p:sp>
      <p:sp>
        <p:nvSpPr>
          <p:cNvPr id="32" name="Text Placeholder 31"/>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GB"/>
              <a:t>Click to edit Master text styles</a:t>
            </a:r>
            <a:endParaRPr lang="en-GB"/>
          </a:p>
          <a:p>
            <a:pPr lvl="1" rtl="0"/>
            <a:r>
              <a:rPr lang="en-GB"/>
              <a:t>Second level</a:t>
            </a:r>
            <a:endParaRPr lang="en-GB"/>
          </a:p>
        </p:txBody>
      </p:sp>
      <p:sp>
        <p:nvSpPr>
          <p:cNvPr id="33" name="Text Placeholder 32"/>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GB"/>
              <a:t>Click to edit Master text styles</a:t>
            </a:r>
            <a:endParaRPr lang="en-GB"/>
          </a:p>
          <a:p>
            <a:pPr lvl="1" rtl="0"/>
            <a:r>
              <a:rPr lang="en-GB"/>
              <a:t>Second level</a:t>
            </a:r>
            <a:endParaRPr lang="en-GB"/>
          </a:p>
        </p:txBody>
      </p:sp>
      <p:sp>
        <p:nvSpPr>
          <p:cNvPr id="52" name="Title 1"/>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6" name="Freeform: Shape 15"/>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 name="Content Placeholder 3"/>
          <p:cNvSpPr>
            <a:spLocks noGrp="1"/>
          </p:cNvSpPr>
          <p:nvPr>
            <p:ph sz="half" idx="2"/>
          </p:nvPr>
        </p:nvSpPr>
        <p:spPr>
          <a:xfrm>
            <a:off x="576072" y="2350008"/>
            <a:ext cx="6464808" cy="1097280"/>
          </a:xfrm>
        </p:spPr>
        <p:txBody>
          <a:bodyPr rtlCol="0">
            <a:normAutofit/>
          </a:bodyPr>
          <a:lstStyle>
            <a:lvl1pPr marL="283210" indent="-283210">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7" name="Date Placeholder 6"/>
          <p:cNvSpPr>
            <a:spLocks noGrp="1"/>
          </p:cNvSpPr>
          <p:nvPr>
            <p:ph type="dt" sz="half" idx="10"/>
          </p:nvPr>
        </p:nvSpPr>
        <p:spPr/>
        <p:txBody>
          <a:bodyPr rtlCol="0"/>
          <a:lstStyle>
            <a:lvl1pPr>
              <a:defRPr lang="en-GB">
                <a:solidFill>
                  <a:schemeClr val="accent1"/>
                </a:solidFill>
              </a:defRPr>
            </a:lvl1pPr>
          </a:lstStyle>
          <a:p>
            <a:pPr rtl="0"/>
            <a:r>
              <a:rPr lang="en-GB"/>
              <a:t>20XX</a:t>
            </a:r>
            <a:endParaRPr lang="en-GB"/>
          </a:p>
        </p:txBody>
      </p:sp>
      <p:sp>
        <p:nvSpPr>
          <p:cNvPr id="8" name="Footer Placeholder 7"/>
          <p:cNvSpPr>
            <a:spLocks noGrp="1"/>
          </p:cNvSpPr>
          <p:nvPr>
            <p:ph type="ftr" sz="quarter" idx="11"/>
          </p:nvPr>
        </p:nvSpPr>
        <p:spPr/>
        <p:txBody>
          <a:bodyPr rtlCol="0"/>
          <a:lstStyle>
            <a:lvl1pPr>
              <a:defRPr lang="en-GB">
                <a:solidFill>
                  <a:schemeClr val="accent1"/>
                </a:solidFill>
              </a:defRPr>
            </a:lvl1pPr>
          </a:lstStyle>
          <a:p>
            <a:pPr rtl="0"/>
            <a:r>
              <a:rPr lang="en-GB"/>
              <a:t>presentation title</a:t>
            </a:r>
            <a:endParaRPr lang="en-GB"/>
          </a:p>
        </p:txBody>
      </p:sp>
      <p:sp>
        <p:nvSpPr>
          <p:cNvPr id="9" name="Slide Number Placeholder 8"/>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fld>
            <a:endParaRPr lang="en-GB" dirty="0"/>
          </a:p>
        </p:txBody>
      </p:sp>
      <p:sp>
        <p:nvSpPr>
          <p:cNvPr id="30" name="Freeform: Shape 29"/>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 name="Text Placeholder 2"/>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endParaRPr lang="en-GB"/>
          </a:p>
        </p:txBody>
      </p:sp>
      <p:sp>
        <p:nvSpPr>
          <p:cNvPr id="5" name="Text Placeholder 4"/>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endParaRPr lang="en-GB"/>
          </a:p>
        </p:txBody>
      </p:sp>
      <p:sp>
        <p:nvSpPr>
          <p:cNvPr id="6" name="Content Placeholder 5"/>
          <p:cNvSpPr>
            <a:spLocks noGrp="1"/>
          </p:cNvSpPr>
          <p:nvPr>
            <p:ph sz="quarter" idx="4"/>
          </p:nvPr>
        </p:nvSpPr>
        <p:spPr>
          <a:xfrm>
            <a:off x="576072" y="3995928"/>
            <a:ext cx="6464808" cy="1097280"/>
          </a:xfrm>
        </p:spPr>
        <p:txBody>
          <a:bodyPr rtlCol="0">
            <a:normAutofit/>
          </a:bodyPr>
          <a:lstStyle>
            <a:lvl1pPr marL="283210" indent="-283210">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31" name="Title 1"/>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endParaRPr lang="en-GB"/>
          </a:p>
        </p:txBody>
      </p:sp>
      <p:cxnSp>
        <p:nvCxnSpPr>
          <p:cNvPr id="10" name="Straight Connector 9"/>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8" name="Freeform: Shape 17"/>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 name="Text Placeholder 2"/>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endParaRPr lang="en-GB"/>
          </a:p>
        </p:txBody>
      </p:sp>
      <p:sp>
        <p:nvSpPr>
          <p:cNvPr id="4" name="Content Placeholder 3"/>
          <p:cNvSpPr>
            <a:spLocks noGrp="1"/>
          </p:cNvSpPr>
          <p:nvPr>
            <p:ph sz="half" idx="2"/>
          </p:nvPr>
        </p:nvSpPr>
        <p:spPr>
          <a:xfrm>
            <a:off x="576072" y="2505075"/>
            <a:ext cx="2944368" cy="3684588"/>
          </a:xfrm>
        </p:spPr>
        <p:txBody>
          <a:bodyPr rtlCol="0">
            <a:normAutofit/>
          </a:bodyPr>
          <a:lstStyle>
            <a:lvl1pPr marL="283210" indent="-283210">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5" name="Text Placeholder 4"/>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endParaRPr lang="en-GB"/>
          </a:p>
        </p:txBody>
      </p:sp>
      <p:sp>
        <p:nvSpPr>
          <p:cNvPr id="6" name="Content Placeholder 5"/>
          <p:cNvSpPr>
            <a:spLocks noGrp="1"/>
          </p:cNvSpPr>
          <p:nvPr>
            <p:ph sz="quarter" idx="4"/>
          </p:nvPr>
        </p:nvSpPr>
        <p:spPr>
          <a:xfrm>
            <a:off x="4782312" y="2505075"/>
            <a:ext cx="2944368" cy="3684588"/>
          </a:xfrm>
        </p:spPr>
        <p:txBody>
          <a:bodyPr rtlCol="0">
            <a:normAutofit/>
          </a:bodyPr>
          <a:lstStyle>
            <a:lvl1pPr marL="283210" indent="-283210">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7" name="Date Placeholder 6"/>
          <p:cNvSpPr>
            <a:spLocks noGrp="1"/>
          </p:cNvSpPr>
          <p:nvPr>
            <p:ph type="dt" sz="half" idx="10"/>
          </p:nvPr>
        </p:nvSpPr>
        <p:spPr/>
        <p:txBody>
          <a:bodyPr rtlCol="0"/>
          <a:lstStyle>
            <a:lvl1pPr>
              <a:defRPr lang="en-GB">
                <a:solidFill>
                  <a:schemeClr val="accent1"/>
                </a:solidFill>
              </a:defRPr>
            </a:lvl1pPr>
          </a:lstStyle>
          <a:p>
            <a:pPr rtl="0"/>
            <a:r>
              <a:rPr lang="en-GB"/>
              <a:t>20XX</a:t>
            </a:r>
            <a:endParaRPr lang="en-GB"/>
          </a:p>
        </p:txBody>
      </p:sp>
      <p:sp>
        <p:nvSpPr>
          <p:cNvPr id="8" name="Footer Placeholder 7"/>
          <p:cNvSpPr>
            <a:spLocks noGrp="1"/>
          </p:cNvSpPr>
          <p:nvPr>
            <p:ph type="ftr" sz="quarter" idx="11"/>
          </p:nvPr>
        </p:nvSpPr>
        <p:spPr/>
        <p:txBody>
          <a:bodyPr rtlCol="0"/>
          <a:lstStyle>
            <a:lvl1pPr>
              <a:defRPr lang="en-GB">
                <a:solidFill>
                  <a:schemeClr val="accent1"/>
                </a:solidFill>
              </a:defRPr>
            </a:lvl1pPr>
          </a:lstStyle>
          <a:p>
            <a:pPr rtl="0"/>
            <a:r>
              <a:rPr lang="en-GB"/>
              <a:t>presentation title</a:t>
            </a:r>
            <a:endParaRPr lang="en-GB"/>
          </a:p>
        </p:txBody>
      </p:sp>
      <p:sp>
        <p:nvSpPr>
          <p:cNvPr id="9" name="Slide Number Placeholder 8"/>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fld>
            <a:endParaRPr lang="en-GB" dirty="0"/>
          </a:p>
        </p:txBody>
      </p:sp>
      <p:sp>
        <p:nvSpPr>
          <p:cNvPr id="29" name="Title 1"/>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endParaRPr lang="en-GB"/>
          </a:p>
        </p:txBody>
      </p:sp>
      <p:sp>
        <p:nvSpPr>
          <p:cNvPr id="30" name="Text Placeholder 4"/>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GB"/>
              <a:t>Click to edit Master text styles</a:t>
            </a:r>
            <a:endParaRPr lang="en-GB"/>
          </a:p>
        </p:txBody>
      </p:sp>
      <p:sp>
        <p:nvSpPr>
          <p:cNvPr id="31" name="Content Placeholder 5"/>
          <p:cNvSpPr>
            <a:spLocks noGrp="1"/>
          </p:cNvSpPr>
          <p:nvPr>
            <p:ph sz="quarter" idx="14"/>
          </p:nvPr>
        </p:nvSpPr>
        <p:spPr>
          <a:xfrm>
            <a:off x="8860536" y="2492438"/>
            <a:ext cx="2944368" cy="3684588"/>
          </a:xfrm>
        </p:spPr>
        <p:txBody>
          <a:bodyPr rtlCol="0">
            <a:normAutofit/>
          </a:bodyPr>
          <a:lstStyle>
            <a:lvl1pPr marL="283210" indent="-283210">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cxnSp>
        <p:nvCxnSpPr>
          <p:cNvPr id="33" name="Straight Connector 32"/>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 name="Text Placeholder 3"/>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GB"/>
              <a:t>Click to edit Master text styles</a:t>
            </a:r>
            <a:endParaRPr lang="en-GB"/>
          </a:p>
        </p:txBody>
      </p:sp>
      <p:sp>
        <p:nvSpPr>
          <p:cNvPr id="5" name="Date Placeholder 4"/>
          <p:cNvSpPr>
            <a:spLocks noGrp="1"/>
          </p:cNvSpPr>
          <p:nvPr>
            <p:ph type="dt" sz="half" idx="10"/>
          </p:nvPr>
        </p:nvSpPr>
        <p:spPr/>
        <p:txBody>
          <a:bodyPr rtlCol="0"/>
          <a:lstStyle>
            <a:defPPr>
              <a:defRPr lang="en-GB"/>
            </a:defPPr>
          </a:lstStyle>
          <a:p>
            <a:pPr rtl="0"/>
            <a:r>
              <a:rPr lang="en-GB"/>
              <a:t>20XX</a:t>
            </a:r>
            <a:endParaRPr lang="en-GB"/>
          </a:p>
        </p:txBody>
      </p:sp>
      <p:sp>
        <p:nvSpPr>
          <p:cNvPr id="6" name="Footer Placeholder 5"/>
          <p:cNvSpPr>
            <a:spLocks noGrp="1"/>
          </p:cNvSpPr>
          <p:nvPr>
            <p:ph type="ftr" sz="quarter" idx="11"/>
          </p:nvPr>
        </p:nvSpPr>
        <p:spPr/>
        <p:txBody>
          <a:bodyPr rtlCol="0"/>
          <a:lstStyle>
            <a:defPPr>
              <a:defRPr lang="en-GB"/>
            </a:defPPr>
          </a:lstStyle>
          <a:p>
            <a:pPr rtl="0"/>
            <a:r>
              <a:rPr lang="en-GB"/>
              <a:t>presentation title</a:t>
            </a:r>
            <a:endParaRPr lang="en-GB"/>
          </a:p>
        </p:txBody>
      </p:sp>
      <p:sp>
        <p:nvSpPr>
          <p:cNvPr id="7" name="Slide Number Placeholder 6"/>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
        <p:nvSpPr>
          <p:cNvPr id="2" name="Title 1"/>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endParaRPr lang="en-GB"/>
          </a:p>
        </p:txBody>
      </p:sp>
      <p:sp>
        <p:nvSpPr>
          <p:cNvPr id="48" name="Freeform: Shape 47"/>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1" fmla="*/ 6277387 w 6368827"/>
              <a:gd name="connsiteY0-2" fmla="*/ 161058 h 5139475"/>
              <a:gd name="connsiteX1-3" fmla="*/ 6277387 w 6368827"/>
              <a:gd name="connsiteY1-4" fmla="*/ 5139475 h 5139475"/>
              <a:gd name="connsiteX2-5" fmla="*/ 6189863 w 6368827"/>
              <a:gd name="connsiteY2-6" fmla="*/ 5129509 h 5139475"/>
              <a:gd name="connsiteX3-7" fmla="*/ 4906960 w 6368827"/>
              <a:gd name="connsiteY3-8" fmla="*/ 4685637 h 5139475"/>
              <a:gd name="connsiteX4-9" fmla="*/ 4226890 w 6368827"/>
              <a:gd name="connsiteY4-10" fmla="*/ 4354477 h 5139475"/>
              <a:gd name="connsiteX5-11" fmla="*/ 3327755 w 6368827"/>
              <a:gd name="connsiteY5-12" fmla="*/ 4156387 h 5139475"/>
              <a:gd name="connsiteX6-13" fmla="*/ 2255512 w 6368827"/>
              <a:gd name="connsiteY6-14" fmla="*/ 4368944 h 5139475"/>
              <a:gd name="connsiteX7-15" fmla="*/ 1772151 w 6368827"/>
              <a:gd name="connsiteY7-16" fmla="*/ 4527459 h 5139475"/>
              <a:gd name="connsiteX8-17" fmla="*/ 459735 w 6368827"/>
              <a:gd name="connsiteY8-18" fmla="*/ 4184363 h 5139475"/>
              <a:gd name="connsiteX9-19" fmla="*/ 608 w 6368827"/>
              <a:gd name="connsiteY9-20" fmla="*/ 3162067 h 5139475"/>
              <a:gd name="connsiteX10-21" fmla="*/ 686493 w 6368827"/>
              <a:gd name="connsiteY10-22" fmla="*/ 1710481 h 5139475"/>
              <a:gd name="connsiteX11-23" fmla="*/ 1254673 w 6368827"/>
              <a:gd name="connsiteY11-24" fmla="*/ 1269348 h 5139475"/>
              <a:gd name="connsiteX12-25" fmla="*/ 3265771 w 6368827"/>
              <a:gd name="connsiteY12-26" fmla="*/ 265022 h 5139475"/>
              <a:gd name="connsiteX13-27" fmla="*/ 4889012 w 6368827"/>
              <a:gd name="connsiteY13-28" fmla="*/ 662 h 5139475"/>
              <a:gd name="connsiteX14-29" fmla="*/ 5445687 w 6368827"/>
              <a:gd name="connsiteY14-30" fmla="*/ 20567 h 5139475"/>
              <a:gd name="connsiteX15-31" fmla="*/ 6007952 w 6368827"/>
              <a:gd name="connsiteY15-32" fmla="*/ 99852 h 5139475"/>
              <a:gd name="connsiteX16-33" fmla="*/ 6368827 w 6368827"/>
              <a:gd name="connsiteY16-34" fmla="*/ 252498 h 5139475"/>
              <a:gd name="connsiteX0-35" fmla="*/ 6277387 w 6368827"/>
              <a:gd name="connsiteY0-36" fmla="*/ 5139475 h 5139475"/>
              <a:gd name="connsiteX1-37" fmla="*/ 6189863 w 6368827"/>
              <a:gd name="connsiteY1-38" fmla="*/ 5129509 h 5139475"/>
              <a:gd name="connsiteX2-39" fmla="*/ 4906960 w 6368827"/>
              <a:gd name="connsiteY2-40" fmla="*/ 4685637 h 5139475"/>
              <a:gd name="connsiteX3-41" fmla="*/ 4226890 w 6368827"/>
              <a:gd name="connsiteY3-42" fmla="*/ 4354477 h 5139475"/>
              <a:gd name="connsiteX4-43" fmla="*/ 3327755 w 6368827"/>
              <a:gd name="connsiteY4-44" fmla="*/ 4156387 h 5139475"/>
              <a:gd name="connsiteX5-45" fmla="*/ 2255512 w 6368827"/>
              <a:gd name="connsiteY5-46" fmla="*/ 4368944 h 5139475"/>
              <a:gd name="connsiteX6-47" fmla="*/ 1772151 w 6368827"/>
              <a:gd name="connsiteY6-48" fmla="*/ 4527459 h 5139475"/>
              <a:gd name="connsiteX7-49" fmla="*/ 459735 w 6368827"/>
              <a:gd name="connsiteY7-50" fmla="*/ 4184363 h 5139475"/>
              <a:gd name="connsiteX8-51" fmla="*/ 608 w 6368827"/>
              <a:gd name="connsiteY8-52" fmla="*/ 3162067 h 5139475"/>
              <a:gd name="connsiteX9-53" fmla="*/ 686493 w 6368827"/>
              <a:gd name="connsiteY9-54" fmla="*/ 1710481 h 5139475"/>
              <a:gd name="connsiteX10-55" fmla="*/ 1254673 w 6368827"/>
              <a:gd name="connsiteY10-56" fmla="*/ 1269348 h 5139475"/>
              <a:gd name="connsiteX11-57" fmla="*/ 3265771 w 6368827"/>
              <a:gd name="connsiteY11-58" fmla="*/ 265022 h 5139475"/>
              <a:gd name="connsiteX12-59" fmla="*/ 4889012 w 6368827"/>
              <a:gd name="connsiteY12-60" fmla="*/ 662 h 5139475"/>
              <a:gd name="connsiteX13-61" fmla="*/ 5445687 w 6368827"/>
              <a:gd name="connsiteY13-62" fmla="*/ 20567 h 5139475"/>
              <a:gd name="connsiteX14-63" fmla="*/ 6007952 w 6368827"/>
              <a:gd name="connsiteY14-64" fmla="*/ 99852 h 5139475"/>
              <a:gd name="connsiteX15-65" fmla="*/ 6368827 w 6368827"/>
              <a:gd name="connsiteY15-66" fmla="*/ 252498 h 5139475"/>
              <a:gd name="connsiteX0-67" fmla="*/ 6189863 w 6368827"/>
              <a:gd name="connsiteY0-68" fmla="*/ 5129509 h 5129509"/>
              <a:gd name="connsiteX1-69" fmla="*/ 4906960 w 6368827"/>
              <a:gd name="connsiteY1-70" fmla="*/ 4685637 h 5129509"/>
              <a:gd name="connsiteX2-71" fmla="*/ 4226890 w 6368827"/>
              <a:gd name="connsiteY2-72" fmla="*/ 4354477 h 5129509"/>
              <a:gd name="connsiteX3-73" fmla="*/ 3327755 w 6368827"/>
              <a:gd name="connsiteY3-74" fmla="*/ 4156387 h 5129509"/>
              <a:gd name="connsiteX4-75" fmla="*/ 2255512 w 6368827"/>
              <a:gd name="connsiteY4-76" fmla="*/ 4368944 h 5129509"/>
              <a:gd name="connsiteX5-77" fmla="*/ 1772151 w 6368827"/>
              <a:gd name="connsiteY5-78" fmla="*/ 4527459 h 5129509"/>
              <a:gd name="connsiteX6-79" fmla="*/ 459735 w 6368827"/>
              <a:gd name="connsiteY6-80" fmla="*/ 4184363 h 5129509"/>
              <a:gd name="connsiteX7-81" fmla="*/ 608 w 6368827"/>
              <a:gd name="connsiteY7-82" fmla="*/ 3162067 h 5129509"/>
              <a:gd name="connsiteX8-83" fmla="*/ 686493 w 6368827"/>
              <a:gd name="connsiteY8-84" fmla="*/ 1710481 h 5129509"/>
              <a:gd name="connsiteX9-85" fmla="*/ 1254673 w 6368827"/>
              <a:gd name="connsiteY9-86" fmla="*/ 1269348 h 5129509"/>
              <a:gd name="connsiteX10-87" fmla="*/ 3265771 w 6368827"/>
              <a:gd name="connsiteY10-88" fmla="*/ 265022 h 5129509"/>
              <a:gd name="connsiteX11-89" fmla="*/ 4889012 w 6368827"/>
              <a:gd name="connsiteY11-90" fmla="*/ 662 h 5129509"/>
              <a:gd name="connsiteX12-91" fmla="*/ 5445687 w 6368827"/>
              <a:gd name="connsiteY12-92" fmla="*/ 20567 h 5129509"/>
              <a:gd name="connsiteX13-93" fmla="*/ 6007952 w 6368827"/>
              <a:gd name="connsiteY13-94" fmla="*/ 99852 h 5129509"/>
              <a:gd name="connsiteX14-95" fmla="*/ 6368827 w 6368827"/>
              <a:gd name="connsiteY14-96" fmla="*/ 252498 h 5129509"/>
              <a:gd name="connsiteX0-97" fmla="*/ 6189863 w 6189863"/>
              <a:gd name="connsiteY0-98" fmla="*/ 5129509 h 5129509"/>
              <a:gd name="connsiteX1-99" fmla="*/ 4906960 w 6189863"/>
              <a:gd name="connsiteY1-100" fmla="*/ 4685637 h 5129509"/>
              <a:gd name="connsiteX2-101" fmla="*/ 4226890 w 6189863"/>
              <a:gd name="connsiteY2-102" fmla="*/ 4354477 h 5129509"/>
              <a:gd name="connsiteX3-103" fmla="*/ 3327755 w 6189863"/>
              <a:gd name="connsiteY3-104" fmla="*/ 4156387 h 5129509"/>
              <a:gd name="connsiteX4-105" fmla="*/ 2255512 w 6189863"/>
              <a:gd name="connsiteY4-106" fmla="*/ 4368944 h 5129509"/>
              <a:gd name="connsiteX5-107" fmla="*/ 1772151 w 6189863"/>
              <a:gd name="connsiteY5-108" fmla="*/ 4527459 h 5129509"/>
              <a:gd name="connsiteX6-109" fmla="*/ 459735 w 6189863"/>
              <a:gd name="connsiteY6-110" fmla="*/ 4184363 h 5129509"/>
              <a:gd name="connsiteX7-111" fmla="*/ 608 w 6189863"/>
              <a:gd name="connsiteY7-112" fmla="*/ 3162067 h 5129509"/>
              <a:gd name="connsiteX8-113" fmla="*/ 686493 w 6189863"/>
              <a:gd name="connsiteY8-114" fmla="*/ 1710481 h 5129509"/>
              <a:gd name="connsiteX9-115" fmla="*/ 1254673 w 6189863"/>
              <a:gd name="connsiteY9-116" fmla="*/ 1269348 h 5129509"/>
              <a:gd name="connsiteX10-117" fmla="*/ 3265771 w 6189863"/>
              <a:gd name="connsiteY10-118" fmla="*/ 265022 h 5129509"/>
              <a:gd name="connsiteX11-119" fmla="*/ 4889012 w 6189863"/>
              <a:gd name="connsiteY11-120" fmla="*/ 662 h 5129509"/>
              <a:gd name="connsiteX12-121" fmla="*/ 5445687 w 6189863"/>
              <a:gd name="connsiteY12-122" fmla="*/ 20567 h 5129509"/>
              <a:gd name="connsiteX13-123" fmla="*/ 6007952 w 6189863"/>
              <a:gd name="connsiteY13-124" fmla="*/ 99852 h 5129509"/>
              <a:gd name="connsiteX0-125" fmla="*/ 6220343 w 6220343"/>
              <a:gd name="connsiteY0-126" fmla="*/ 5133319 h 5133319"/>
              <a:gd name="connsiteX1-127" fmla="*/ 4906960 w 6220343"/>
              <a:gd name="connsiteY1-128" fmla="*/ 4685637 h 5133319"/>
              <a:gd name="connsiteX2-129" fmla="*/ 4226890 w 6220343"/>
              <a:gd name="connsiteY2-130" fmla="*/ 4354477 h 5133319"/>
              <a:gd name="connsiteX3-131" fmla="*/ 3327755 w 6220343"/>
              <a:gd name="connsiteY3-132" fmla="*/ 4156387 h 5133319"/>
              <a:gd name="connsiteX4-133" fmla="*/ 2255512 w 6220343"/>
              <a:gd name="connsiteY4-134" fmla="*/ 4368944 h 5133319"/>
              <a:gd name="connsiteX5-135" fmla="*/ 1772151 w 6220343"/>
              <a:gd name="connsiteY5-136" fmla="*/ 4527459 h 5133319"/>
              <a:gd name="connsiteX6-137" fmla="*/ 459735 w 6220343"/>
              <a:gd name="connsiteY6-138" fmla="*/ 4184363 h 5133319"/>
              <a:gd name="connsiteX7-139" fmla="*/ 608 w 6220343"/>
              <a:gd name="connsiteY7-140" fmla="*/ 3162067 h 5133319"/>
              <a:gd name="connsiteX8-141" fmla="*/ 686493 w 6220343"/>
              <a:gd name="connsiteY8-142" fmla="*/ 1710481 h 5133319"/>
              <a:gd name="connsiteX9-143" fmla="*/ 1254673 w 6220343"/>
              <a:gd name="connsiteY9-144" fmla="*/ 1269348 h 5133319"/>
              <a:gd name="connsiteX10-145" fmla="*/ 3265771 w 6220343"/>
              <a:gd name="connsiteY10-146" fmla="*/ 265022 h 5133319"/>
              <a:gd name="connsiteX11-147" fmla="*/ 4889012 w 6220343"/>
              <a:gd name="connsiteY11-148" fmla="*/ 662 h 5133319"/>
              <a:gd name="connsiteX12-149" fmla="*/ 5445687 w 6220343"/>
              <a:gd name="connsiteY12-150" fmla="*/ 20567 h 5133319"/>
              <a:gd name="connsiteX13-151" fmla="*/ 6007952 w 6220343"/>
              <a:gd name="connsiteY13-152" fmla="*/ 99852 h 5133319"/>
              <a:gd name="connsiteX0-153" fmla="*/ 6243203 w 6243203"/>
              <a:gd name="connsiteY0-154" fmla="*/ 5137129 h 5137129"/>
              <a:gd name="connsiteX1-155" fmla="*/ 4906960 w 6243203"/>
              <a:gd name="connsiteY1-156" fmla="*/ 4685637 h 5137129"/>
              <a:gd name="connsiteX2-157" fmla="*/ 4226890 w 6243203"/>
              <a:gd name="connsiteY2-158" fmla="*/ 4354477 h 5137129"/>
              <a:gd name="connsiteX3-159" fmla="*/ 3327755 w 6243203"/>
              <a:gd name="connsiteY3-160" fmla="*/ 4156387 h 5137129"/>
              <a:gd name="connsiteX4-161" fmla="*/ 2255512 w 6243203"/>
              <a:gd name="connsiteY4-162" fmla="*/ 4368944 h 5137129"/>
              <a:gd name="connsiteX5-163" fmla="*/ 1772151 w 6243203"/>
              <a:gd name="connsiteY5-164" fmla="*/ 4527459 h 5137129"/>
              <a:gd name="connsiteX6-165" fmla="*/ 459735 w 6243203"/>
              <a:gd name="connsiteY6-166" fmla="*/ 4184363 h 5137129"/>
              <a:gd name="connsiteX7-167" fmla="*/ 608 w 6243203"/>
              <a:gd name="connsiteY7-168" fmla="*/ 3162067 h 5137129"/>
              <a:gd name="connsiteX8-169" fmla="*/ 686493 w 6243203"/>
              <a:gd name="connsiteY8-170" fmla="*/ 1710481 h 5137129"/>
              <a:gd name="connsiteX9-171" fmla="*/ 1254673 w 6243203"/>
              <a:gd name="connsiteY9-172" fmla="*/ 1269348 h 5137129"/>
              <a:gd name="connsiteX10-173" fmla="*/ 3265771 w 6243203"/>
              <a:gd name="connsiteY10-174" fmla="*/ 265022 h 5137129"/>
              <a:gd name="connsiteX11-175" fmla="*/ 4889012 w 6243203"/>
              <a:gd name="connsiteY11-176" fmla="*/ 662 h 5137129"/>
              <a:gd name="connsiteX12-177" fmla="*/ 5445687 w 6243203"/>
              <a:gd name="connsiteY12-178" fmla="*/ 20567 h 5137129"/>
              <a:gd name="connsiteX13-179" fmla="*/ 6007952 w 6243203"/>
              <a:gd name="connsiteY13-180" fmla="*/ 99852 h 51371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2" name="Picture Placeholder 41"/>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GB"/>
              <a:t>Click icon to add picture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2" name="Title 1"/>
          <p:cNvSpPr>
            <a:spLocks noGrp="1"/>
          </p:cNvSpPr>
          <p:nvPr>
            <p:ph type="ctrTitle" hasCustomPrompt="1"/>
          </p:nvPr>
        </p:nvSpPr>
        <p:spPr>
          <a:xfrm>
            <a:off x="1524000" y="1170432"/>
            <a:ext cx="9144000" cy="2387600"/>
          </a:xfrm>
        </p:spPr>
        <p:txBody>
          <a:bodyPr rtlCol="0" anchor="b"/>
          <a:lstStyle>
            <a:lvl1pPr algn="ctr">
              <a:defRPr lang="en-GB" sz="6000"/>
            </a:lvl1pPr>
          </a:lstStyle>
          <a:p>
            <a:pPr rtl="0"/>
            <a:r>
              <a:rPr lang="en-GB"/>
              <a:t>click to edit master title style</a:t>
            </a:r>
            <a:endParaRPr lang="en-GB"/>
          </a:p>
        </p:txBody>
      </p:sp>
      <p:sp>
        <p:nvSpPr>
          <p:cNvPr id="3" name="Subtitle 2"/>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GB"/>
              <a:t>Click to edit Master subtitle style</a:t>
            </a:r>
            <a:endParaRPr lang="en-GB"/>
          </a:p>
        </p:txBody>
      </p:sp>
      <p:sp>
        <p:nvSpPr>
          <p:cNvPr id="16" name="Freeform: Shape 15"/>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5"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rtlCol="0"/>
          <a:lstStyle>
            <a:defPPr>
              <a:defRPr lang="en-GB"/>
            </a:def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4" name="Content Placeholder 3"/>
          <p:cNvSpPr>
            <a:spLocks noGrp="1"/>
          </p:cNvSpPr>
          <p:nvPr>
            <p:ph sz="half" idx="2"/>
          </p:nvPr>
        </p:nvSpPr>
        <p:spPr>
          <a:xfrm>
            <a:off x="6172200" y="1825625"/>
            <a:ext cx="5181600" cy="4351338"/>
          </a:xfrm>
        </p:spPr>
        <p:txBody>
          <a:bodyPr rtlCol="0"/>
          <a:lstStyle>
            <a:defPPr>
              <a:defRPr lang="en-GB"/>
            </a:def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5" name="Date Placeholder 4"/>
          <p:cNvSpPr>
            <a:spLocks noGrp="1"/>
          </p:cNvSpPr>
          <p:nvPr>
            <p:ph type="dt" sz="half" idx="10"/>
          </p:nvPr>
        </p:nvSpPr>
        <p:spPr/>
        <p:txBody>
          <a:bodyPr rtlCol="0"/>
          <a:lstStyle>
            <a:defPPr>
              <a:defRPr lang="en-GB"/>
            </a:defPPr>
          </a:lstStyle>
          <a:p>
            <a:pPr rtl="0"/>
            <a:r>
              <a:rPr lang="en-GB"/>
              <a:t>20XX</a:t>
            </a:r>
            <a:endParaRPr lang="en-GB"/>
          </a:p>
        </p:txBody>
      </p:sp>
      <p:sp>
        <p:nvSpPr>
          <p:cNvPr id="6" name="Footer Placeholder 5"/>
          <p:cNvSpPr>
            <a:spLocks noGrp="1"/>
          </p:cNvSpPr>
          <p:nvPr>
            <p:ph type="ftr" sz="quarter" idx="11"/>
          </p:nvPr>
        </p:nvSpPr>
        <p:spPr/>
        <p:txBody>
          <a:bodyPr rtlCol="0"/>
          <a:lstStyle>
            <a:defPPr>
              <a:defRPr lang="en-GB"/>
            </a:defPPr>
          </a:lstStyle>
          <a:p>
            <a:pPr rtl="0"/>
            <a:r>
              <a:rPr lang="en-GB"/>
              <a:t>presentation title</a:t>
            </a:r>
            <a:endParaRPr lang="en-GB"/>
          </a:p>
        </p:txBody>
      </p:sp>
      <p:sp>
        <p:nvSpPr>
          <p:cNvPr id="7" name="Slide Number Placeholder 6"/>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8" name="Title 1"/>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7" name="Freeform: Shape 6"/>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 name="Date Placeholder 1"/>
          <p:cNvSpPr>
            <a:spLocks noGrp="1"/>
          </p:cNvSpPr>
          <p:nvPr>
            <p:ph type="dt" sz="half" idx="10"/>
          </p:nvPr>
        </p:nvSpPr>
        <p:spPr/>
        <p:txBody>
          <a:bodyPr rtlCol="0"/>
          <a:lstStyle>
            <a:defPPr>
              <a:defRPr lang="en-GB"/>
            </a:defPPr>
          </a:lstStyle>
          <a:p>
            <a:pPr rtl="0"/>
            <a:r>
              <a:rPr lang="en-GB"/>
              <a:t>20XX</a:t>
            </a:r>
            <a:endParaRPr lang="en-GB"/>
          </a:p>
        </p:txBody>
      </p:sp>
      <p:sp>
        <p:nvSpPr>
          <p:cNvPr id="3" name="Footer Placeholder 2"/>
          <p:cNvSpPr>
            <a:spLocks noGrp="1"/>
          </p:cNvSpPr>
          <p:nvPr>
            <p:ph type="ftr" sz="quarter" idx="11"/>
          </p:nvPr>
        </p:nvSpPr>
        <p:spPr/>
        <p:txBody>
          <a:bodyPr rtlCol="0"/>
          <a:lstStyle>
            <a:defPPr>
              <a:defRPr lang="en-GB"/>
            </a:defPPr>
          </a:lstStyle>
          <a:p>
            <a:pPr rtl="0"/>
            <a:r>
              <a:rPr lang="en-GB"/>
              <a:t>presentation title</a:t>
            </a:r>
            <a:endParaRPr lang="en-GB"/>
          </a:p>
        </p:txBody>
      </p:sp>
      <p:sp>
        <p:nvSpPr>
          <p:cNvPr id="4" name="Slide Number Placeholder 3"/>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
        <p:nvSpPr>
          <p:cNvPr id="5" name="Title 1"/>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 name="Title 1"/>
          <p:cNvSpPr>
            <a:spLocks noGrp="1"/>
          </p:cNvSpPr>
          <p:nvPr>
            <p:ph type="title" hasCustomPrompt="1"/>
          </p:nvPr>
        </p:nvSpPr>
        <p:spPr>
          <a:xfrm>
            <a:off x="839788" y="457200"/>
            <a:ext cx="3932237" cy="1600200"/>
          </a:xfrm>
        </p:spPr>
        <p:txBody>
          <a:bodyPr rtlCol="0" anchor="b"/>
          <a:lstStyle>
            <a:lvl1pPr>
              <a:defRPr lang="en-GB" sz="3200"/>
            </a:lvl1pPr>
          </a:lstStyle>
          <a:p>
            <a:pPr rtl="0"/>
            <a:r>
              <a:rPr lang="en-GB"/>
              <a:t>click to edit master title style</a:t>
            </a:r>
            <a:endParaRPr lang="en-GB"/>
          </a:p>
        </p:txBody>
      </p:sp>
      <p:sp>
        <p:nvSpPr>
          <p:cNvPr id="3" name="Content Placeholder 2"/>
          <p:cNvSpPr>
            <a:spLocks noGrp="1"/>
          </p:cNvSpPr>
          <p:nvPr>
            <p:ph idx="1"/>
          </p:nvPr>
        </p:nvSpPr>
        <p:spPr>
          <a:xfrm>
            <a:off x="5183188" y="987425"/>
            <a:ext cx="6172200"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GB"/>
              <a:t>Click to edit Master text styles</a:t>
            </a:r>
            <a:endParaRPr lang="en-GB"/>
          </a:p>
        </p:txBody>
      </p:sp>
      <p:sp>
        <p:nvSpPr>
          <p:cNvPr id="5" name="Date Placeholder 4"/>
          <p:cNvSpPr>
            <a:spLocks noGrp="1"/>
          </p:cNvSpPr>
          <p:nvPr>
            <p:ph type="dt" sz="half" idx="10"/>
          </p:nvPr>
        </p:nvSpPr>
        <p:spPr/>
        <p:txBody>
          <a:bodyPr rtlCol="0"/>
          <a:lstStyle>
            <a:defPPr>
              <a:defRPr lang="en-GB"/>
            </a:defPPr>
          </a:lstStyle>
          <a:p>
            <a:pPr rtl="0"/>
            <a:r>
              <a:rPr lang="en-GB"/>
              <a:t>20XX</a:t>
            </a:r>
            <a:endParaRPr lang="en-GB"/>
          </a:p>
        </p:txBody>
      </p:sp>
      <p:sp>
        <p:nvSpPr>
          <p:cNvPr id="6" name="Footer Placeholder 5"/>
          <p:cNvSpPr>
            <a:spLocks noGrp="1"/>
          </p:cNvSpPr>
          <p:nvPr>
            <p:ph type="ftr" sz="quarter" idx="11"/>
          </p:nvPr>
        </p:nvSpPr>
        <p:spPr/>
        <p:txBody>
          <a:bodyPr rtlCol="0"/>
          <a:lstStyle>
            <a:defPPr>
              <a:defRPr lang="en-GB"/>
            </a:defPPr>
          </a:lstStyle>
          <a:p>
            <a:pPr rtl="0"/>
            <a:r>
              <a:rPr lang="en-GB"/>
              <a:t>presentation title</a:t>
            </a:r>
            <a:endParaRPr lang="en-GB"/>
          </a:p>
        </p:txBody>
      </p:sp>
      <p:sp>
        <p:nvSpPr>
          <p:cNvPr id="7" name="Slide Number Placeholder 6"/>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 name="Title 1"/>
          <p:cNvSpPr>
            <a:spLocks noGrp="1"/>
          </p:cNvSpPr>
          <p:nvPr>
            <p:ph type="title" hasCustomPrompt="1"/>
          </p:nvPr>
        </p:nvSpPr>
        <p:spPr>
          <a:xfrm>
            <a:off x="704384" y="2788521"/>
            <a:ext cx="6229530" cy="1325563"/>
          </a:xfrm>
        </p:spPr>
        <p:txBody>
          <a:bodyPr rtlCol="0"/>
          <a:lstStyle>
            <a:lvl1pPr algn="ctr">
              <a:defRPr lang="en-GB">
                <a:solidFill>
                  <a:schemeClr val="accent1"/>
                </a:solidFill>
              </a:defRPr>
            </a:lvl1pPr>
          </a:lstStyle>
          <a:p>
            <a:pPr rtl="0"/>
            <a:r>
              <a:rPr lang="en-GB"/>
              <a:t>click to edit master title style</a:t>
            </a:r>
            <a:endParaRPr lang="en-GB"/>
          </a:p>
        </p:txBody>
      </p:sp>
      <p:sp>
        <p:nvSpPr>
          <p:cNvPr id="3" name="Content Placeholder 2"/>
          <p:cNvSpPr>
            <a:spLocks noGrp="1"/>
          </p:cNvSpPr>
          <p:nvPr>
            <p:ph idx="1"/>
          </p:nvPr>
        </p:nvSpPr>
        <p:spPr>
          <a:xfrm>
            <a:off x="7790688" y="1170432"/>
            <a:ext cx="4133088" cy="4351338"/>
          </a:xfrm>
        </p:spPr>
        <p:txBody>
          <a:bodyPr rtlCol="0"/>
          <a:lstStyle>
            <a:lvl1pPr marL="0" indent="0" algn="r">
              <a:buNone/>
              <a:defRPr lang="en-GB" sz="2400" cap="all" baseline="0"/>
            </a:lvl1pPr>
            <a:lvl2pPr marL="457200" indent="0" algn="r">
              <a:buNone/>
              <a:defRPr lang="en-GB" sz="1800">
                <a:latin typeface="+mj-lt"/>
              </a:defRPr>
            </a:lvl2pPr>
            <a:lvl3pPr marL="914400" indent="0" algn="r">
              <a:buNone/>
              <a:defRPr lang="en-GB"/>
            </a:lvl3pPr>
            <a:lvl4pPr marL="1371600" indent="0" algn="r">
              <a:buNone/>
              <a:defRPr lang="en-GB"/>
            </a:lvl4pPr>
            <a:lvl5pPr marL="1828800" indent="0" algn="r">
              <a:buNone/>
              <a:defRPr lang="en-GB"/>
            </a:lvl5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2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6"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endParaRPr lang="en-GB"/>
          </a:p>
        </p:txBody>
      </p:sp>
      <p:sp>
        <p:nvSpPr>
          <p:cNvPr id="4" name="Text Placeholder 3"/>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GB"/>
              <a:t>Click to edit Master text styles</a:t>
            </a:r>
            <a:endParaRPr lang="en-GB"/>
          </a:p>
        </p:txBody>
      </p:sp>
      <p:pic>
        <p:nvPicPr>
          <p:cNvPr id="9" name="Picture 8" descr="Shape, circle&#10;&#10;Description automatically generated"/>
          <p:cNvPicPr>
            <a:picLocks noChangeAspect="1"/>
          </p:cNvPicPr>
          <p:nvPr userDrawn="1"/>
        </p:nvPicPr>
        <p:blipFill rotWithShape="1">
          <a:blip r:embed="rId2"/>
          <a:srcRect r="30186" b="9728"/>
          <a:stretch>
            <a:fillRect/>
          </a:stretch>
        </p:blipFill>
        <p:spPr>
          <a:xfrm>
            <a:off x="6768197" y="1316481"/>
            <a:ext cx="4727117" cy="4998132"/>
          </a:xfrm>
          <a:prstGeom prst="rect">
            <a:avLst/>
          </a:prstGeom>
        </p:spPr>
      </p:pic>
      <p:sp>
        <p:nvSpPr>
          <p:cNvPr id="18" name="Freeform: Shape 17"/>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1" name="Picture Placeholder 20"/>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GB"/>
              <a:t>Click icon to add picture</a:t>
            </a:r>
            <a:endParaRPr lang="en-GB" dirty="0"/>
          </a:p>
        </p:txBody>
      </p:sp>
      <p:sp>
        <p:nvSpPr>
          <p:cNvPr id="5" name="Date Placeholder 4"/>
          <p:cNvSpPr>
            <a:spLocks noGrp="1"/>
          </p:cNvSpPr>
          <p:nvPr>
            <p:ph type="dt" sz="half" idx="10"/>
          </p:nvPr>
        </p:nvSpPr>
        <p:spPr/>
        <p:txBody>
          <a:bodyPr rtlCol="0"/>
          <a:lstStyle>
            <a:defPPr>
              <a:defRPr lang="en-GB"/>
            </a:defPPr>
          </a:lstStyle>
          <a:p>
            <a:pPr rtl="0"/>
            <a:r>
              <a:rPr lang="en-GB"/>
              <a:t>20XX</a:t>
            </a:r>
            <a:endParaRPr lang="en-GB"/>
          </a:p>
        </p:txBody>
      </p:sp>
      <p:sp>
        <p:nvSpPr>
          <p:cNvPr id="6" name="Footer Placeholder 5"/>
          <p:cNvSpPr>
            <a:spLocks noGrp="1"/>
          </p:cNvSpPr>
          <p:nvPr>
            <p:ph type="ftr" sz="quarter" idx="11"/>
          </p:nvPr>
        </p:nvSpPr>
        <p:spPr/>
        <p:txBody>
          <a:bodyPr rtlCol="0"/>
          <a:lstStyle>
            <a:defPPr>
              <a:defRPr lang="en-GB"/>
            </a:defPPr>
          </a:lstStyle>
          <a:p>
            <a:pPr rtl="0"/>
            <a:r>
              <a:rPr lang="en-GB"/>
              <a:t>presentation title</a:t>
            </a:r>
            <a:endParaRPr lang="en-GB"/>
          </a:p>
        </p:txBody>
      </p:sp>
      <p:sp>
        <p:nvSpPr>
          <p:cNvPr id="7" name="Slide Number Placeholder 6"/>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 name="Title 1"/>
          <p:cNvSpPr>
            <a:spLocks noGrp="1"/>
          </p:cNvSpPr>
          <p:nvPr>
            <p:ph type="title" hasCustomPrompt="1"/>
          </p:nvPr>
        </p:nvSpPr>
        <p:spPr>
          <a:xfrm>
            <a:off x="2560320" y="3078480"/>
            <a:ext cx="4840641" cy="1773555"/>
          </a:xfrm>
        </p:spPr>
        <p:txBody>
          <a:bodyPr rtlCol="0" anchor="b"/>
          <a:lstStyle>
            <a:lvl1pPr>
              <a:defRPr lang="en-GB" sz="6000">
                <a:solidFill>
                  <a:schemeClr val="accent1"/>
                </a:solidFill>
              </a:defRPr>
            </a:lvl1pPr>
          </a:lstStyle>
          <a:p>
            <a:pPr rtl="0"/>
            <a:r>
              <a:rPr lang="en-GB"/>
              <a:t>click to edit master title style</a:t>
            </a:r>
            <a:endParaRPr lang="en-GB"/>
          </a:p>
        </p:txBody>
      </p:sp>
      <p:sp>
        <p:nvSpPr>
          <p:cNvPr id="3" name="Text Placeholder 2"/>
          <p:cNvSpPr>
            <a:spLocks noGrp="1"/>
          </p:cNvSpPr>
          <p:nvPr>
            <p:ph type="body" idx="1"/>
          </p:nvPr>
        </p:nvSpPr>
        <p:spPr>
          <a:xfrm>
            <a:off x="2560320" y="4852035"/>
            <a:ext cx="4840641" cy="551411"/>
          </a:xfrm>
        </p:spPr>
        <p:txBody>
          <a:bodyPr rtlCol="0"/>
          <a:lstStyle>
            <a:lvl1pPr marL="0" indent="0">
              <a:buNone/>
              <a:defRPr lang="en-GB" sz="2400">
                <a:solidFill>
                  <a:schemeClr val="accent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GB"/>
              <a:t>Click to edit Master text styles</a:t>
            </a:r>
            <a:endParaRPr lang="en-GB"/>
          </a:p>
        </p:txBody>
      </p:sp>
      <p:sp>
        <p:nvSpPr>
          <p:cNvPr id="19" name="Freeform: Shape 18"/>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3" name="Freeform: Shape 12"/>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8" name="Freeform: Shape 27"/>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0"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3" name="Freeform: Shape 22"/>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1" fmla="*/ 2355896 w 2445269"/>
              <a:gd name="connsiteY0-2" fmla="*/ 305299 h 5176020"/>
              <a:gd name="connsiteX1-3" fmla="*/ 2355896 w 2445269"/>
              <a:gd name="connsiteY1-4" fmla="*/ 5176020 h 5176020"/>
              <a:gd name="connsiteX2-5" fmla="*/ 1257259 w 2445269"/>
              <a:gd name="connsiteY2-6" fmla="*/ 5176020 h 5176020"/>
              <a:gd name="connsiteX3-7" fmla="*/ 1235764 w 2445269"/>
              <a:gd name="connsiteY3-8" fmla="*/ 5150921 h 5176020"/>
              <a:gd name="connsiteX4-9" fmla="*/ 706756 w 2445269"/>
              <a:gd name="connsiteY4-10" fmla="*/ 4186633 h 5176020"/>
              <a:gd name="connsiteX5-11" fmla="*/ 87362 w 2445269"/>
              <a:gd name="connsiteY5-12" fmla="*/ 1347390 h 5176020"/>
              <a:gd name="connsiteX6-13" fmla="*/ 604815 w 2445269"/>
              <a:gd name="connsiteY6-14" fmla="*/ 465087 h 5176020"/>
              <a:gd name="connsiteX7-15" fmla="*/ 1426482 w 2445269"/>
              <a:gd name="connsiteY7-16" fmla="*/ 5354 h 5176020"/>
              <a:gd name="connsiteX8-17" fmla="*/ 1569604 w 2445269"/>
              <a:gd name="connsiteY8-18" fmla="*/ 930 h 5176020"/>
              <a:gd name="connsiteX9-19" fmla="*/ 2294545 w 2445269"/>
              <a:gd name="connsiteY9-20" fmla="*/ 262206 h 5176020"/>
              <a:gd name="connsiteX10-21" fmla="*/ 2445269 w 2445269"/>
              <a:gd name="connsiteY10-22" fmla="*/ 396137 h 5176020"/>
              <a:gd name="connsiteX0-23" fmla="*/ 2355896 w 2445269"/>
              <a:gd name="connsiteY0-24" fmla="*/ 5176020 h 5176020"/>
              <a:gd name="connsiteX1-25" fmla="*/ 1257259 w 2445269"/>
              <a:gd name="connsiteY1-26" fmla="*/ 5176020 h 5176020"/>
              <a:gd name="connsiteX2-27" fmla="*/ 1235764 w 2445269"/>
              <a:gd name="connsiteY2-28" fmla="*/ 5150921 h 5176020"/>
              <a:gd name="connsiteX3-29" fmla="*/ 706756 w 2445269"/>
              <a:gd name="connsiteY3-30" fmla="*/ 4186633 h 5176020"/>
              <a:gd name="connsiteX4-31" fmla="*/ 87362 w 2445269"/>
              <a:gd name="connsiteY4-32" fmla="*/ 1347390 h 5176020"/>
              <a:gd name="connsiteX5-33" fmla="*/ 604815 w 2445269"/>
              <a:gd name="connsiteY5-34" fmla="*/ 465087 h 5176020"/>
              <a:gd name="connsiteX6-35" fmla="*/ 1426482 w 2445269"/>
              <a:gd name="connsiteY6-36" fmla="*/ 5354 h 5176020"/>
              <a:gd name="connsiteX7-37" fmla="*/ 1569604 w 2445269"/>
              <a:gd name="connsiteY7-38" fmla="*/ 930 h 5176020"/>
              <a:gd name="connsiteX8-39" fmla="*/ 2294545 w 2445269"/>
              <a:gd name="connsiteY8-40" fmla="*/ 262206 h 5176020"/>
              <a:gd name="connsiteX9-41" fmla="*/ 2445269 w 2445269"/>
              <a:gd name="connsiteY9-42" fmla="*/ 396137 h 5176020"/>
              <a:gd name="connsiteX0-43" fmla="*/ 2355896 w 2440304"/>
              <a:gd name="connsiteY0-44" fmla="*/ 5176020 h 5176020"/>
              <a:gd name="connsiteX1-45" fmla="*/ 1257259 w 2440304"/>
              <a:gd name="connsiteY1-46" fmla="*/ 5176020 h 5176020"/>
              <a:gd name="connsiteX2-47" fmla="*/ 1235764 w 2440304"/>
              <a:gd name="connsiteY2-48" fmla="*/ 5150921 h 5176020"/>
              <a:gd name="connsiteX3-49" fmla="*/ 706756 w 2440304"/>
              <a:gd name="connsiteY3-50" fmla="*/ 4186633 h 5176020"/>
              <a:gd name="connsiteX4-51" fmla="*/ 87362 w 2440304"/>
              <a:gd name="connsiteY4-52" fmla="*/ 1347390 h 5176020"/>
              <a:gd name="connsiteX5-53" fmla="*/ 604815 w 2440304"/>
              <a:gd name="connsiteY5-54" fmla="*/ 465087 h 5176020"/>
              <a:gd name="connsiteX6-55" fmla="*/ 1426482 w 2440304"/>
              <a:gd name="connsiteY6-56" fmla="*/ 5354 h 5176020"/>
              <a:gd name="connsiteX7-57" fmla="*/ 1569604 w 2440304"/>
              <a:gd name="connsiteY7-58" fmla="*/ 930 h 5176020"/>
              <a:gd name="connsiteX8-59" fmla="*/ 2294545 w 2440304"/>
              <a:gd name="connsiteY8-60" fmla="*/ 262206 h 5176020"/>
              <a:gd name="connsiteX9-61" fmla="*/ 2440304 w 2440304"/>
              <a:gd name="connsiteY9-62" fmla="*/ 396137 h 5176020"/>
              <a:gd name="connsiteX0-63" fmla="*/ 2355896 w 2440304"/>
              <a:gd name="connsiteY0-64" fmla="*/ 5176020 h 5176020"/>
              <a:gd name="connsiteX1-65" fmla="*/ 1257259 w 2440304"/>
              <a:gd name="connsiteY1-66" fmla="*/ 5176020 h 5176020"/>
              <a:gd name="connsiteX2-67" fmla="*/ 1235764 w 2440304"/>
              <a:gd name="connsiteY2-68" fmla="*/ 5150921 h 5176020"/>
              <a:gd name="connsiteX3-69" fmla="*/ 706756 w 2440304"/>
              <a:gd name="connsiteY3-70" fmla="*/ 4186633 h 5176020"/>
              <a:gd name="connsiteX4-71" fmla="*/ 87362 w 2440304"/>
              <a:gd name="connsiteY4-72" fmla="*/ 1347390 h 5176020"/>
              <a:gd name="connsiteX5-73" fmla="*/ 604815 w 2440304"/>
              <a:gd name="connsiteY5-74" fmla="*/ 465087 h 5176020"/>
              <a:gd name="connsiteX6-75" fmla="*/ 1426482 w 2440304"/>
              <a:gd name="connsiteY6-76" fmla="*/ 5354 h 5176020"/>
              <a:gd name="connsiteX7-77" fmla="*/ 1569604 w 2440304"/>
              <a:gd name="connsiteY7-78" fmla="*/ 930 h 5176020"/>
              <a:gd name="connsiteX8-79" fmla="*/ 2304475 w 2440304"/>
              <a:gd name="connsiteY8-80" fmla="*/ 274822 h 5176020"/>
              <a:gd name="connsiteX9-81" fmla="*/ 2440304 w 2440304"/>
              <a:gd name="connsiteY9-82" fmla="*/ 396137 h 5176020"/>
              <a:gd name="connsiteX0-83" fmla="*/ 2355896 w 2355896"/>
              <a:gd name="connsiteY0-84" fmla="*/ 5176020 h 5176020"/>
              <a:gd name="connsiteX1-85" fmla="*/ 1257259 w 2355896"/>
              <a:gd name="connsiteY1-86" fmla="*/ 5176020 h 5176020"/>
              <a:gd name="connsiteX2-87" fmla="*/ 1235764 w 2355896"/>
              <a:gd name="connsiteY2-88" fmla="*/ 5150921 h 5176020"/>
              <a:gd name="connsiteX3-89" fmla="*/ 706756 w 2355896"/>
              <a:gd name="connsiteY3-90" fmla="*/ 4186633 h 5176020"/>
              <a:gd name="connsiteX4-91" fmla="*/ 87362 w 2355896"/>
              <a:gd name="connsiteY4-92" fmla="*/ 1347390 h 5176020"/>
              <a:gd name="connsiteX5-93" fmla="*/ 604815 w 2355896"/>
              <a:gd name="connsiteY5-94" fmla="*/ 465087 h 5176020"/>
              <a:gd name="connsiteX6-95" fmla="*/ 1426482 w 2355896"/>
              <a:gd name="connsiteY6-96" fmla="*/ 5354 h 5176020"/>
              <a:gd name="connsiteX7-97" fmla="*/ 1569604 w 2355896"/>
              <a:gd name="connsiteY7-98" fmla="*/ 930 h 5176020"/>
              <a:gd name="connsiteX8-99" fmla="*/ 2304475 w 2355896"/>
              <a:gd name="connsiteY8-100" fmla="*/ 274822 h 5176020"/>
              <a:gd name="connsiteX0-101" fmla="*/ 1257259 w 2304475"/>
              <a:gd name="connsiteY0-102" fmla="*/ 5176020 h 5176020"/>
              <a:gd name="connsiteX1-103" fmla="*/ 1235764 w 2304475"/>
              <a:gd name="connsiteY1-104" fmla="*/ 5150921 h 5176020"/>
              <a:gd name="connsiteX2-105" fmla="*/ 706756 w 2304475"/>
              <a:gd name="connsiteY2-106" fmla="*/ 4186633 h 5176020"/>
              <a:gd name="connsiteX3-107" fmla="*/ 87362 w 2304475"/>
              <a:gd name="connsiteY3-108" fmla="*/ 1347390 h 5176020"/>
              <a:gd name="connsiteX4-109" fmla="*/ 604815 w 2304475"/>
              <a:gd name="connsiteY4-110" fmla="*/ 465087 h 5176020"/>
              <a:gd name="connsiteX5-111" fmla="*/ 1426482 w 2304475"/>
              <a:gd name="connsiteY5-112" fmla="*/ 5354 h 5176020"/>
              <a:gd name="connsiteX6-113" fmla="*/ 1569604 w 2304475"/>
              <a:gd name="connsiteY6-114" fmla="*/ 930 h 5176020"/>
              <a:gd name="connsiteX7-115" fmla="*/ 2304475 w 2304475"/>
              <a:gd name="connsiteY7-116" fmla="*/ 274822 h 5176020"/>
              <a:gd name="connsiteX0-117" fmla="*/ 1235764 w 2304475"/>
              <a:gd name="connsiteY0-118" fmla="*/ 5150921 h 5150921"/>
              <a:gd name="connsiteX1-119" fmla="*/ 706756 w 2304475"/>
              <a:gd name="connsiteY1-120" fmla="*/ 4186633 h 5150921"/>
              <a:gd name="connsiteX2-121" fmla="*/ 87362 w 2304475"/>
              <a:gd name="connsiteY2-122" fmla="*/ 1347390 h 5150921"/>
              <a:gd name="connsiteX3-123" fmla="*/ 604815 w 2304475"/>
              <a:gd name="connsiteY3-124" fmla="*/ 465087 h 5150921"/>
              <a:gd name="connsiteX4-125" fmla="*/ 1426482 w 2304475"/>
              <a:gd name="connsiteY4-126" fmla="*/ 5354 h 5150921"/>
              <a:gd name="connsiteX5-127" fmla="*/ 1569604 w 2304475"/>
              <a:gd name="connsiteY5-128" fmla="*/ 930 h 5150921"/>
              <a:gd name="connsiteX6-129" fmla="*/ 2304475 w 2304475"/>
              <a:gd name="connsiteY6-130" fmla="*/ 274822 h 51509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 name="Title 1"/>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endParaRPr lang="en-GB"/>
          </a:p>
        </p:txBody>
      </p:sp>
      <p:sp>
        <p:nvSpPr>
          <p:cNvPr id="3" name="Content Placeholder 2"/>
          <p:cNvSpPr>
            <a:spLocks noGrp="1"/>
          </p:cNvSpPr>
          <p:nvPr>
            <p:ph idx="1"/>
          </p:nvPr>
        </p:nvSpPr>
        <p:spPr>
          <a:xfrm>
            <a:off x="576072" y="1901952"/>
            <a:ext cx="9363456" cy="3877056"/>
          </a:xfrm>
        </p:spPr>
        <p:txBody>
          <a:bodyPr rtlCol="0"/>
          <a:lstStyle>
            <a:defPPr>
              <a:defRPr lang="en-GB"/>
            </a:def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4" name="Date Placeholder 3"/>
          <p:cNvSpPr>
            <a:spLocks noGrp="1"/>
          </p:cNvSpPr>
          <p:nvPr>
            <p:ph type="dt" sz="half" idx="10"/>
          </p:nvPr>
        </p:nvSpPr>
        <p:spPr/>
        <p:txBody>
          <a:bodyPr rtlCol="0"/>
          <a:lstStyle>
            <a:defPPr>
              <a:defRPr lang="en-GB"/>
            </a:defPPr>
          </a:lstStyle>
          <a:p>
            <a:pPr rtl="0"/>
            <a:r>
              <a:rPr lang="en-GB"/>
              <a:t>20XX</a:t>
            </a:r>
            <a:endParaRPr lang="en-GB"/>
          </a:p>
        </p:txBody>
      </p:sp>
      <p:sp>
        <p:nvSpPr>
          <p:cNvPr id="5" name="Footer Placeholder 4"/>
          <p:cNvSpPr>
            <a:spLocks noGrp="1"/>
          </p:cNvSpPr>
          <p:nvPr>
            <p:ph type="ftr" sz="quarter" idx="11"/>
          </p:nvPr>
        </p:nvSpPr>
        <p:spPr/>
        <p:txBody>
          <a:bodyPr rtlCol="0"/>
          <a:lstStyle>
            <a:defPPr>
              <a:defRPr lang="en-GB"/>
            </a:defPPr>
          </a:lstStyle>
          <a:p>
            <a:pPr rtl="0"/>
            <a:r>
              <a:rPr lang="en-GB"/>
              <a:t>presentation title</a:t>
            </a:r>
            <a:endParaRPr lang="en-GB"/>
          </a:p>
        </p:txBody>
      </p:sp>
      <p:sp>
        <p:nvSpPr>
          <p:cNvPr id="6" name="Slide Number Placeholder 5"/>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endParaRPr lang="en-GB"/>
          </a:p>
        </p:txBody>
      </p:sp>
      <p:sp>
        <p:nvSpPr>
          <p:cNvPr id="21" name="Content Placeholder 2"/>
          <p:cNvSpPr>
            <a:spLocks noGrp="1"/>
          </p:cNvSpPr>
          <p:nvPr>
            <p:ph idx="1"/>
          </p:nvPr>
        </p:nvSpPr>
        <p:spPr>
          <a:xfrm>
            <a:off x="576072" y="1901952"/>
            <a:ext cx="9363456" cy="3877056"/>
          </a:xfrm>
        </p:spPr>
        <p:txBody>
          <a:bodyPr rtlCol="0"/>
          <a:lstStyle>
            <a:defPPr>
              <a:defRPr lang="en-GB"/>
            </a:def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4" name="Date Placeholder 3"/>
          <p:cNvSpPr>
            <a:spLocks noGrp="1"/>
          </p:cNvSpPr>
          <p:nvPr>
            <p:ph type="dt" sz="half" idx="10"/>
          </p:nvPr>
        </p:nvSpPr>
        <p:spPr/>
        <p:txBody>
          <a:bodyPr rtlCol="0"/>
          <a:lstStyle>
            <a:defPPr>
              <a:defRPr lang="en-GB"/>
            </a:defPPr>
          </a:lstStyle>
          <a:p>
            <a:pPr rtl="0"/>
            <a:r>
              <a:rPr lang="en-GB"/>
              <a:t>20XX</a:t>
            </a:r>
            <a:endParaRPr lang="en-GB"/>
          </a:p>
        </p:txBody>
      </p:sp>
      <p:sp>
        <p:nvSpPr>
          <p:cNvPr id="5" name="Footer Placeholder 4"/>
          <p:cNvSpPr>
            <a:spLocks noGrp="1"/>
          </p:cNvSpPr>
          <p:nvPr>
            <p:ph type="ftr" sz="quarter" idx="11"/>
          </p:nvPr>
        </p:nvSpPr>
        <p:spPr/>
        <p:txBody>
          <a:bodyPr rtlCol="0"/>
          <a:lstStyle>
            <a:defPPr>
              <a:defRPr lang="en-GB"/>
            </a:defPPr>
          </a:lstStyle>
          <a:p>
            <a:pPr rtl="0"/>
            <a:r>
              <a:rPr lang="en-GB"/>
              <a:t>presentation title</a:t>
            </a:r>
            <a:endParaRPr lang="en-GB"/>
          </a:p>
        </p:txBody>
      </p:sp>
      <p:sp>
        <p:nvSpPr>
          <p:cNvPr id="6" name="Slide Number Placeholder 5"/>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
        <p:nvSpPr>
          <p:cNvPr id="13"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9"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23"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0" name="Freeform: Shape 29"/>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 name="Date Placeholder 3"/>
          <p:cNvSpPr>
            <a:spLocks noGrp="1"/>
          </p:cNvSpPr>
          <p:nvPr>
            <p:ph type="dt" sz="half" idx="10"/>
          </p:nvPr>
        </p:nvSpPr>
        <p:spPr/>
        <p:txBody>
          <a:bodyPr rtlCol="0"/>
          <a:lstStyle>
            <a:defPPr>
              <a:defRPr lang="en-GB"/>
            </a:defPPr>
          </a:lstStyle>
          <a:p>
            <a:pPr rtl="0"/>
            <a:r>
              <a:rPr lang="en-GB"/>
              <a:t>20XX</a:t>
            </a:r>
            <a:endParaRPr lang="en-GB"/>
          </a:p>
        </p:txBody>
      </p:sp>
      <p:sp>
        <p:nvSpPr>
          <p:cNvPr id="5" name="Footer Placeholder 4"/>
          <p:cNvSpPr>
            <a:spLocks noGrp="1"/>
          </p:cNvSpPr>
          <p:nvPr>
            <p:ph type="ftr" sz="quarter" idx="11"/>
          </p:nvPr>
        </p:nvSpPr>
        <p:spPr/>
        <p:txBody>
          <a:bodyPr rtlCol="0"/>
          <a:lstStyle>
            <a:defPPr>
              <a:defRPr lang="en-GB"/>
            </a:defPPr>
          </a:lstStyle>
          <a:p>
            <a:pPr rtl="0"/>
            <a:r>
              <a:rPr lang="en-GB"/>
              <a:t>presentation title</a:t>
            </a:r>
            <a:endParaRPr lang="en-GB"/>
          </a:p>
        </p:txBody>
      </p:sp>
      <p:sp>
        <p:nvSpPr>
          <p:cNvPr id="6" name="Slide Number Placeholder 5"/>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
        <p:nvSpPr>
          <p:cNvPr id="20" name="Title 1"/>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endParaRPr lang="en-GB"/>
          </a:p>
        </p:txBody>
      </p:sp>
      <p:sp>
        <p:nvSpPr>
          <p:cNvPr id="21" name="Content Placeholder 2"/>
          <p:cNvSpPr>
            <a:spLocks noGrp="1"/>
          </p:cNvSpPr>
          <p:nvPr>
            <p:ph idx="1"/>
          </p:nvPr>
        </p:nvSpPr>
        <p:spPr>
          <a:xfrm>
            <a:off x="576072" y="1901952"/>
            <a:ext cx="10515600" cy="3877056"/>
          </a:xfrm>
        </p:spPr>
        <p:txBody>
          <a:bodyPr rtlCol="0"/>
          <a:lstStyle>
            <a:defPPr>
              <a:defRPr lang="en-GB"/>
            </a:def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4" name="Date Placeholder 3"/>
          <p:cNvSpPr>
            <a:spLocks noGrp="1"/>
          </p:cNvSpPr>
          <p:nvPr>
            <p:ph type="dt" sz="half" idx="10"/>
          </p:nvPr>
        </p:nvSpPr>
        <p:spPr/>
        <p:txBody>
          <a:bodyPr rtlCol="0"/>
          <a:lstStyle>
            <a:defPPr>
              <a:defRPr lang="en-GB"/>
            </a:defPPr>
          </a:lstStyle>
          <a:p>
            <a:pPr rtl="0"/>
            <a:r>
              <a:rPr lang="en-GB"/>
              <a:t>20XX</a:t>
            </a:r>
            <a:endParaRPr lang="en-GB"/>
          </a:p>
        </p:txBody>
      </p:sp>
      <p:sp>
        <p:nvSpPr>
          <p:cNvPr id="5" name="Footer Placeholder 4"/>
          <p:cNvSpPr>
            <a:spLocks noGrp="1"/>
          </p:cNvSpPr>
          <p:nvPr>
            <p:ph type="ftr" sz="quarter" idx="11"/>
          </p:nvPr>
        </p:nvSpPr>
        <p:spPr/>
        <p:txBody>
          <a:bodyPr rtlCol="0"/>
          <a:lstStyle>
            <a:defPPr>
              <a:defRPr lang="en-GB"/>
            </a:defPPr>
          </a:lstStyle>
          <a:p>
            <a:pPr rtl="0"/>
            <a:r>
              <a:rPr lang="en-GB"/>
              <a:t>presentation title</a:t>
            </a:r>
            <a:endParaRPr lang="en-GB"/>
          </a:p>
        </p:txBody>
      </p:sp>
      <p:sp>
        <p:nvSpPr>
          <p:cNvPr id="6" name="Slide Number Placeholder 5"/>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pic>
        <p:nvPicPr>
          <p:cNvPr id="26" name="Graphic 2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GB"/>
              <a:t>Click to edit Master text styles</a:t>
            </a:r>
            <a:endParaRPr lang="en-GB"/>
          </a:p>
        </p:txBody>
      </p:sp>
      <p:sp>
        <p:nvSpPr>
          <p:cNvPr id="2" name="Title 1"/>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GB"/>
              <a:t>Click to edit Master title style</a:t>
            </a:r>
            <a:endParaRPr lang="en-GB"/>
          </a:p>
        </p:txBody>
      </p:sp>
      <p:sp>
        <p:nvSpPr>
          <p:cNvPr id="22"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16" name="Freeform: Shape 15"/>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endParaRPr lang="en-GB"/>
          </a:p>
        </p:txBody>
      </p:sp>
      <p:sp>
        <p:nvSpPr>
          <p:cNvPr id="28" name="Freeform: Shape 27"/>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
        <p:nvSpPr>
          <p:cNvPr id="39" name="Picture Placeholder 38"/>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0" name="Picture Placeholder 39"/>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1" name="Picture Placeholder 40"/>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2" name="Picture Placeholder 41"/>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GB"/>
              <a:t>Click icon to add picture</a:t>
            </a:r>
            <a:endParaRPr lang="en-GB" dirty="0"/>
          </a:p>
        </p:txBody>
      </p:sp>
      <p:sp>
        <p:nvSpPr>
          <p:cNvPr id="47" name="Text Placeholder 46"/>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GB"/>
              <a:t>Click to edit Master text styles</a:t>
            </a:r>
            <a:endParaRPr lang="en-GB"/>
          </a:p>
        </p:txBody>
      </p:sp>
      <p:sp>
        <p:nvSpPr>
          <p:cNvPr id="48" name="Text Placeholder 46"/>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GB"/>
              <a:t>Click to edit Master text styles</a:t>
            </a:r>
            <a:endParaRPr lang="en-GB"/>
          </a:p>
        </p:txBody>
      </p:sp>
      <p:sp>
        <p:nvSpPr>
          <p:cNvPr id="49" name="Text Placeholder 46"/>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GB"/>
              <a:t>Click to edit Master text styles</a:t>
            </a:r>
            <a:endParaRPr lang="en-GB"/>
          </a:p>
        </p:txBody>
      </p:sp>
      <p:sp>
        <p:nvSpPr>
          <p:cNvPr id="50" name="Text Placeholder 46"/>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GB"/>
              <a:t>Click to edit Master text styles</a:t>
            </a:r>
            <a:endParaRPr lang="en-GB"/>
          </a:p>
        </p:txBody>
      </p:sp>
      <p:sp>
        <p:nvSpPr>
          <p:cNvPr id="52" name="Text Placeholder 46"/>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endParaRPr lang="en-GB"/>
          </a:p>
        </p:txBody>
      </p:sp>
      <p:sp>
        <p:nvSpPr>
          <p:cNvPr id="53" name="Text Placeholder 46"/>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endParaRPr lang="en-GB"/>
          </a:p>
        </p:txBody>
      </p:sp>
      <p:sp>
        <p:nvSpPr>
          <p:cNvPr id="54" name="Text Placeholder 46"/>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endParaRPr lang="en-GB"/>
          </a:p>
        </p:txBody>
      </p:sp>
      <p:sp>
        <p:nvSpPr>
          <p:cNvPr id="55" name="Text Placeholder 46"/>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endParaRPr lang="en-GB"/>
          </a:p>
        </p:txBody>
      </p:sp>
      <p:sp>
        <p:nvSpPr>
          <p:cNvPr id="4" name="Date Placeholder 3"/>
          <p:cNvSpPr>
            <a:spLocks noGrp="1"/>
          </p:cNvSpPr>
          <p:nvPr>
            <p:ph type="dt" sz="half" idx="10"/>
          </p:nvPr>
        </p:nvSpPr>
        <p:spPr/>
        <p:txBody>
          <a:bodyPr rtlCol="0"/>
          <a:lstStyle>
            <a:defPPr>
              <a:defRPr lang="en-GB"/>
            </a:defPPr>
          </a:lstStyle>
          <a:p>
            <a:pPr rtl="0"/>
            <a:r>
              <a:rPr lang="en-GB"/>
              <a:t>20XX</a:t>
            </a:r>
            <a:endParaRPr lang="en-GB"/>
          </a:p>
        </p:txBody>
      </p:sp>
      <p:sp>
        <p:nvSpPr>
          <p:cNvPr id="5" name="Footer Placeholder 4"/>
          <p:cNvSpPr>
            <a:spLocks noGrp="1"/>
          </p:cNvSpPr>
          <p:nvPr>
            <p:ph type="ftr" sz="quarter" idx="11"/>
          </p:nvPr>
        </p:nvSpPr>
        <p:spPr/>
        <p:txBody>
          <a:bodyPr rtlCol="0"/>
          <a:lstStyle>
            <a:defPPr>
              <a:defRPr lang="en-GB"/>
            </a:defPPr>
          </a:lstStyle>
          <a:p>
            <a:pPr rtl="0"/>
            <a:r>
              <a:rPr lang="en-GB"/>
              <a:t>presentation title</a:t>
            </a:r>
            <a:endParaRPr lang="en-GB"/>
          </a:p>
        </p:txBody>
      </p:sp>
      <p:sp>
        <p:nvSpPr>
          <p:cNvPr id="6" name="Slide Number Placeholder 5"/>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
        <p:nvSpPr>
          <p:cNvPr id="18"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GB"/>
            </a:defPPr>
          </a:lstStyle>
          <a:p>
            <a:pPr lvl="0" rtl="0"/>
            <a:endParaRPr lang="en-GB"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n-GB"/>
            </a:defPPr>
          </a:lstStyle>
          <a:p>
            <a:pPr rtl="0"/>
            <a:r>
              <a:rPr lang="en-GB"/>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n-GB"/>
            </a:defPPr>
          </a:lstStyle>
          <a:p>
            <a:pPr lvl="0" rtl="0"/>
            <a:r>
              <a:rPr lang="en-GB"/>
              <a:t>Click to edit Master text styles</a:t>
            </a:r>
            <a:endParaRPr lang="en-GB"/>
          </a:p>
          <a:p>
            <a:pPr lvl="1" rtl="0"/>
            <a:r>
              <a:rPr lang="en-GB"/>
              <a:t>Second level</a:t>
            </a:r>
            <a:endParaRPr lang="en-GB"/>
          </a:p>
          <a:p>
            <a:pPr lvl="2" rtl="0"/>
            <a:r>
              <a:rPr lang="en-GB"/>
              <a:t>Third level</a:t>
            </a:r>
            <a:endParaRPr lang="en-GB"/>
          </a:p>
          <a:p>
            <a:pPr lvl="3" rtl="0"/>
            <a:r>
              <a:rPr lang="en-GB"/>
              <a:t>Fourth level</a:t>
            </a:r>
            <a:endParaRPr lang="en-GB"/>
          </a:p>
          <a:p>
            <a:pPr lvl="4" rtl="0"/>
            <a:r>
              <a:rPr lang="en-GB"/>
              <a:t>Fifth level</a:t>
            </a:r>
            <a:endParaRPr lang="en-GB"/>
          </a:p>
        </p:txBody>
      </p:sp>
      <p:sp>
        <p:nvSpPr>
          <p:cNvPr id="4"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n-GB" sz="1400">
                <a:solidFill>
                  <a:schemeClr val="tx1"/>
                </a:solidFill>
              </a:defRPr>
            </a:lvl1pPr>
          </a:lstStyle>
          <a:p>
            <a:pPr rtl="0"/>
            <a:r>
              <a:rPr lang="en-GB"/>
              <a:t>20XX</a:t>
            </a:r>
            <a:endParaRPr lang="en-GB"/>
          </a:p>
        </p:txBody>
      </p:sp>
      <p:sp>
        <p:nvSpPr>
          <p:cNvPr id="5"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n-GB" sz="1400">
                <a:solidFill>
                  <a:schemeClr val="tx1"/>
                </a:solidFill>
              </a:defRPr>
            </a:lvl1pPr>
          </a:lstStyle>
          <a:p>
            <a:pPr rtl="0"/>
            <a:r>
              <a:rPr lang="en-GB"/>
              <a:t>presentation title</a:t>
            </a:r>
            <a:endParaRPr lang="en-GB"/>
          </a:p>
        </p:txBody>
      </p:sp>
      <p:sp>
        <p:nvSpPr>
          <p:cNvPr id="6" name="Slide Number Placeholder 5"/>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n-GB" sz="1400">
                <a:solidFill>
                  <a:schemeClr val="tx1"/>
                </a:solidFill>
              </a:defRPr>
            </a:lvl1pPr>
          </a:lstStyle>
          <a:p>
            <a:pPr rtl="0"/>
            <a:fld id="{58FB4751-880F-D840-AAA9-3A15815CC996}" type="slidenum">
              <a:rPr lang="en-GB" smtClean="0"/>
            </a:fld>
            <a:endParaRPr lang="en-GB" dirty="0"/>
          </a:p>
        </p:txBody>
      </p:sp>
      <p:cxnSp>
        <p:nvCxnSpPr>
          <p:cNvPr id="8" name="Straight Connector 7"/>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latinLnBrk="0" hangingPunct="1">
        <a:lnSpc>
          <a:spcPct val="9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defPPr>
              <a:defRPr lang="en-GB"/>
            </a:defPPr>
          </a:lstStyle>
          <a:p>
            <a:pPr rtl="0"/>
            <a:r>
              <a:rPr lang="en-GB" dirty="0"/>
              <a:t>Clinic management system</a:t>
            </a:r>
            <a:endParaRPr lang="en-GB" dirty="0"/>
          </a:p>
        </p:txBody>
      </p:sp>
      <p:sp>
        <p:nvSpPr>
          <p:cNvPr id="3" name="Subtitle 2"/>
          <p:cNvSpPr>
            <a:spLocks noGrp="1"/>
          </p:cNvSpPr>
          <p:nvPr>
            <p:ph type="subTitle" idx="1"/>
          </p:nvPr>
        </p:nvSpPr>
        <p:spPr/>
        <p:txBody>
          <a:bodyPr rtlCol="0"/>
          <a:lstStyle>
            <a:defPPr>
              <a:defRPr lang="en-GB"/>
            </a:defPPr>
          </a:lstStyle>
          <a:p>
            <a:pPr rtl="0"/>
            <a:r>
              <a:rPr lang="en-GB" dirty="0">
                <a:solidFill>
                  <a:srgbClr val="000000"/>
                </a:solidFill>
              </a:rPr>
              <a:t>“Project 3”</a:t>
            </a:r>
            <a:endParaRPr lang="en-GB" dirty="0">
              <a:solidFill>
                <a:srgbClr val="000000"/>
              </a:solidFill>
            </a:endParaRPr>
          </a:p>
        </p:txBody>
      </p:sp>
      <p:sp>
        <p:nvSpPr>
          <p:cNvPr id="4" name="TextBox 3"/>
          <p:cNvSpPr txBox="1"/>
          <p:nvPr/>
        </p:nvSpPr>
        <p:spPr>
          <a:xfrm>
            <a:off x="477520" y="4185920"/>
            <a:ext cx="14000480" cy="1477328"/>
          </a:xfrm>
          <a:prstGeom prst="rect">
            <a:avLst/>
          </a:prstGeom>
          <a:noFill/>
        </p:spPr>
        <p:txBody>
          <a:bodyPr wrap="square" rtlCol="0">
            <a:spAutoFit/>
          </a:bodyPr>
          <a:lstStyle/>
          <a:p>
            <a:r>
              <a:rPr lang="en-US" dirty="0"/>
              <a:t>Group members: </a:t>
            </a:r>
            <a:endParaRPr lang="en-US" dirty="0"/>
          </a:p>
          <a:p>
            <a:r>
              <a:rPr lang="en-US" dirty="0"/>
              <a:t>Sara ahmed </a:t>
            </a:r>
            <a:endParaRPr lang="en-US" dirty="0"/>
          </a:p>
          <a:p>
            <a:r>
              <a:rPr lang="en-US" dirty="0"/>
              <a:t>Menna Khaled</a:t>
            </a:r>
            <a:endParaRPr lang="en-US" dirty="0"/>
          </a:p>
          <a:p>
            <a:r>
              <a:rPr lang="en-US" dirty="0"/>
              <a:t>Noha Alsayed</a:t>
            </a:r>
            <a:endParaRPr lang="en-US" dirty="0"/>
          </a:p>
          <a:p>
            <a:r>
              <a:rPr lang="en-US" dirty="0"/>
              <a:t>Habiba Essam</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508145"/>
            <a:ext cx="10515600" cy="676656"/>
          </a:xfrm>
        </p:spPr>
        <p:txBody>
          <a:bodyPr/>
          <a:lstStyle/>
          <a:p>
            <a:r>
              <a:rPr lang="en-US" sz="3200" dirty="0">
                <a:latin typeface="Times New Roman" panose="02020603050405020304" pitchFamily="18" charset="0"/>
                <a:ea typeface="+mn-ea"/>
                <a:cs typeface="Times New Roman" panose="02020603050405020304" pitchFamily="18" charset="0"/>
              </a:rPr>
              <a:t>Fourth step: the bonus (GUI)</a:t>
            </a:r>
            <a:endParaRPr lang="en-GB" sz="3200" dirty="0">
              <a:latin typeface="Times New Roman" panose="02020603050405020304" pitchFamily="18" charset="0"/>
              <a:ea typeface="+mn-ea"/>
              <a:cs typeface="Times New Roman" panose="02020603050405020304" pitchFamily="18" charset="0"/>
            </a:endParaRPr>
          </a:p>
        </p:txBody>
      </p:sp>
      <p:pic>
        <p:nvPicPr>
          <p:cNvPr id="8" name="Content Placeholder 7" descr="A screenshot of a computer program&#10;&#10;AI-generated content may be incorrect."/>
          <p:cNvPicPr>
            <a:picLocks noGrp="1" noChangeAspect="1"/>
          </p:cNvPicPr>
          <p:nvPr>
            <p:ph idx="1"/>
          </p:nvPr>
        </p:nvPicPr>
        <p:blipFill>
          <a:blip r:embed="rId1"/>
          <a:stretch>
            <a:fillRect/>
          </a:stretch>
        </p:blipFill>
        <p:spPr>
          <a:xfrm>
            <a:off x="2409317" y="1205212"/>
            <a:ext cx="7555557" cy="4727316"/>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sp>
        <p:nvSpPr>
          <p:cNvPr id="3" name="Text Box 2"/>
          <p:cNvSpPr txBox="1"/>
          <p:nvPr/>
        </p:nvSpPr>
        <p:spPr>
          <a:xfrm>
            <a:off x="236220" y="5828665"/>
            <a:ext cx="3220085" cy="46037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rPr>
              <a:t>Sara ahmed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 program&#10;&#10;AI-generated content may be incorrect."/>
          <p:cNvPicPr>
            <a:picLocks noGrp="1" noChangeAspect="1"/>
          </p:cNvPicPr>
          <p:nvPr>
            <p:ph idx="1"/>
          </p:nvPr>
        </p:nvPicPr>
        <p:blipFill>
          <a:blip r:embed="rId1"/>
          <a:stretch>
            <a:fillRect/>
          </a:stretch>
        </p:blipFill>
        <p:spPr>
          <a:xfrm>
            <a:off x="278674" y="507240"/>
            <a:ext cx="11028695" cy="3890589"/>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sp>
        <p:nvSpPr>
          <p:cNvPr id="2" name="Text Box 1"/>
          <p:cNvSpPr txBox="1"/>
          <p:nvPr/>
        </p:nvSpPr>
        <p:spPr>
          <a:xfrm>
            <a:off x="594360" y="5754370"/>
            <a:ext cx="4218940" cy="46037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rPr>
              <a:t>Sara ahmed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 program&#10;&#10;AI-generated content may be incorrect."/>
          <p:cNvPicPr>
            <a:picLocks noGrp="1" noChangeAspect="1"/>
          </p:cNvPicPr>
          <p:nvPr>
            <p:ph idx="1"/>
          </p:nvPr>
        </p:nvPicPr>
        <p:blipFill>
          <a:blip r:embed="rId1"/>
          <a:stretch>
            <a:fillRect/>
          </a:stretch>
        </p:blipFill>
        <p:spPr>
          <a:xfrm>
            <a:off x="489638" y="957942"/>
            <a:ext cx="10327500" cy="4433755"/>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sp>
        <p:nvSpPr>
          <p:cNvPr id="2" name="Text Box 1"/>
          <p:cNvSpPr txBox="1"/>
          <p:nvPr/>
        </p:nvSpPr>
        <p:spPr>
          <a:xfrm>
            <a:off x="325755" y="5798820"/>
            <a:ext cx="2891790" cy="46037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rPr>
              <a:t>Menna khaled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 shot of a computer program&#10;&#10;AI-generated content may be incorrect."/>
          <p:cNvPicPr>
            <a:picLocks noGrp="1" noChangeAspect="1"/>
          </p:cNvPicPr>
          <p:nvPr>
            <p:ph idx="1"/>
          </p:nvPr>
        </p:nvPicPr>
        <p:blipFill>
          <a:blip r:embed="rId1"/>
          <a:stretch>
            <a:fillRect/>
          </a:stretch>
        </p:blipFill>
        <p:spPr>
          <a:xfrm>
            <a:off x="365760" y="968829"/>
            <a:ext cx="10148934" cy="4451675"/>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sp>
        <p:nvSpPr>
          <p:cNvPr id="3" name="Text Box 2"/>
          <p:cNvSpPr txBox="1"/>
          <p:nvPr/>
        </p:nvSpPr>
        <p:spPr>
          <a:xfrm>
            <a:off x="564515" y="5798820"/>
            <a:ext cx="2743200" cy="46037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rPr>
              <a:t>Menna khaled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 program&#10;&#10;AI-generated content may be incorrect."/>
          <p:cNvPicPr>
            <a:picLocks noGrp="1" noChangeAspect="1"/>
          </p:cNvPicPr>
          <p:nvPr>
            <p:ph idx="1"/>
          </p:nvPr>
        </p:nvPicPr>
        <p:blipFill>
          <a:blip r:embed="rId1"/>
          <a:stretch>
            <a:fillRect/>
          </a:stretch>
        </p:blipFill>
        <p:spPr>
          <a:xfrm>
            <a:off x="365760" y="1223694"/>
            <a:ext cx="9369959" cy="3853421"/>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sp>
        <p:nvSpPr>
          <p:cNvPr id="3" name="Text Box 2"/>
          <p:cNvSpPr txBox="1"/>
          <p:nvPr/>
        </p:nvSpPr>
        <p:spPr>
          <a:xfrm>
            <a:off x="116840" y="5784215"/>
            <a:ext cx="3444240" cy="46037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sym typeface="+mn-ea"/>
              </a:rPr>
              <a:t>Menna khaled</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58FB4751-880F-D840-AAA9-3A15815CC996}" type="slidenum">
              <a:rPr lang="en-GB" smtClean="0"/>
            </a:fld>
            <a:endParaRPr lang="en-GB" dirty="0"/>
          </a:p>
        </p:txBody>
      </p:sp>
      <p:sp>
        <p:nvSpPr>
          <p:cNvPr id="7" name="TextBox 6"/>
          <p:cNvSpPr txBox="1"/>
          <p:nvPr/>
        </p:nvSpPr>
        <p:spPr>
          <a:xfrm>
            <a:off x="395968" y="437152"/>
            <a:ext cx="926374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final view: Patient Records</a:t>
            </a:r>
            <a:endParaRPr lang="en-GB" sz="3200" dirty="0">
              <a:latin typeface="Times New Roman" panose="02020603050405020304" pitchFamily="18" charset="0"/>
              <a:cs typeface="Times New Roman" panose="02020603050405020304" pitchFamily="18" charset="0"/>
            </a:endParaRPr>
          </a:p>
        </p:txBody>
      </p:sp>
      <p:pic>
        <p:nvPicPr>
          <p:cNvPr id="9" name="Picture 8" descr="A screenshot of a computer&#10;&#10;AI-generated content may be incorrect."/>
          <p:cNvPicPr>
            <a:picLocks noChangeAspect="1"/>
          </p:cNvPicPr>
          <p:nvPr/>
        </p:nvPicPr>
        <p:blipFill>
          <a:blip r:embed="rId1"/>
          <a:stretch>
            <a:fillRect/>
          </a:stretch>
        </p:blipFill>
        <p:spPr>
          <a:xfrm>
            <a:off x="396240" y="1138555"/>
            <a:ext cx="9049385" cy="4580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58FB4751-880F-D840-AAA9-3A15815CC996}" type="slidenum">
              <a:rPr lang="en-GB" smtClean="0"/>
            </a:fld>
            <a:endParaRPr lang="en-GB" dirty="0"/>
          </a:p>
        </p:txBody>
      </p:sp>
      <p:sp>
        <p:nvSpPr>
          <p:cNvPr id="5" name="Title 4"/>
          <p:cNvSpPr>
            <a:spLocks noGrp="1"/>
          </p:cNvSpPr>
          <p:nvPr>
            <p:ph type="title"/>
          </p:nvPr>
        </p:nvSpPr>
        <p:spPr/>
        <p:txBody>
          <a:bodyPr/>
          <a:lstStyle/>
          <a:p>
            <a:r>
              <a:rPr lang="en-US" sz="3200" dirty="0">
                <a:latin typeface="Times New Roman" panose="02020603050405020304" pitchFamily="18" charset="0"/>
                <a:ea typeface="+mn-ea"/>
                <a:cs typeface="Times New Roman" panose="02020603050405020304" pitchFamily="18" charset="0"/>
              </a:rPr>
              <a:t>Doctor’s records</a:t>
            </a:r>
            <a:endParaRPr lang="en-GB" sz="3200" dirty="0">
              <a:latin typeface="Times New Roman" panose="02020603050405020304" pitchFamily="18" charset="0"/>
              <a:ea typeface="+mn-ea"/>
              <a:cs typeface="Times New Roman" panose="02020603050405020304" pitchFamily="18" charset="0"/>
            </a:endParaRPr>
          </a:p>
        </p:txBody>
      </p:sp>
      <p:pic>
        <p:nvPicPr>
          <p:cNvPr id="8" name="Content Placeholder 7" descr="A screenshot of a computer&#10;&#10;AI-generated content may be incorrect."/>
          <p:cNvPicPr>
            <a:picLocks noGrp="1" noChangeAspect="1"/>
          </p:cNvPicPr>
          <p:nvPr>
            <p:ph idx="1"/>
          </p:nvPr>
        </p:nvPicPr>
        <p:blipFill>
          <a:blip r:embed="rId1"/>
          <a:stretch>
            <a:fillRect/>
          </a:stretch>
        </p:blipFill>
        <p:spPr>
          <a:xfrm>
            <a:off x="576072" y="1534887"/>
            <a:ext cx="10233442" cy="424361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58FB4751-880F-D840-AAA9-3A15815CC996}" type="slidenum">
              <a:rPr lang="en-GB" smtClean="0"/>
            </a:fld>
            <a:endParaRPr lang="en-GB" dirty="0"/>
          </a:p>
        </p:txBody>
      </p:sp>
      <p:sp>
        <p:nvSpPr>
          <p:cNvPr id="5" name="Title 4"/>
          <p:cNvSpPr>
            <a:spLocks noGrp="1"/>
          </p:cNvSpPr>
          <p:nvPr>
            <p:ph type="title"/>
          </p:nvPr>
        </p:nvSpPr>
        <p:spPr/>
        <p:txBody>
          <a:bodyPr/>
          <a:lstStyle/>
          <a:p>
            <a:r>
              <a:rPr lang="en-US" sz="3200" dirty="0">
                <a:latin typeface="Times New Roman" panose="02020603050405020304" pitchFamily="18" charset="0"/>
                <a:ea typeface="+mn-ea"/>
                <a:cs typeface="Times New Roman" panose="02020603050405020304" pitchFamily="18" charset="0"/>
              </a:rPr>
              <a:t>Clinics Records </a:t>
            </a:r>
            <a:endParaRPr lang="en-GB" sz="3200" dirty="0">
              <a:latin typeface="Times New Roman" panose="02020603050405020304" pitchFamily="18" charset="0"/>
              <a:ea typeface="+mn-ea"/>
              <a:cs typeface="Times New Roman" panose="02020603050405020304" pitchFamily="18" charset="0"/>
            </a:endParaRPr>
          </a:p>
        </p:txBody>
      </p:sp>
      <p:pic>
        <p:nvPicPr>
          <p:cNvPr id="8" name="Content Placeholder 7" descr="A screenshot of a computer&#10;&#10;AI-generated content may be incorrect."/>
          <p:cNvPicPr>
            <a:picLocks noGrp="1" noChangeAspect="1"/>
          </p:cNvPicPr>
          <p:nvPr>
            <p:ph idx="1"/>
          </p:nvPr>
        </p:nvPicPr>
        <p:blipFill>
          <a:blip r:embed="rId1"/>
          <a:stretch>
            <a:fillRect/>
          </a:stretch>
        </p:blipFill>
        <p:spPr>
          <a:xfrm>
            <a:off x="576072" y="1480457"/>
            <a:ext cx="8676785" cy="429804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58FB4751-880F-D840-AAA9-3A15815CC996}" type="slidenum">
              <a:rPr lang="en-GB" smtClean="0"/>
            </a:fld>
            <a:endParaRPr lang="en-GB" dirty="0"/>
          </a:p>
        </p:txBody>
      </p:sp>
      <p:sp>
        <p:nvSpPr>
          <p:cNvPr id="5" name="Title 4"/>
          <p:cNvSpPr>
            <a:spLocks noGrp="1"/>
          </p:cNvSpPr>
          <p:nvPr>
            <p:ph type="title"/>
          </p:nvPr>
        </p:nvSpPr>
        <p:spPr/>
        <p:txBody>
          <a:bodyPr/>
          <a:lstStyle/>
          <a:p>
            <a:r>
              <a:rPr lang="en-US" sz="3200" dirty="0">
                <a:latin typeface="Times New Roman" panose="02020603050405020304" pitchFamily="18" charset="0"/>
                <a:ea typeface="+mn-ea"/>
                <a:cs typeface="Times New Roman" panose="02020603050405020304" pitchFamily="18" charset="0"/>
              </a:rPr>
              <a:t>Appointments records</a:t>
            </a:r>
            <a:endParaRPr lang="en-GB" sz="3200" dirty="0">
              <a:latin typeface="Times New Roman" panose="02020603050405020304" pitchFamily="18" charset="0"/>
              <a:ea typeface="+mn-ea"/>
              <a:cs typeface="Times New Roman" panose="02020603050405020304" pitchFamily="18" charset="0"/>
            </a:endParaRPr>
          </a:p>
        </p:txBody>
      </p:sp>
      <p:pic>
        <p:nvPicPr>
          <p:cNvPr id="12" name="Content Placeholder 11" descr="A screenshot of a computer&#10;&#10;AI-generated content may be incorrect."/>
          <p:cNvPicPr>
            <a:picLocks noGrp="1" noChangeAspect="1"/>
          </p:cNvPicPr>
          <p:nvPr>
            <p:ph idx="1"/>
          </p:nvPr>
        </p:nvPicPr>
        <p:blipFill>
          <a:blip r:embed="rId1"/>
          <a:stretch>
            <a:fillRect/>
          </a:stretch>
        </p:blipFill>
        <p:spPr>
          <a:xfrm>
            <a:off x="794658" y="1665515"/>
            <a:ext cx="8817428" cy="411298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ea typeface="+mn-ea"/>
                <a:cs typeface="Times New Roman" panose="02020603050405020304" pitchFamily="18" charset="0"/>
              </a:rPr>
              <a:t>Medical records</a:t>
            </a:r>
            <a:endParaRPr lang="en-GB" sz="3200" dirty="0">
              <a:latin typeface="Times New Roman" panose="02020603050405020304" pitchFamily="18" charset="0"/>
              <a:ea typeface="+mn-ea"/>
              <a:cs typeface="Times New Roman" panose="02020603050405020304" pitchFamily="18" charset="0"/>
            </a:endParaRPr>
          </a:p>
        </p:txBody>
      </p:sp>
      <p:pic>
        <p:nvPicPr>
          <p:cNvPr id="8" name="Content Placeholder 7" descr="A screenshot of a computer&#10;&#10;AI-generated content may be incorrect."/>
          <p:cNvPicPr>
            <a:picLocks noGrp="1" noChangeAspect="1"/>
          </p:cNvPicPr>
          <p:nvPr>
            <p:ph idx="1"/>
          </p:nvPr>
        </p:nvPicPr>
        <p:blipFill>
          <a:blip r:embed="rId1"/>
          <a:stretch>
            <a:fillRect/>
          </a:stretch>
        </p:blipFill>
        <p:spPr>
          <a:xfrm>
            <a:off x="365760" y="1687287"/>
            <a:ext cx="10171611" cy="4091214"/>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p:cNvSpPr>
            <a:spLocks noGrp="1"/>
          </p:cNvSpPr>
          <p:nvPr>
            <p:ph type="title"/>
          </p:nvPr>
        </p:nvSpPr>
        <p:spPr>
          <a:xfrm>
            <a:off x="576072" y="1047811"/>
            <a:ext cx="6502620" cy="676656"/>
          </a:xfrm>
        </p:spPr>
        <p:txBody>
          <a:bodyPr rtlCol="0"/>
          <a:lstStyle>
            <a:defPPr>
              <a:defRPr lang="en-GB"/>
            </a:defPPr>
          </a:lstStyle>
          <a:p>
            <a:pPr rtl="0"/>
            <a:r>
              <a:rPr lang="en-GB" dirty="0">
                <a:latin typeface="Times New Roman" panose="02020603050405020304" pitchFamily="18" charset="0"/>
                <a:cs typeface="Times New Roman" panose="02020603050405020304" pitchFamily="18" charset="0"/>
              </a:rPr>
              <a:t>Overview:</a:t>
            </a:r>
            <a:endParaRPr lang="en-GB" dirty="0">
              <a:latin typeface="Times New Roman" panose="02020603050405020304" pitchFamily="18" charset="0"/>
              <a:cs typeface="Times New Roman" panose="02020603050405020304" pitchFamily="18" charset="0"/>
            </a:endParaRPr>
          </a:p>
        </p:txBody>
      </p:sp>
      <p:sp>
        <p:nvSpPr>
          <p:cNvPr id="27" name="Text Placeholder 26"/>
          <p:cNvSpPr>
            <a:spLocks noGrp="1"/>
          </p:cNvSpPr>
          <p:nvPr>
            <p:ph type="body" sz="half" idx="2"/>
          </p:nvPr>
        </p:nvSpPr>
        <p:spPr>
          <a:xfrm>
            <a:off x="576072" y="1947671"/>
            <a:ext cx="6353048" cy="4070729"/>
          </a:xfrm>
        </p:spPr>
        <p:txBody>
          <a:bodyPr rtlCol="0"/>
          <a:lstStyle>
            <a:defPPr>
              <a:defRPr lang="en-GB"/>
            </a:defPPr>
          </a:lstStyle>
          <a:p>
            <a:pPr rtl="0"/>
            <a:r>
              <a:rPr lang="en-GB" sz="2000" b="0" i="0" dirty="0">
                <a:solidFill>
                  <a:srgbClr val="172B4D"/>
                </a:solidFill>
                <a:effectLst/>
                <a:latin typeface="Times New Roman" panose="02020603050405020304" pitchFamily="18" charset="0"/>
                <a:cs typeface="Times New Roman" panose="02020603050405020304" pitchFamily="18" charset="0"/>
              </a:rPr>
              <a:t>Our Clinic Management System project is focused on making an organized and accurate database to manage the main operations of a medical clinic. These operations include booking the patients appointments, keeping track of the medical records, managing clinic information, and monitoring the availability of the doctors. while doing that, we may face little challenges like overlapping appointments or issues with manual record keeping. The database will help in making the patient information easier to access and more accurate, and that will lead to faster and more dependable healthcare services</a:t>
            </a:r>
            <a:endParaRPr lang="en-GB" sz="2000" dirty="0">
              <a:latin typeface="Times New Roman" panose="02020603050405020304" pitchFamily="18" charset="0"/>
              <a:cs typeface="Times New Roman" panose="02020603050405020304" pitchFamily="18" charset="0"/>
            </a:endParaRPr>
          </a:p>
          <a:p>
            <a:pPr rtl="0"/>
            <a:endParaRPr lang="en-GB" dirty="0"/>
          </a:p>
        </p:txBody>
      </p:sp>
      <p:pic>
        <p:nvPicPr>
          <p:cNvPr id="8" name="Picture Placeholder 7" descr="A computer screen with a keyboard&#10;&#10;AI-generated content may be incorrect."/>
          <p:cNvPicPr>
            <a:picLocks noGrp="1" noChangeAspect="1"/>
          </p:cNvPicPr>
          <p:nvPr>
            <p:ph type="pic" idx="1"/>
          </p:nvPr>
        </p:nvPicPr>
        <p:blipFill>
          <a:blip r:embed="rId1"/>
          <a:srcRect l="1517" r="1517"/>
          <a:stretch>
            <a:fillRect/>
          </a:stretch>
        </p:blipFill>
        <p:spPr/>
      </p:pic>
      <p:sp>
        <p:nvSpPr>
          <p:cNvPr id="4" name="Slide Number Placeholder 3"/>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
        <p:nvSpPr>
          <p:cNvPr id="2" name="Text Box 1"/>
          <p:cNvSpPr txBox="1"/>
          <p:nvPr/>
        </p:nvSpPr>
        <p:spPr>
          <a:xfrm>
            <a:off x="400050" y="5888355"/>
            <a:ext cx="6798310" cy="460375"/>
          </a:xfrm>
          <a:prstGeom prst="rect">
            <a:avLst/>
          </a:prstGeom>
          <a:noFill/>
        </p:spPr>
        <p:txBody>
          <a:bodyPr wrap="square" rtlCol="0">
            <a:spAutoFit/>
          </a:bodyPr>
          <a:p>
            <a:r>
              <a:rPr sz="2400" b="1" dirty="0">
                <a:solidFill>
                  <a:schemeClr val="accent6">
                    <a:lumMod val="10000"/>
                  </a:schemeClr>
                </a:solidFill>
                <a:effectLst/>
                <a:latin typeface="Times New Roman" panose="02020603050405020304" pitchFamily="18" charset="0"/>
                <a:cs typeface="Times New Roman" panose="02020603050405020304" pitchFamily="18" charset="0"/>
              </a:rPr>
              <a:t>habiba essam</a:t>
            </a:r>
            <a:endParaRPr sz="2400" b="1" dirty="0">
              <a:solidFill>
                <a:schemeClr val="accent6">
                  <a:lumMod val="1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291" y="1641566"/>
            <a:ext cx="7498080" cy="2603862"/>
          </a:xfrm>
        </p:spPr>
        <p:txBody>
          <a:bodyPr/>
          <a:lstStyle/>
          <a:p>
            <a:r>
              <a:rPr lang="en-US" sz="8800" dirty="0">
                <a:solidFill>
                  <a:schemeClr val="bg2">
                    <a:lumMod val="10000"/>
                  </a:schemeClr>
                </a:solidFill>
                <a:latin typeface="Times New Roman" panose="02020603050405020304" pitchFamily="18" charset="0"/>
                <a:cs typeface="Times New Roman" panose="02020603050405020304" pitchFamily="18" charset="0"/>
              </a:rPr>
              <a:t>Thank you!</a:t>
            </a:r>
            <a:endParaRPr lang="en-GB" sz="88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05840" y="2752344"/>
            <a:ext cx="10515600" cy="676656"/>
          </a:xfrm>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Now we’re going to explain what we did step by step..</a:t>
            </a:r>
            <a:endParaRPr lang="en-GB" dirty="0"/>
          </a:p>
        </p:txBody>
      </p:sp>
      <p:sp>
        <p:nvSpPr>
          <p:cNvPr id="9" name="Slide Number Placeholder 8"/>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rtlCol="0"/>
          <a:lstStyle>
            <a:defPPr>
              <a:defRPr lang="en-GB"/>
            </a:defPPr>
          </a:lstStyle>
          <a:p>
            <a:pPr rtl="0"/>
            <a:fld id="{58FB4751-880F-D840-AAA9-3A15815CC996}" type="slidenum">
              <a:rPr lang="en-GB" smtClean="0"/>
            </a:fld>
            <a:endParaRPr lang="en-GB" dirty="0"/>
          </a:p>
        </p:txBody>
      </p:sp>
      <p:pic>
        <p:nvPicPr>
          <p:cNvPr id="12" name="Picture 11" descr="A diagram of a flowchart&#10;&#10;AI-generated content may be incorrect."/>
          <p:cNvPicPr>
            <a:picLocks noChangeAspect="1"/>
          </p:cNvPicPr>
          <p:nvPr/>
        </p:nvPicPr>
        <p:blipFill>
          <a:blip r:embed="rId1"/>
          <a:stretch>
            <a:fillRect/>
          </a:stretch>
        </p:blipFill>
        <p:spPr>
          <a:xfrm>
            <a:off x="792480" y="1435735"/>
            <a:ext cx="10342245" cy="4135120"/>
          </a:xfrm>
          <a:prstGeom prst="rect">
            <a:avLst/>
          </a:prstGeom>
        </p:spPr>
      </p:pic>
      <p:sp>
        <p:nvSpPr>
          <p:cNvPr id="13" name="TextBox 12"/>
          <p:cNvSpPr txBox="1"/>
          <p:nvPr/>
        </p:nvSpPr>
        <p:spPr>
          <a:xfrm>
            <a:off x="792480" y="729343"/>
            <a:ext cx="708877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First step: ER diagram</a:t>
            </a:r>
            <a:endParaRPr lang="en-GB" sz="32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03530" y="6447790"/>
            <a:ext cx="4025265" cy="368300"/>
          </a:xfrm>
          <a:prstGeom prst="rect">
            <a:avLst/>
          </a:prstGeom>
          <a:noFill/>
        </p:spPr>
        <p:txBody>
          <a:bodyPr wrap="square" rtlCol="0">
            <a:spAutoFit/>
          </a:bodyPr>
          <a:p>
            <a:endParaRPr lang="en-US"/>
          </a:p>
        </p:txBody>
      </p:sp>
      <p:sp>
        <p:nvSpPr>
          <p:cNvPr id="11" name="Text Box 10"/>
          <p:cNvSpPr txBox="1"/>
          <p:nvPr/>
        </p:nvSpPr>
        <p:spPr>
          <a:xfrm>
            <a:off x="303530" y="5819775"/>
            <a:ext cx="3935730" cy="829945"/>
          </a:xfrm>
          <a:prstGeom prst="rect">
            <a:avLst/>
          </a:prstGeom>
          <a:noFill/>
        </p:spPr>
        <p:txBody>
          <a:bodyPr wrap="square" rtlCol="0">
            <a:spAutoFit/>
          </a:bodyPr>
          <a:p>
            <a:r>
              <a:rPr lang="en-US" altLang="en-GB" sz="2400" b="1" dirty="0">
                <a:solidFill>
                  <a:schemeClr val="accent6">
                    <a:lumMod val="10000"/>
                  </a:schemeClr>
                </a:solidFill>
                <a:effectLst/>
                <a:latin typeface="Times New Roman" panose="02020603050405020304" pitchFamily="18" charset="0"/>
                <a:cs typeface="Times New Roman" panose="02020603050405020304" pitchFamily="18" charset="0"/>
                <a:sym typeface="+mn-ea"/>
              </a:rPr>
              <a:t>H</a:t>
            </a:r>
            <a:r>
              <a:rPr sz="2400" b="1" dirty="0">
                <a:solidFill>
                  <a:schemeClr val="accent6">
                    <a:lumMod val="10000"/>
                  </a:schemeClr>
                </a:solidFill>
                <a:effectLst/>
                <a:latin typeface="Times New Roman" panose="02020603050405020304" pitchFamily="18" charset="0"/>
                <a:cs typeface="Times New Roman" panose="02020603050405020304" pitchFamily="18" charset="0"/>
                <a:sym typeface="+mn-ea"/>
              </a:rPr>
              <a:t>abiba essam</a:t>
            </a:r>
            <a:endParaRPr sz="2400" b="1" dirty="0">
              <a:solidFill>
                <a:schemeClr val="accent6">
                  <a:lumMod val="10000"/>
                </a:schemeClr>
              </a:solidFill>
              <a:effectLst/>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patient&#10;&#10;AI-generated content may be incorrect."/>
          <p:cNvPicPr>
            <a:picLocks noGrp="1" noChangeAspect="1"/>
          </p:cNvPicPr>
          <p:nvPr>
            <p:ph sz="half" idx="1"/>
          </p:nvPr>
        </p:nvPicPr>
        <p:blipFill>
          <a:blip r:embed="rId1"/>
          <a:stretch>
            <a:fillRect/>
          </a:stretch>
        </p:blipFill>
        <p:spPr>
          <a:xfrm>
            <a:off x="663508" y="1380744"/>
            <a:ext cx="10657635" cy="4587777"/>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sp>
        <p:nvSpPr>
          <p:cNvPr id="7" name="Title 6"/>
          <p:cNvSpPr>
            <a:spLocks noGrp="1"/>
          </p:cNvSpPr>
          <p:nvPr>
            <p:ph type="title"/>
          </p:nvPr>
        </p:nvSpPr>
        <p:spPr>
          <a:xfrm>
            <a:off x="576071" y="704088"/>
            <a:ext cx="9983072" cy="676656"/>
          </a:xfrm>
        </p:spPr>
        <p:txBody>
          <a:bodyPr/>
          <a:lstStyle/>
          <a:p>
            <a:r>
              <a:rPr lang="en-US" sz="3200" dirty="0">
                <a:latin typeface="Times New Roman" panose="02020603050405020304" pitchFamily="18" charset="0"/>
                <a:ea typeface="+mn-ea"/>
                <a:cs typeface="Times New Roman" panose="02020603050405020304" pitchFamily="18" charset="0"/>
              </a:rPr>
              <a:t>Second step: relational schema</a:t>
            </a:r>
            <a:endParaRPr lang="en-GB" sz="3200" dirty="0">
              <a:latin typeface="Times New Roman" panose="02020603050405020304" pitchFamily="18" charset="0"/>
              <a:ea typeface="+mn-ea"/>
              <a:cs typeface="Times New Roman" panose="02020603050405020304" pitchFamily="18" charset="0"/>
            </a:endParaRPr>
          </a:p>
        </p:txBody>
      </p:sp>
      <p:sp>
        <p:nvSpPr>
          <p:cNvPr id="2" name="Text Box 1"/>
          <p:cNvSpPr txBox="1"/>
          <p:nvPr/>
        </p:nvSpPr>
        <p:spPr>
          <a:xfrm>
            <a:off x="355600" y="5945505"/>
            <a:ext cx="4457700" cy="829945"/>
          </a:xfrm>
          <a:prstGeom prst="rect">
            <a:avLst/>
          </a:prstGeom>
          <a:noFill/>
        </p:spPr>
        <p:txBody>
          <a:bodyPr wrap="square" rtlCol="0">
            <a:spAutoFit/>
          </a:bodyPr>
          <a:p>
            <a:r>
              <a:rPr lang="en-US" altLang="en-GB" sz="2400" b="1" dirty="0">
                <a:solidFill>
                  <a:schemeClr val="accent6">
                    <a:lumMod val="10000"/>
                  </a:schemeClr>
                </a:solidFill>
                <a:effectLst/>
                <a:latin typeface="Times New Roman" panose="02020603050405020304" pitchFamily="18" charset="0"/>
                <a:cs typeface="Times New Roman" panose="02020603050405020304" pitchFamily="18" charset="0"/>
                <a:sym typeface="+mn-ea"/>
              </a:rPr>
              <a:t>H</a:t>
            </a:r>
            <a:r>
              <a:rPr sz="2400" b="1" dirty="0">
                <a:solidFill>
                  <a:schemeClr val="accent6">
                    <a:lumMod val="10000"/>
                  </a:schemeClr>
                </a:solidFill>
                <a:effectLst/>
                <a:latin typeface="Times New Roman" panose="02020603050405020304" pitchFamily="18" charset="0"/>
                <a:cs typeface="Times New Roman" panose="02020603050405020304" pitchFamily="18" charset="0"/>
                <a:sym typeface="+mn-ea"/>
              </a:rPr>
              <a:t>abiba essam</a:t>
            </a:r>
            <a:endParaRPr sz="2400" b="1" dirty="0">
              <a:solidFill>
                <a:schemeClr val="accent6">
                  <a:lumMod val="10000"/>
                </a:schemeClr>
              </a:solidFill>
              <a:effectLst/>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87" y="333974"/>
            <a:ext cx="10515600" cy="676656"/>
          </a:xfrm>
        </p:spPr>
        <p:txBody>
          <a:bodyPr/>
          <a:lstStyle/>
          <a:p>
            <a:r>
              <a:rPr lang="en-US" sz="3200" dirty="0">
                <a:latin typeface="Times New Roman" panose="02020603050405020304" pitchFamily="18" charset="0"/>
                <a:ea typeface="+mn-ea"/>
                <a:cs typeface="Times New Roman" panose="02020603050405020304" pitchFamily="18" charset="0"/>
              </a:rPr>
              <a:t>Third step: SQL code</a:t>
            </a:r>
            <a:endParaRPr lang="en-GB" sz="3200" dirty="0">
              <a:latin typeface="Times New Roman" panose="02020603050405020304" pitchFamily="18" charset="0"/>
              <a:ea typeface="+mn-ea"/>
              <a:cs typeface="Times New Roman" panose="02020603050405020304" pitchFamily="18" charset="0"/>
            </a:endParaRPr>
          </a:p>
        </p:txBody>
      </p:sp>
      <p:pic>
        <p:nvPicPr>
          <p:cNvPr id="12" name="Content Placeholder 11" descr="A screenshot of a computer&#10;&#10;AI-generated content may be incorrect."/>
          <p:cNvPicPr>
            <a:picLocks noGrp="1" noChangeAspect="1"/>
          </p:cNvPicPr>
          <p:nvPr>
            <p:ph idx="1"/>
          </p:nvPr>
        </p:nvPicPr>
        <p:blipFill>
          <a:blip r:embed="rId1"/>
          <a:stretch>
            <a:fillRect/>
          </a:stretch>
        </p:blipFill>
        <p:spPr>
          <a:xfrm>
            <a:off x="184187" y="1010630"/>
            <a:ext cx="7633934" cy="2645956"/>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pic>
        <p:nvPicPr>
          <p:cNvPr id="15" name="Picture 14" descr="A screenshot of a computer&#10;&#10;AI-generated content may be incorrect."/>
          <p:cNvPicPr>
            <a:picLocks noChangeAspect="1"/>
          </p:cNvPicPr>
          <p:nvPr/>
        </p:nvPicPr>
        <p:blipFill>
          <a:blip r:embed="rId2"/>
          <a:stretch>
            <a:fillRect/>
          </a:stretch>
        </p:blipFill>
        <p:spPr>
          <a:xfrm>
            <a:off x="4379976" y="3624944"/>
            <a:ext cx="7267738" cy="2645956"/>
          </a:xfrm>
          <a:prstGeom prst="rect">
            <a:avLst/>
          </a:prstGeom>
        </p:spPr>
      </p:pic>
      <p:sp>
        <p:nvSpPr>
          <p:cNvPr id="3" name="Text Box 2"/>
          <p:cNvSpPr txBox="1"/>
          <p:nvPr/>
        </p:nvSpPr>
        <p:spPr>
          <a:xfrm>
            <a:off x="414020" y="5754370"/>
            <a:ext cx="3652520" cy="46037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rPr>
              <a:t>Noha alsayed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p:cNvPicPr>
            <a:picLocks noGrp="1" noChangeAspect="1"/>
          </p:cNvPicPr>
          <p:nvPr>
            <p:ph idx="1"/>
          </p:nvPr>
        </p:nvPicPr>
        <p:blipFill>
          <a:blip r:embed="rId1"/>
          <a:stretch>
            <a:fillRect/>
          </a:stretch>
        </p:blipFill>
        <p:spPr>
          <a:xfrm>
            <a:off x="365759" y="329958"/>
            <a:ext cx="6113617" cy="2943593"/>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pic>
        <p:nvPicPr>
          <p:cNvPr id="10" name="Picture 9" descr="A screenshot of a computer program&#10;&#10;AI-generated content may be incorrect."/>
          <p:cNvPicPr>
            <a:picLocks noChangeAspect="1"/>
          </p:cNvPicPr>
          <p:nvPr/>
        </p:nvPicPr>
        <p:blipFill>
          <a:blip r:embed="rId2"/>
          <a:stretch>
            <a:fillRect/>
          </a:stretch>
        </p:blipFill>
        <p:spPr>
          <a:xfrm>
            <a:off x="5344122" y="3273552"/>
            <a:ext cx="5683542" cy="3054507"/>
          </a:xfrm>
          <a:prstGeom prst="rect">
            <a:avLst/>
          </a:prstGeom>
        </p:spPr>
      </p:pic>
      <p:sp>
        <p:nvSpPr>
          <p:cNvPr id="2" name="Text Box 1"/>
          <p:cNvSpPr txBox="1"/>
          <p:nvPr/>
        </p:nvSpPr>
        <p:spPr>
          <a:xfrm>
            <a:off x="365760" y="5724525"/>
            <a:ext cx="3071495" cy="82994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sym typeface="+mn-ea"/>
              </a:rPr>
              <a:t>Noha alsayed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58FB4751-880F-D840-AAA9-3A15815CC996}" type="slidenum">
              <a:rPr lang="en-GB" smtClean="0"/>
            </a:fld>
            <a:endParaRPr lang="en-GB" dirty="0"/>
          </a:p>
        </p:txBody>
      </p:sp>
      <p:pic>
        <p:nvPicPr>
          <p:cNvPr id="8" name="Content Placeholder 7" descr="A screenshot of a computer&#10;&#10;AI-generated content may be incorrect."/>
          <p:cNvPicPr>
            <a:picLocks noGrp="1" noChangeAspect="1"/>
          </p:cNvPicPr>
          <p:nvPr>
            <p:ph idx="1"/>
          </p:nvPr>
        </p:nvPicPr>
        <p:blipFill>
          <a:blip r:embed="rId1"/>
          <a:stretch>
            <a:fillRect/>
          </a:stretch>
        </p:blipFill>
        <p:spPr>
          <a:xfrm>
            <a:off x="198777" y="87774"/>
            <a:ext cx="7474334" cy="3036592"/>
          </a:xfrm>
        </p:spPr>
      </p:pic>
      <p:pic>
        <p:nvPicPr>
          <p:cNvPr id="10" name="Picture 9" descr="A screenshot of a computer&#10;&#10;AI-generated content may be incorrect."/>
          <p:cNvPicPr>
            <a:picLocks noChangeAspect="1"/>
          </p:cNvPicPr>
          <p:nvPr/>
        </p:nvPicPr>
        <p:blipFill>
          <a:blip r:embed="rId2"/>
          <a:stretch>
            <a:fillRect/>
          </a:stretch>
        </p:blipFill>
        <p:spPr>
          <a:xfrm>
            <a:off x="3794429" y="3124366"/>
            <a:ext cx="7069514" cy="3145806"/>
          </a:xfrm>
          <a:prstGeom prst="rect">
            <a:avLst/>
          </a:prstGeom>
        </p:spPr>
      </p:pic>
      <p:sp>
        <p:nvSpPr>
          <p:cNvPr id="2" name="Text Box 1"/>
          <p:cNvSpPr txBox="1"/>
          <p:nvPr/>
        </p:nvSpPr>
        <p:spPr>
          <a:xfrm>
            <a:off x="564515" y="5814060"/>
            <a:ext cx="3756660" cy="82994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sym typeface="+mn-ea"/>
              </a:rPr>
              <a:t>Noha alsayed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p:cNvPicPr>
            <a:picLocks noGrp="1" noChangeAspect="1"/>
          </p:cNvPicPr>
          <p:nvPr>
            <p:ph idx="1"/>
          </p:nvPr>
        </p:nvPicPr>
        <p:blipFill>
          <a:blip r:embed="rId1"/>
          <a:stretch>
            <a:fillRect/>
          </a:stretch>
        </p:blipFill>
        <p:spPr>
          <a:xfrm>
            <a:off x="290366" y="154987"/>
            <a:ext cx="8179220" cy="3568883"/>
          </a:xfrm>
        </p:spPr>
      </p:pic>
      <p:sp>
        <p:nvSpPr>
          <p:cNvPr id="6" name="Slide Number Placeholder 5"/>
          <p:cNvSpPr>
            <a:spLocks noGrp="1"/>
          </p:cNvSpPr>
          <p:nvPr>
            <p:ph type="sldNum" sz="quarter" idx="12"/>
          </p:nvPr>
        </p:nvSpPr>
        <p:spPr/>
        <p:txBody>
          <a:bodyPr/>
          <a:lstStyle/>
          <a:p>
            <a:pPr rtl="0"/>
            <a:fld id="{58FB4751-880F-D840-AAA9-3A15815CC996}" type="slidenum">
              <a:rPr lang="en-GB" smtClean="0"/>
            </a:fld>
            <a:endParaRPr lang="en-GB" dirty="0"/>
          </a:p>
        </p:txBody>
      </p:sp>
      <p:pic>
        <p:nvPicPr>
          <p:cNvPr id="10" name="Picture 9" descr="A screenshot of a computer&#10;&#10;AI-generated content may be incorrect."/>
          <p:cNvPicPr>
            <a:picLocks noChangeAspect="1"/>
          </p:cNvPicPr>
          <p:nvPr/>
        </p:nvPicPr>
        <p:blipFill>
          <a:blip r:embed="rId2"/>
          <a:stretch>
            <a:fillRect/>
          </a:stretch>
        </p:blipFill>
        <p:spPr>
          <a:xfrm>
            <a:off x="3534501" y="3625898"/>
            <a:ext cx="7017111" cy="2609984"/>
          </a:xfrm>
          <a:prstGeom prst="rect">
            <a:avLst/>
          </a:prstGeom>
        </p:spPr>
      </p:pic>
      <p:sp>
        <p:nvSpPr>
          <p:cNvPr id="2" name="Text Box 1"/>
          <p:cNvSpPr txBox="1"/>
          <p:nvPr/>
        </p:nvSpPr>
        <p:spPr>
          <a:xfrm>
            <a:off x="191770" y="5709285"/>
            <a:ext cx="2653665" cy="829945"/>
          </a:xfrm>
          <a:prstGeom prst="rect">
            <a:avLst/>
          </a:prstGeom>
          <a:noFill/>
        </p:spPr>
        <p:txBody>
          <a:bodyPr wrap="square" rtlCol="0">
            <a:spAutoFit/>
          </a:bodyPr>
          <a:p>
            <a:r>
              <a:rPr lang="en-US" sz="2400" b="1">
                <a:solidFill>
                  <a:schemeClr val="accent6">
                    <a:lumMod val="10000"/>
                  </a:schemeClr>
                </a:solidFill>
                <a:latin typeface="Times New Roman" panose="02020603050405020304" pitchFamily="18" charset="0"/>
                <a:cs typeface="Times New Roman" panose="02020603050405020304" pitchFamily="18" charset="0"/>
                <a:sym typeface="+mn-ea"/>
              </a:rPr>
              <a:t>Noha alsayed</a:t>
            </a:r>
            <a:endParaRPr lang="en-US" sz="2400" b="1">
              <a:solidFill>
                <a:schemeClr val="accent6">
                  <a:lumMod val="10000"/>
                </a:schemeClr>
              </a:solidFill>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2510C6CD73D14D946954A05748878D" ma:contentTypeVersion="14" ma:contentTypeDescription="Create a new document." ma:contentTypeScope="" ma:versionID="0b897b3725c8fa1123292a364052a498">
  <xsd:schema xmlns:xsd="http://www.w3.org/2001/XMLSchema" xmlns:xs="http://www.w3.org/2001/XMLSchema" xmlns:p="http://schemas.microsoft.com/office/2006/metadata/properties" xmlns:ns3="73696a56-bd0e-4570-a987-29dcf22628be" xmlns:ns4="aada096f-9cfc-48f8-a408-4263db45ea33" targetNamespace="http://schemas.microsoft.com/office/2006/metadata/properties" ma:root="true" ma:fieldsID="51ac99065fbaa184b40f36209b43d4a2" ns3:_="" ns4:_="">
    <xsd:import namespace="73696a56-bd0e-4570-a987-29dcf22628be"/>
    <xsd:import namespace="aada096f-9cfc-48f8-a408-4263db45ea3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696a56-bd0e-4570-a987-29dcf2262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ada096f-9cfc-48f8-a408-4263db45ea3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3696a56-bd0e-4570-a987-29dcf22628be" xsi:nil="true"/>
  </documentManagement>
</p:properties>
</file>

<file path=customXml/itemProps1.xml><?xml version="1.0" encoding="utf-8"?>
<ds:datastoreItem xmlns:ds="http://schemas.openxmlformats.org/officeDocument/2006/customXml" ds:itemID="{77592213-BE50-41F8-948C-D446D4F8573F}">
  <ds:schemaRefs/>
</ds:datastoreItem>
</file>

<file path=customXml/itemProps2.xml><?xml version="1.0" encoding="utf-8"?>
<ds:datastoreItem xmlns:ds="http://schemas.openxmlformats.org/officeDocument/2006/customXml" ds:itemID="{FEE8ABDD-6B15-4C2F-91BE-7243E2D39E26}">
  <ds:schemaRefs/>
</ds:datastoreItem>
</file>

<file path=customXml/itemProps3.xml><?xml version="1.0" encoding="utf-8"?>
<ds:datastoreItem xmlns:ds="http://schemas.openxmlformats.org/officeDocument/2006/customXml" ds:itemID="{C81A2FCE-0F16-418C-BE94-C8CE18B52918}">
  <ds:schemaRefs/>
</ds:datastoreItem>
</file>

<file path=docProps/app.xml><?xml version="1.0" encoding="utf-8"?>
<Properties xmlns="http://schemas.openxmlformats.org/officeDocument/2006/extended-properties" xmlns:vt="http://schemas.openxmlformats.org/officeDocument/2006/docPropsVTypes">
  <TotalTime>0</TotalTime>
  <Words>1121</Words>
  <Application>WPS Presentation</Application>
  <PresentationFormat>Widescreen</PresentationFormat>
  <Paragraphs>102</Paragraphs>
  <Slides>20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Gill Sans Nova</vt:lpstr>
      <vt:lpstr>Segoe Print</vt:lpstr>
      <vt:lpstr>Courier New</vt:lpstr>
      <vt:lpstr>Times New Roman</vt:lpstr>
      <vt:lpstr>Sagona Book</vt:lpstr>
      <vt:lpstr>Calibri</vt:lpstr>
      <vt:lpstr>Gill Sans Nova Light</vt:lpstr>
      <vt:lpstr>Microsoft YaHei</vt:lpstr>
      <vt:lpstr>Arial Unicode MS</vt:lpstr>
      <vt:lpstr>Office Theme</vt:lpstr>
      <vt:lpstr>Clinic management system</vt:lpstr>
      <vt:lpstr>Overview:</vt:lpstr>
      <vt:lpstr>Now we’re going to explain what we did step by step..</vt:lpstr>
      <vt:lpstr>PowerPoint 演示文稿</vt:lpstr>
      <vt:lpstr>Second step: relational schema</vt:lpstr>
      <vt:lpstr>Third step: SQL code</vt:lpstr>
      <vt:lpstr>PowerPoint 演示文稿</vt:lpstr>
      <vt:lpstr>PowerPoint 演示文稿</vt:lpstr>
      <vt:lpstr>PowerPoint 演示文稿</vt:lpstr>
      <vt:lpstr>Fourth step: the bonus (GUI)</vt:lpstr>
      <vt:lpstr>PowerPoint 演示文稿</vt:lpstr>
      <vt:lpstr>PowerPoint 演示文稿</vt:lpstr>
      <vt:lpstr>PowerPoint 演示文稿</vt:lpstr>
      <vt:lpstr>PowerPoint 演示文稿</vt:lpstr>
      <vt:lpstr>PowerPoint 演示文稿</vt:lpstr>
      <vt:lpstr>Doctor’s records</vt:lpstr>
      <vt:lpstr>Clinics Records </vt:lpstr>
      <vt:lpstr>Appointments records</vt:lpstr>
      <vt:lpstr>Medical records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ahmed ghanem</dc:creator>
  <cp:lastModifiedBy>Its Menna</cp:lastModifiedBy>
  <cp:revision>4</cp:revision>
  <dcterms:created xsi:type="dcterms:W3CDTF">2025-05-21T14:19:00Z</dcterms:created>
  <dcterms:modified xsi:type="dcterms:W3CDTF">2025-05-22T18:44:02Z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0x0101001A2510C6CD73D14D946954A05748878D</vt:lpwstr>
  </property>
  <property fmtid="{D5CDD505-2E9C-101B-9397-08002B2CF9AE}" pid="3" name="ICV">
    <vt:lpwstr>F5FF25E8DA07474D85562F4E55F7B21F_13</vt:lpwstr>
  </property>
  <property fmtid="{D5CDD505-2E9C-101B-9397-08002B2CF9AE}" pid="4" name="KSOProductBuildVer">
    <vt:lpwstr>1033-12.2.0.21179</vt:lpwstr>
  </property>
</Properties>
</file>