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1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5524500" y="360680"/>
            <a:ext cx="2589530" cy="327152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4495" y="676275"/>
            <a:ext cx="3455035" cy="513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Base Info</a:t>
            </a:r>
            <a:endParaRPr lang="en-US" altLang="zh-CN"/>
          </a:p>
          <a:p>
            <a:pPr algn="ctr"/>
            <a:r>
              <a:rPr lang="en-US" altLang="zh-CN"/>
              <a:t>addr: from start (0x000000)</a:t>
            </a:r>
            <a:endParaRPr lang="en-US" altLang="zh-CN"/>
          </a:p>
          <a:p>
            <a:pPr algn="ctr"/>
            <a:r>
              <a:rPr lang="en-US" altLang="zh-CN"/>
              <a:t>size: 1KByte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32155" y="186817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Boot Info Section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32790" y="279908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System Info Section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32790" y="372999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User Info Section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5207000" y="725170"/>
            <a:ext cx="2589530" cy="327152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...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889500" y="1074420"/>
            <a:ext cx="2589530" cy="32721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4556125" y="1434465"/>
            <a:ext cx="2589530" cy="371792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1</a:t>
            </a:r>
            <a:endParaRPr lang="en-US" altLang="zh-CN"/>
          </a:p>
          <a:p>
            <a:pPr algn="ctr"/>
            <a:r>
              <a:rPr lang="en-US" altLang="zh-CN"/>
              <a:t>single tab size: 4KByte</a:t>
            </a:r>
            <a:endParaRPr lang="en-US" altLang="zh-CN"/>
          </a:p>
          <a:p>
            <a:pPr algn="ctr"/>
            <a:r>
              <a:rPr lang="en-US" altLang="zh-CN"/>
              <a:t>storaged item addr tab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3531235" y="2239010"/>
            <a:ext cx="1024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37295" y="379730"/>
            <a:ext cx="3083560" cy="60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979535" y="97155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978900" y="171005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979535" y="244856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06950" y="2677795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807585" y="3313430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806950" y="4627245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N</a:t>
            </a:r>
            <a:endParaRPr lang="en-US" altLang="zh-CN"/>
          </a:p>
        </p:txBody>
      </p:sp>
      <p:cxnSp>
        <p:nvCxnSpPr>
          <p:cNvPr id="24" name="肘形连接符 23"/>
          <p:cNvCxnSpPr>
            <a:stCxn id="18" idx="3"/>
            <a:endCxn id="15" idx="1"/>
          </p:cNvCxnSpPr>
          <p:nvPr/>
        </p:nvCxnSpPr>
        <p:spPr>
          <a:xfrm flipV="1">
            <a:off x="6894195" y="1294765"/>
            <a:ext cx="2085340" cy="1591310"/>
          </a:xfrm>
          <a:prstGeom prst="bentConnector3">
            <a:avLst>
              <a:gd name="adj1" fmla="val 753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" idx="3"/>
            <a:endCxn id="16" idx="1"/>
          </p:cNvCxnSpPr>
          <p:nvPr/>
        </p:nvCxnSpPr>
        <p:spPr>
          <a:xfrm flipV="1">
            <a:off x="6894830" y="2033270"/>
            <a:ext cx="2084070" cy="1488440"/>
          </a:xfrm>
          <a:prstGeom prst="bentConnector3">
            <a:avLst>
              <a:gd name="adj1" fmla="val 7925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3" idx="3"/>
            <a:endCxn id="27" idx="1"/>
          </p:cNvCxnSpPr>
          <p:nvPr/>
        </p:nvCxnSpPr>
        <p:spPr>
          <a:xfrm>
            <a:off x="6894195" y="4835525"/>
            <a:ext cx="2095500" cy="31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989695" y="451548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8989695" y="559498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97865" y="1137285"/>
            <a:ext cx="2931160" cy="4583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Info Section Structure</a:t>
            </a:r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Total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Tab Address</a:t>
            </a:r>
            <a:endParaRPr lang="en-US" altLang="zh-CN"/>
          </a:p>
          <a:p>
            <a:pPr algn="l"/>
            <a:r>
              <a:rPr lang="en-US" altLang="zh-CN"/>
              <a:t>Tab Page Size</a:t>
            </a:r>
            <a:endParaRPr lang="en-US" altLang="zh-CN"/>
          </a:p>
          <a:p>
            <a:pPr algn="l"/>
            <a:r>
              <a:rPr lang="en-US" altLang="zh-CN"/>
              <a:t>Tab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Data Section Address</a:t>
            </a:r>
            <a:endParaRPr lang="en-US" altLang="zh-CN"/>
          </a:p>
          <a:p>
            <a:pPr algn="l"/>
            <a:r>
              <a:rPr lang="en-US" altLang="zh-CN"/>
              <a:t>Data Section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Free Slot Address</a:t>
            </a:r>
            <a:endParaRPr lang="en-US" altLang="zh-CN"/>
          </a:p>
          <a:p>
            <a:pPr algn="l"/>
            <a:r>
              <a:rPr lang="en-US" altLang="zh-CN"/>
              <a:t>Free Slot Num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Storage Param Num</a:t>
            </a:r>
            <a:endParaRPr lang="en-US" altLang="zh-CN"/>
          </a:p>
          <a:p>
            <a:pPr algn="l"/>
            <a:r>
              <a:rPr lang="en-US" altLang="zh-CN"/>
              <a:t>Storage Param Size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30725" y="8534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4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53605" y="379730"/>
            <a:ext cx="3083560" cy="60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85050" y="97155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384415" y="171005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384415" y="336296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7395210" y="559498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Final Free Slot</a:t>
            </a:r>
            <a:endParaRPr lang="en-US" altLang="zh-CN"/>
          </a:p>
        </p:txBody>
      </p:sp>
      <p:cxnSp>
        <p:nvCxnSpPr>
          <p:cNvPr id="25" name="肘形连接符 24"/>
          <p:cNvCxnSpPr>
            <a:endCxn id="26" idx="1"/>
          </p:cNvCxnSpPr>
          <p:nvPr/>
        </p:nvCxnSpPr>
        <p:spPr>
          <a:xfrm flipV="1">
            <a:off x="2728595" y="2868295"/>
            <a:ext cx="4655820" cy="1550670"/>
          </a:xfrm>
          <a:prstGeom prst="bentConnector3">
            <a:avLst>
              <a:gd name="adj1" fmla="val 863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84415" y="249745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1</a:t>
            </a:r>
            <a:endParaRPr lang="en-US" altLang="zh-CN"/>
          </a:p>
        </p:txBody>
      </p:sp>
      <p:cxnSp>
        <p:nvCxnSpPr>
          <p:cNvPr id="29" name="肘形连接符 28"/>
          <p:cNvCxnSpPr/>
          <p:nvPr/>
        </p:nvCxnSpPr>
        <p:spPr>
          <a:xfrm>
            <a:off x="10184130" y="2868295"/>
            <a:ext cx="3175" cy="1845945"/>
          </a:xfrm>
          <a:prstGeom prst="bent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84415" y="4343400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2</a:t>
            </a:r>
            <a:endParaRPr lang="en-US" altLang="zh-CN"/>
          </a:p>
        </p:txBody>
      </p:sp>
      <p:cxnSp>
        <p:nvCxnSpPr>
          <p:cNvPr id="32" name="肘形连接符 31"/>
          <p:cNvCxnSpPr>
            <a:stCxn id="30" idx="1"/>
            <a:endCxn id="28" idx="1"/>
          </p:cNvCxnSpPr>
          <p:nvPr/>
        </p:nvCxnSpPr>
        <p:spPr>
          <a:xfrm rot="10800000" flipH="1" flipV="1">
            <a:off x="7383780" y="4713605"/>
            <a:ext cx="10795" cy="1251585"/>
          </a:xfrm>
          <a:prstGeom prst="bentConnector3">
            <a:avLst>
              <a:gd name="adj1" fmla="val -22058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175635" y="701040"/>
            <a:ext cx="4951730" cy="2915285"/>
          </a:xfrm>
          <a:prstGeom prst="bentConnector3">
            <a:avLst>
              <a:gd name="adj1" fmla="val 6751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342765" y="11328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3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154805" y="14122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987165" y="1710055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38" name="直接箭头连接符 37"/>
          <p:cNvCxnSpPr>
            <a:endCxn id="37" idx="1"/>
          </p:cNvCxnSpPr>
          <p:nvPr/>
        </p:nvCxnSpPr>
        <p:spPr>
          <a:xfrm>
            <a:off x="2272030" y="2390140"/>
            <a:ext cx="17151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65785"/>
          </a:xfrm>
        </p:spPr>
        <p:txBody>
          <a:bodyPr>
            <a:normAutofit fontScale="90000"/>
          </a:bodyPr>
          <a:p>
            <a:r>
              <a:rPr lang="en-US" altLang="zh-CN"/>
              <a:t>create a storage item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923290"/>
            <a:ext cx="10515600" cy="4351338"/>
          </a:xfrm>
        </p:spPr>
        <p:txBody>
          <a:bodyPr/>
          <a:p>
            <a:r>
              <a:rPr lang="en-US" altLang="zh-CN"/>
              <a:t>step 1: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文字</Application>
  <PresentationFormat>宽屏</PresentationFormat>
  <Paragraphs>196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8_B!T0</cp:lastModifiedBy>
  <cp:revision>32</cp:revision>
  <dcterms:created xsi:type="dcterms:W3CDTF">2024-02-14T14:23:24Z</dcterms:created>
  <dcterms:modified xsi:type="dcterms:W3CDTF">2024-02-14T14:23:24Z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2052-5.2.0.7734</vt:lpwstr>
  </property>
  <property fmtid="{D5CDD505-2E9C-101B-9397-08002B2CF9AE}" pid="3" name="ICV">
    <vt:lpwstr>B1ECCAE4A633BD8644FECA6555AEC3F5_41</vt:lpwstr>
  </property>
</Properties>
</file>