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8" r:id="rId5"/>
    <p:sldId id="257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01"/>
        <p:guide pos="3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过程 10"/>
          <p:cNvSpPr/>
          <p:nvPr/>
        </p:nvSpPr>
        <p:spPr>
          <a:xfrm>
            <a:off x="5524500" y="360680"/>
            <a:ext cx="2589530" cy="327152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boot tab page N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04495" y="676275"/>
            <a:ext cx="3455035" cy="513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 Base Info</a:t>
            </a:r>
            <a:endParaRPr lang="en-US" altLang="zh-CN"/>
          </a:p>
          <a:p>
            <a:pPr algn="ctr"/>
            <a:r>
              <a:rPr lang="en-US" altLang="zh-CN"/>
              <a:t>addr: from start (0x000000)</a:t>
            </a:r>
            <a:endParaRPr lang="en-US" altLang="zh-CN"/>
          </a:p>
          <a:p>
            <a:pPr algn="ctr"/>
            <a:r>
              <a:rPr lang="en-US" altLang="zh-CN"/>
              <a:t>size: 1KByte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732155" y="1868170"/>
            <a:ext cx="2799080" cy="7410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Boot Info Section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32790" y="2799080"/>
            <a:ext cx="2799080" cy="7410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System Info Section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32790" y="3729990"/>
            <a:ext cx="2799080" cy="7410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User Info Section</a:t>
            </a:r>
            <a:endParaRPr lang="en-US" altLang="zh-CN"/>
          </a:p>
        </p:txBody>
      </p:sp>
      <p:sp>
        <p:nvSpPr>
          <p:cNvPr id="10" name="流程图: 过程 9"/>
          <p:cNvSpPr/>
          <p:nvPr/>
        </p:nvSpPr>
        <p:spPr>
          <a:xfrm>
            <a:off x="5207000" y="725170"/>
            <a:ext cx="2589530" cy="327152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boot tab page ...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9" name="流程图: 过程 8"/>
          <p:cNvSpPr/>
          <p:nvPr/>
        </p:nvSpPr>
        <p:spPr>
          <a:xfrm>
            <a:off x="4889500" y="1074420"/>
            <a:ext cx="2589530" cy="327215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boot tab page 2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8" name="流程图: 过程 7"/>
          <p:cNvSpPr/>
          <p:nvPr/>
        </p:nvSpPr>
        <p:spPr>
          <a:xfrm>
            <a:off x="4556125" y="1434465"/>
            <a:ext cx="2589530" cy="371792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boot tab page 1</a:t>
            </a:r>
            <a:endParaRPr lang="en-US" altLang="zh-CN"/>
          </a:p>
          <a:p>
            <a:pPr algn="ctr"/>
            <a:r>
              <a:rPr lang="en-US" altLang="zh-CN"/>
              <a:t>single tab size: 4KByte</a:t>
            </a:r>
            <a:endParaRPr lang="en-US" altLang="zh-CN"/>
          </a:p>
          <a:p>
            <a:pPr algn="ctr"/>
            <a:r>
              <a:rPr lang="en-US" altLang="zh-CN"/>
              <a:t>storaged item addr tab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cxnSp>
        <p:nvCxnSpPr>
          <p:cNvPr id="12" name="直接箭头连接符 11"/>
          <p:cNvCxnSpPr>
            <a:stCxn id="4" idx="3"/>
          </p:cNvCxnSpPr>
          <p:nvPr/>
        </p:nvCxnSpPr>
        <p:spPr>
          <a:xfrm>
            <a:off x="3531235" y="2239010"/>
            <a:ext cx="10248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837295" y="379730"/>
            <a:ext cx="3083560" cy="609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boot data section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8979535" y="971550"/>
            <a:ext cx="2799715" cy="645795"/>
          </a:xfrm>
          <a:prstGeom prst="rect">
            <a:avLst/>
          </a:prstGeom>
          <a:gradFill>
            <a:gsLst>
              <a:gs pos="42000">
                <a:srgbClr val="88CBCC"/>
              </a:gs>
              <a:gs pos="0">
                <a:srgbClr val="ADDBDC"/>
              </a:gs>
              <a:gs pos="100000">
                <a:srgbClr val="62BBBB"/>
              </a:gs>
            </a:gsLst>
            <a:lin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 data slot 1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8978900" y="1710055"/>
            <a:ext cx="2799715" cy="645795"/>
          </a:xfrm>
          <a:prstGeom prst="rect">
            <a:avLst/>
          </a:prstGeom>
          <a:gradFill>
            <a:gsLst>
              <a:gs pos="42000">
                <a:srgbClr val="88CBCC"/>
              </a:gs>
              <a:gs pos="0">
                <a:srgbClr val="ADDBDC"/>
              </a:gs>
              <a:gs pos="100000">
                <a:srgbClr val="62BBBB"/>
              </a:gs>
            </a:gsLst>
            <a:lin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 data slot 2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8979535" y="2448560"/>
            <a:ext cx="2799715" cy="645795"/>
          </a:xfrm>
          <a:prstGeom prst="rect">
            <a:avLst/>
          </a:prstGeom>
          <a:gradFill>
            <a:gsLst>
              <a:gs pos="42000">
                <a:srgbClr val="88CBCC"/>
              </a:gs>
              <a:gs pos="0">
                <a:srgbClr val="ADDBDC"/>
              </a:gs>
              <a:gs pos="100000">
                <a:srgbClr val="62BBBB"/>
              </a:gs>
            </a:gsLst>
            <a:lin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 data slot 3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806950" y="2677795"/>
            <a:ext cx="2087245" cy="41656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item slot 1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4807585" y="3313430"/>
            <a:ext cx="2087245" cy="41656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item slot 2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4806950" y="4627245"/>
            <a:ext cx="2087245" cy="41656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item slot N</a:t>
            </a:r>
            <a:endParaRPr lang="en-US" altLang="zh-CN"/>
          </a:p>
        </p:txBody>
      </p:sp>
      <p:cxnSp>
        <p:nvCxnSpPr>
          <p:cNvPr id="24" name="肘形连接符 23"/>
          <p:cNvCxnSpPr>
            <a:stCxn id="18" idx="3"/>
            <a:endCxn id="15" idx="1"/>
          </p:cNvCxnSpPr>
          <p:nvPr/>
        </p:nvCxnSpPr>
        <p:spPr>
          <a:xfrm flipV="1">
            <a:off x="6894195" y="1294765"/>
            <a:ext cx="2085340" cy="1591310"/>
          </a:xfrm>
          <a:prstGeom prst="bentConnector3">
            <a:avLst>
              <a:gd name="adj1" fmla="val 7530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9" idx="3"/>
            <a:endCxn id="16" idx="1"/>
          </p:cNvCxnSpPr>
          <p:nvPr/>
        </p:nvCxnSpPr>
        <p:spPr>
          <a:xfrm flipV="1">
            <a:off x="6894830" y="2033270"/>
            <a:ext cx="2084070" cy="1488440"/>
          </a:xfrm>
          <a:prstGeom prst="bentConnector3">
            <a:avLst>
              <a:gd name="adj1" fmla="val 7925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3" idx="3"/>
            <a:endCxn id="27" idx="1"/>
          </p:cNvCxnSpPr>
          <p:nvPr/>
        </p:nvCxnSpPr>
        <p:spPr>
          <a:xfrm>
            <a:off x="6894195" y="4835525"/>
            <a:ext cx="2095500" cy="317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989695" y="4515485"/>
            <a:ext cx="2799715" cy="645795"/>
          </a:xfrm>
          <a:prstGeom prst="rect">
            <a:avLst/>
          </a:prstGeom>
          <a:gradFill>
            <a:gsLst>
              <a:gs pos="42000">
                <a:srgbClr val="88CBCC"/>
              </a:gs>
              <a:gs pos="0">
                <a:srgbClr val="ADDBDC"/>
              </a:gs>
              <a:gs pos="100000">
                <a:srgbClr val="62BBBB"/>
              </a:gs>
            </a:gsLst>
            <a:lin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 data slot N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8989695" y="5594985"/>
            <a:ext cx="2799715" cy="741680"/>
          </a:xfrm>
          <a:prstGeom prst="rect">
            <a:avLst/>
          </a:prstGeom>
          <a:gradFill>
            <a:gsLst>
              <a:gs pos="42000">
                <a:srgbClr val="88CBCC"/>
              </a:gs>
              <a:gs pos="0">
                <a:srgbClr val="ADDBDC"/>
              </a:gs>
              <a:gs pos="100000">
                <a:srgbClr val="62BBBB"/>
              </a:gs>
            </a:gsLst>
            <a:lin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Free Slot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697865" y="1137285"/>
            <a:ext cx="2931160" cy="45834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Info Section Structure</a:t>
            </a:r>
            <a:endParaRPr lang="en-US" altLang="zh-CN"/>
          </a:p>
          <a:p>
            <a:pPr algn="ctr"/>
            <a:endParaRPr lang="en-US" altLang="zh-CN"/>
          </a:p>
          <a:p>
            <a:pPr algn="l"/>
            <a:r>
              <a:rPr lang="en-US" altLang="zh-CN"/>
              <a:t>Total Size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Tab Address</a:t>
            </a:r>
            <a:endParaRPr lang="en-US" altLang="zh-CN"/>
          </a:p>
          <a:p>
            <a:pPr algn="l"/>
            <a:r>
              <a:rPr lang="en-US" altLang="zh-CN"/>
              <a:t>Tab Page Size</a:t>
            </a:r>
            <a:endParaRPr lang="en-US" altLang="zh-CN"/>
          </a:p>
          <a:p>
            <a:pPr algn="l"/>
            <a:r>
              <a:rPr lang="en-US" altLang="zh-CN"/>
              <a:t>Tab Size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Data Section Address</a:t>
            </a:r>
            <a:endParaRPr lang="en-US" altLang="zh-CN"/>
          </a:p>
          <a:p>
            <a:pPr algn="l"/>
            <a:r>
              <a:rPr lang="en-US" altLang="zh-CN"/>
              <a:t>Data Section Size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Free Slot Address</a:t>
            </a:r>
            <a:endParaRPr lang="en-US" altLang="zh-CN"/>
          </a:p>
          <a:p>
            <a:pPr algn="l"/>
            <a:r>
              <a:rPr lang="en-US" altLang="zh-CN"/>
              <a:t>Free Slot Num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Storage Param Num</a:t>
            </a:r>
            <a:endParaRPr lang="en-US" altLang="zh-CN"/>
          </a:p>
          <a:p>
            <a:pPr algn="l"/>
            <a:r>
              <a:rPr lang="en-US" altLang="zh-CN"/>
              <a:t>Storage Param Size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530725" y="853440"/>
            <a:ext cx="1739265" cy="13601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 4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253605" y="379730"/>
            <a:ext cx="3083560" cy="609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 section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385050" y="971550"/>
            <a:ext cx="2799715" cy="645795"/>
          </a:xfrm>
          <a:prstGeom prst="rect">
            <a:avLst/>
          </a:prstGeom>
          <a:gradFill>
            <a:gsLst>
              <a:gs pos="42000">
                <a:srgbClr val="88CBCC"/>
              </a:gs>
              <a:gs pos="0">
                <a:srgbClr val="ADDBDC"/>
              </a:gs>
              <a:gs pos="100000">
                <a:srgbClr val="62BBBB"/>
              </a:gs>
            </a:gsLst>
            <a:lin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 data slot 1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7384415" y="1710055"/>
            <a:ext cx="2799715" cy="645795"/>
          </a:xfrm>
          <a:prstGeom prst="rect">
            <a:avLst/>
          </a:prstGeom>
          <a:gradFill>
            <a:gsLst>
              <a:gs pos="42000">
                <a:srgbClr val="88CBCC"/>
              </a:gs>
              <a:gs pos="0">
                <a:srgbClr val="ADDBDC"/>
              </a:gs>
              <a:gs pos="100000">
                <a:srgbClr val="62BBBB"/>
              </a:gs>
            </a:gsLst>
            <a:lin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 data slot 2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7384415" y="3362960"/>
            <a:ext cx="2799715" cy="645795"/>
          </a:xfrm>
          <a:prstGeom prst="rect">
            <a:avLst/>
          </a:prstGeom>
          <a:gradFill>
            <a:gsLst>
              <a:gs pos="42000">
                <a:srgbClr val="88CBCC"/>
              </a:gs>
              <a:gs pos="0">
                <a:srgbClr val="ADDBDC"/>
              </a:gs>
              <a:gs pos="100000">
                <a:srgbClr val="62BBBB"/>
              </a:gs>
            </a:gsLst>
            <a:lin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 data slot N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7395210" y="5594985"/>
            <a:ext cx="2799715" cy="741680"/>
          </a:xfrm>
          <a:prstGeom prst="rect">
            <a:avLst/>
          </a:prstGeom>
          <a:gradFill>
            <a:gsLst>
              <a:gs pos="42000">
                <a:srgbClr val="88CBCC"/>
              </a:gs>
              <a:gs pos="0">
                <a:srgbClr val="ADDBDC"/>
              </a:gs>
              <a:gs pos="100000">
                <a:srgbClr val="62BBBB"/>
              </a:gs>
            </a:gsLst>
            <a:lin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Final Free Slot</a:t>
            </a:r>
            <a:endParaRPr lang="en-US" altLang="zh-CN"/>
          </a:p>
        </p:txBody>
      </p:sp>
      <p:cxnSp>
        <p:nvCxnSpPr>
          <p:cNvPr id="25" name="肘形连接符 24"/>
          <p:cNvCxnSpPr>
            <a:endCxn id="26" idx="1"/>
          </p:cNvCxnSpPr>
          <p:nvPr/>
        </p:nvCxnSpPr>
        <p:spPr>
          <a:xfrm flipV="1">
            <a:off x="2728595" y="2868295"/>
            <a:ext cx="4655820" cy="1550670"/>
          </a:xfrm>
          <a:prstGeom prst="bentConnector3">
            <a:avLst>
              <a:gd name="adj1" fmla="val 86361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384415" y="2497455"/>
            <a:ext cx="2799715" cy="741680"/>
          </a:xfrm>
          <a:prstGeom prst="rect">
            <a:avLst/>
          </a:prstGeom>
          <a:gradFill>
            <a:gsLst>
              <a:gs pos="42000">
                <a:srgbClr val="88CBCC"/>
              </a:gs>
              <a:gs pos="0">
                <a:srgbClr val="ADDBDC"/>
              </a:gs>
              <a:gs pos="100000">
                <a:srgbClr val="62BBBB"/>
              </a:gs>
            </a:gsLst>
            <a:lin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Free Slot 1</a:t>
            </a:r>
            <a:endParaRPr lang="en-US" altLang="zh-CN"/>
          </a:p>
        </p:txBody>
      </p:sp>
      <p:cxnSp>
        <p:nvCxnSpPr>
          <p:cNvPr id="29" name="肘形连接符 28"/>
          <p:cNvCxnSpPr/>
          <p:nvPr/>
        </p:nvCxnSpPr>
        <p:spPr>
          <a:xfrm>
            <a:off x="10184130" y="2868295"/>
            <a:ext cx="3175" cy="1845945"/>
          </a:xfrm>
          <a:prstGeom prst="bentConnector3">
            <a:avLst>
              <a:gd name="adj1" fmla="val 750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384415" y="4343400"/>
            <a:ext cx="2799715" cy="741680"/>
          </a:xfrm>
          <a:prstGeom prst="rect">
            <a:avLst/>
          </a:prstGeom>
          <a:gradFill>
            <a:gsLst>
              <a:gs pos="42000">
                <a:srgbClr val="88CBCC"/>
              </a:gs>
              <a:gs pos="0">
                <a:srgbClr val="ADDBDC"/>
              </a:gs>
              <a:gs pos="100000">
                <a:srgbClr val="62BBBB"/>
              </a:gs>
            </a:gsLst>
            <a:lin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Free Slot 2</a:t>
            </a:r>
            <a:endParaRPr lang="en-US" altLang="zh-CN"/>
          </a:p>
        </p:txBody>
      </p:sp>
      <p:cxnSp>
        <p:nvCxnSpPr>
          <p:cNvPr id="32" name="肘形连接符 31"/>
          <p:cNvCxnSpPr>
            <a:stCxn id="30" idx="1"/>
            <a:endCxn id="28" idx="1"/>
          </p:cNvCxnSpPr>
          <p:nvPr/>
        </p:nvCxnSpPr>
        <p:spPr>
          <a:xfrm rot="10800000" flipH="1" flipV="1">
            <a:off x="7383780" y="4713605"/>
            <a:ext cx="10795" cy="1251585"/>
          </a:xfrm>
          <a:prstGeom prst="bentConnector3">
            <a:avLst>
              <a:gd name="adj1" fmla="val -220588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 flipV="1">
            <a:off x="3175635" y="701040"/>
            <a:ext cx="4951730" cy="2915285"/>
          </a:xfrm>
          <a:prstGeom prst="bentConnector3">
            <a:avLst>
              <a:gd name="adj1" fmla="val 67517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342765" y="1132840"/>
            <a:ext cx="1739265" cy="13601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 3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4154805" y="1412240"/>
            <a:ext cx="1739265" cy="13601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 2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3987165" y="1710055"/>
            <a:ext cx="1739265" cy="13601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 1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cxnSp>
        <p:nvCxnSpPr>
          <p:cNvPr id="38" name="直接箭头连接符 37"/>
          <p:cNvCxnSpPr>
            <a:endCxn id="37" idx="1"/>
          </p:cNvCxnSpPr>
          <p:nvPr/>
        </p:nvCxnSpPr>
        <p:spPr>
          <a:xfrm>
            <a:off x="2272030" y="2390140"/>
            <a:ext cx="17151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7602855" y="354330"/>
            <a:ext cx="4340225" cy="544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 Section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7868920" y="891540"/>
            <a:ext cx="3808095" cy="2193925"/>
          </a:xfrm>
          <a:prstGeom prst="rect">
            <a:avLst/>
          </a:prstGeom>
          <a:gradFill>
            <a:gsLst>
              <a:gs pos="42000">
                <a:srgbClr val="88CBCC"/>
              </a:gs>
              <a:gs pos="0">
                <a:srgbClr val="ADDBDC"/>
              </a:gs>
              <a:gs pos="100000">
                <a:srgbClr val="62BBBB"/>
              </a:gs>
            </a:gsLst>
            <a:lin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Free Slot (Ahead)</a:t>
            </a:r>
            <a:endParaRPr lang="en-US" altLang="zh-CN"/>
          </a:p>
          <a:p>
            <a:pPr algn="ctr"/>
            <a:endParaRPr lang="en-US" altLang="zh-CN"/>
          </a:p>
          <a:p>
            <a:pPr algn="l"/>
            <a:r>
              <a:rPr lang="en-US" altLang="zh-CN"/>
              <a:t>Head_Tag:                   0xEF0110EF</a:t>
            </a:r>
            <a:endParaRPr lang="en-US" altLang="zh-CN"/>
          </a:p>
          <a:p>
            <a:pPr algn="l"/>
            <a:r>
              <a:rPr lang="en-US" altLang="zh-CN"/>
              <a:t>Total Size:                    </a:t>
            </a:r>
            <a:endParaRPr lang="en-US" altLang="zh-CN"/>
          </a:p>
          <a:p>
            <a:pPr algn="l"/>
            <a:r>
              <a:rPr lang="en-US" altLang="zh-CN"/>
              <a:t>Current Slot Size:</a:t>
            </a:r>
            <a:endParaRPr lang="en-US" altLang="zh-CN"/>
          </a:p>
          <a:p>
            <a:pPr algn="l"/>
            <a:r>
              <a:rPr lang="en-US" altLang="zh-CN"/>
              <a:t>Next Free Slot Addr:</a:t>
            </a:r>
            <a:endParaRPr lang="en-US" altLang="zh-CN"/>
          </a:p>
          <a:p>
            <a:pPr algn="l"/>
            <a:r>
              <a:rPr lang="en-US" altLang="zh-CN"/>
              <a:t>End_Tag:                     0xFE1001FE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7150" y="125730"/>
            <a:ext cx="7291705" cy="64623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the definition of FreeSlot be like this</a:t>
            </a:r>
            <a:endParaRPr lang="en-US" altLang="zh-CN"/>
          </a:p>
          <a:p>
            <a:pPr algn="l"/>
            <a:r>
              <a:rPr lang="en-US" altLang="zh-CN"/>
              <a:t>typedef struct</a:t>
            </a:r>
            <a:endParaRPr lang="en-US" altLang="zh-CN"/>
          </a:p>
          <a:p>
            <a:pPr algn="l"/>
            <a:r>
              <a:rPr lang="en-US" altLang="zh-CN"/>
              <a:t>{</a:t>
            </a:r>
            <a:endParaRPr lang="en-US" altLang="zh-CN"/>
          </a:p>
          <a:p>
            <a:pPr algn="l"/>
            <a:r>
              <a:rPr lang="en-US" altLang="zh-CN"/>
              <a:t>    uint32_t head_tag;	/* free slot head tag always </a:t>
            </a:r>
            <a:r>
              <a:rPr lang="en-US" altLang="zh-CN">
                <a:sym typeface="+mn-ea"/>
              </a:rPr>
              <a:t>0xEF0110EF</a:t>
            </a:r>
            <a:r>
              <a:rPr lang="en-US" altLang="zh-CN"/>
              <a:t> */</a:t>
            </a:r>
            <a:endParaRPr lang="en-US" altLang="zh-CN"/>
          </a:p>
          <a:p>
            <a:pPr algn="l"/>
            <a:r>
              <a:rPr lang="en-US" altLang="zh-CN"/>
              <a:t>    uint32_t total_size;	/* indicate all free space that we can use */</a:t>
            </a:r>
            <a:endParaRPr lang="en-US" altLang="zh-CN"/>
          </a:p>
          <a:p>
            <a:pPr algn="l"/>
            <a:r>
              <a:rPr lang="en-US" altLang="zh-CN"/>
              <a:t>    uint32_t cur_slot_size;	/* indicate current slot space we can use */</a:t>
            </a:r>
            <a:endParaRPr lang="en-US" altLang="zh-CN"/>
          </a:p>
          <a:p>
            <a:pPr algn="l"/>
            <a:r>
              <a:rPr lang="en-US" altLang="zh-CN"/>
              <a:t>    uint32_t nxt_addr;	/* indicate next free slot start address */</a:t>
            </a:r>
            <a:endParaRPr lang="en-US" altLang="zh-CN"/>
          </a:p>
          <a:p>
            <a:pPr algn="l"/>
            <a:r>
              <a:rPr lang="en-US" altLang="zh-CN"/>
              <a:t>    uint32_t end_tag;	/* free slot end tag always </a:t>
            </a:r>
            <a:r>
              <a:rPr lang="en-US" altLang="zh-CN">
                <a:sym typeface="+mn-ea"/>
              </a:rPr>
              <a:t>0xFE1001FE</a:t>
            </a:r>
            <a:r>
              <a:rPr lang="en-US" altLang="zh-CN"/>
              <a:t> */</a:t>
            </a:r>
            <a:endParaRPr lang="en-US" altLang="zh-CN"/>
          </a:p>
          <a:p>
            <a:pPr algn="l"/>
            <a:r>
              <a:rPr lang="en-US" altLang="zh-CN"/>
              <a:t>} Storage_FreeSlot_TypeDef;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for example:</a:t>
            </a:r>
            <a:endParaRPr lang="en-US" altLang="zh-CN"/>
          </a:p>
          <a:p>
            <a:pPr algn="l"/>
            <a:r>
              <a:rPr lang="en-US" altLang="zh-CN"/>
              <a:t>define data section space is 1MByte</a:t>
            </a:r>
            <a:endParaRPr lang="en-US" altLang="zh-CN"/>
          </a:p>
          <a:p>
            <a:pPr algn="l"/>
            <a:r>
              <a:rPr lang="en-US" altLang="zh-CN"/>
              <a:t>after storage module formate first free slot info should be</a:t>
            </a:r>
            <a:endParaRPr lang="en-US" altLang="zh-CN"/>
          </a:p>
          <a:p>
            <a:pPr algn="l"/>
            <a:r>
              <a:rPr lang="en-US" altLang="zh-CN"/>
              <a:t>head_tag: 0xEF0110EF</a:t>
            </a:r>
            <a:endParaRPr lang="en-US" altLang="zh-CN"/>
          </a:p>
          <a:p>
            <a:pPr algn="l"/>
            <a:r>
              <a:rPr lang="en-US" altLang="zh-CN"/>
              <a:t>total_size: 1 * 1024 * 1024 Byte</a:t>
            </a:r>
            <a:endParaRPr lang="en-US" altLang="zh-CN"/>
          </a:p>
          <a:p>
            <a:pPr algn="l"/>
            <a:r>
              <a:rPr lang="en-US" altLang="zh-CN"/>
              <a:t>cur_slot_size: 1 * 1024 * 1024 Byte</a:t>
            </a:r>
            <a:endParaRPr lang="en-US" altLang="zh-CN"/>
          </a:p>
          <a:p>
            <a:pPr algn="l"/>
            <a:r>
              <a:rPr lang="en-US" altLang="zh-CN"/>
              <a:t>nxt_addr: 0</a:t>
            </a:r>
            <a:endParaRPr lang="en-US" altLang="zh-CN"/>
          </a:p>
          <a:p>
            <a:pPr algn="l"/>
            <a:r>
              <a:rPr lang="en-US" altLang="zh-CN"/>
              <a:t>end_tag: 0xFE1001FE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not any other slot info inside the data section and only 1 free</a:t>
            </a:r>
            <a:endParaRPr lang="en-US" altLang="zh-CN"/>
          </a:p>
          <a:p>
            <a:pPr algn="l"/>
            <a:r>
              <a:rPr lang="en-US" altLang="zh-CN"/>
              <a:t>slot we can find ahead of the data section </a:t>
            </a:r>
            <a:endParaRPr lang="en-US" altLang="zh-CN"/>
          </a:p>
          <a:p>
            <a:pPr algn="l"/>
            <a:r>
              <a:rPr lang="en-US" altLang="zh-CN"/>
              <a:t>also free slot address is </a:t>
            </a:r>
            <a:r>
              <a:rPr lang="en-US" altLang="zh-CN">
                <a:sym typeface="+mn-ea"/>
              </a:rPr>
              <a:t>data section start address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0520" y="294640"/>
            <a:ext cx="31280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Cricumstance 1: Create Only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1659</Words>
  <Application>WPS 表格</Application>
  <PresentationFormat>宽屏</PresentationFormat>
  <Paragraphs>246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8_B!T0</cp:lastModifiedBy>
  <cp:revision>49</cp:revision>
  <dcterms:created xsi:type="dcterms:W3CDTF">2024-02-21T09:21:35Z</dcterms:created>
  <dcterms:modified xsi:type="dcterms:W3CDTF">2024-02-21T09:21:35Z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2052-5.2.0.7734</vt:lpwstr>
  </property>
  <property fmtid="{D5CDD505-2E9C-101B-9397-08002B2CF9AE}" pid="3" name="ICV">
    <vt:lpwstr>B1ECCAE4A633BD8644FECA6555AEC3F5_41</vt:lpwstr>
  </property>
</Properties>
</file>