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304" r:id="rId3"/>
    <p:sldId id="30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64C3-6221-4761-B168-04E1D9E98A0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8C9E2-8AC5-4ABC-A2B1-1F26EB56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5d3347980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55d3347980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5d3347980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55d3347980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05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5d3347980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55d3347980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83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C93F-E3AD-4C10-953A-8ACDAE8AB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14A8E-429E-45BB-B01A-68402B143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FE8E-62F1-4ACC-9301-251948BE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8A28-BD2D-437C-A06E-52FDCE14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95F2-756E-4743-A554-64225DE7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4654-B9C6-46F3-B23F-68F43B57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55BF9-96A0-4F84-9874-D793FE057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317DF-7693-4269-8249-1721A1FD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CF0B-32F8-4566-822B-BB8866B1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9A24-3EB7-4E1B-860E-FD8D4A88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803B2-B964-4BA4-9DA3-FE1C8F0AD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B4D9-323B-4B4C-B12D-8C566E9A9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C073-1C7F-46A9-AC21-4D9B2E26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EA98-E2B1-4458-AC21-0EE4E99C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66A3-560F-4F2A-A59B-DB8678FC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 DESIGN 3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ctrTitle"/>
          </p:nvPr>
        </p:nvSpPr>
        <p:spPr>
          <a:xfrm>
            <a:off x="826533" y="179733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10"/>
          <p:cNvCxnSpPr/>
          <p:nvPr/>
        </p:nvCxnSpPr>
        <p:spPr>
          <a:xfrm>
            <a:off x="-43100" y="1315333"/>
            <a:ext cx="61008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7566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126D-ACAC-4BF8-9A7A-F800BF8B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E13A-E3F6-49DE-8518-E22600D0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A894-BC83-4C0D-B1E7-3722AA0C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02E8-63E0-402E-8D34-D7CCF471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377D-E761-43AF-988A-C4975470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474C-E200-4EAD-B40D-959A7BA9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BF35-91F7-4574-A478-A78F2769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543C-F8BD-41DE-AF27-8598DF8F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F2DF-392E-4549-89BE-0293DB38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3EEB-93BE-4CFE-A61E-1057DD5C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665B-585C-4F78-81FA-A009AAFA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02A5-FC29-4DD2-A627-3CCD5254E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5F592-977B-4645-AC9F-2E4BB889B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9F425-0483-4136-8538-7AAB2A6A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E374-2879-4441-B183-6C03ECA2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95A2A-451E-49AC-87EE-CA16F9B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0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B102-3FB0-4F19-AA1B-724170D1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787B-50CA-4F18-AD6A-373802E7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5D3C6-EA66-4375-970C-E02B6E0ED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D7EBF-3E20-4EAE-ABB7-7717C8454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DF934-D3DA-4636-8F8A-A446FE89E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0340E-BDC4-43A2-B819-4D23B1EF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042CF-5181-42C0-99DD-2B582419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8DB3D-6BF5-4E73-ABE4-AFF91383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3320-B898-4251-A47C-C1C6EE2B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769B7-6DA4-4188-A10D-28992689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97F01-2183-46AF-AF87-F6095F79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CCA6-FBF1-45AD-BD85-82A9D2C1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9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ABAA7-624A-42DB-865D-A92411DC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BE950-D819-4B5D-9D71-390B8321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B3AFB-4FC7-4BB7-B39F-89BA3396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9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A7E0-BB92-4888-8558-AF2F96EA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FF99-7CC7-47CC-ACE5-DC26CFC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AC9B2-A123-4BCB-924F-2A92DFF6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99B29-BB39-43C0-ABD8-2929F8E7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C1E44-B214-4944-A60C-E988A231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1B23F-CEAA-484A-B448-78C2C372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BB9-D6EA-4949-AB4A-B3864850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44B68-FD54-4452-9293-63B6253ED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08815-37ED-4143-9998-6CC385E34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13B47-4B7B-474E-BD66-BB00D7FA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2655E-8AC6-48E4-AE5A-5AA736D7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2B111-312D-473B-B36E-9DA8C3D4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5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DFA7B-0C39-4E16-9CD4-662667CC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30E2-A38E-4EFF-8B0A-8D5711B3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B3CB-F965-488F-BF8B-F310DB1FD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C7D4-550C-4FED-A547-DB7F3CFA42C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51AC-5E7B-4D2B-AEAD-6F2F0B753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CBFE-6EF5-4459-A1E8-C978C02FA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43DB2-5ECD-4FF5-98AB-9C61368A7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 txBox="1">
            <a:spLocks noGrp="1"/>
          </p:cNvSpPr>
          <p:nvPr>
            <p:ph type="ctrTitle"/>
          </p:nvPr>
        </p:nvSpPr>
        <p:spPr>
          <a:xfrm>
            <a:off x="826533" y="179733"/>
            <a:ext cx="10538800" cy="11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USE CASE DIAGRAM</a:t>
            </a:r>
            <a:endParaRPr dirty="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BBEB1130-484B-4660-B49E-13FB00790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054" y="1546911"/>
            <a:ext cx="8379759" cy="5131356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0BAC600-CF39-4E27-B938-92CE8F3F2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372" y="102655"/>
            <a:ext cx="1343651" cy="1343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DF5570-3ACD-4CE7-B6D6-AD1B3F8B15AB}"/>
              </a:ext>
            </a:extLst>
          </p:cNvPr>
          <p:cNvSpPr txBox="1"/>
          <p:nvPr/>
        </p:nvSpPr>
        <p:spPr>
          <a:xfrm>
            <a:off x="5536676" y="2224726"/>
            <a:ext cx="577402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VPOOS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 txBox="1">
            <a:spLocks noGrp="1"/>
          </p:cNvSpPr>
          <p:nvPr>
            <p:ph type="ctrTitle"/>
          </p:nvPr>
        </p:nvSpPr>
        <p:spPr>
          <a:xfrm>
            <a:off x="826533" y="179733"/>
            <a:ext cx="10538800" cy="11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CLASS DIAGRAM</a:t>
            </a:r>
            <a:endParaRPr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2456F0-EDAA-4DED-A55F-35D20D196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54" y="1546912"/>
            <a:ext cx="8386689" cy="4919629"/>
          </a:xfrm>
          <a:prstGeom prst="rect">
            <a:avLst/>
          </a:prstGeom>
        </p:spPr>
      </p:pic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0EDBA35-ED3B-4AEE-B4EA-DC188C08E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056" y="179733"/>
            <a:ext cx="1288312" cy="12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5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 txBox="1">
            <a:spLocks noGrp="1"/>
          </p:cNvSpPr>
          <p:nvPr>
            <p:ph type="ctrTitle"/>
          </p:nvPr>
        </p:nvSpPr>
        <p:spPr>
          <a:xfrm>
            <a:off x="826533" y="179733"/>
            <a:ext cx="10538800" cy="11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SEQUENCE DIAGRAM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4641C-6571-4A3E-AA4B-2FA1BFD9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941" y="1446678"/>
            <a:ext cx="9643985" cy="5231589"/>
          </a:xfrm>
          <a:prstGeom prst="rect">
            <a:avLst/>
          </a:prstGeom>
        </p:spPr>
      </p:pic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2F47F65-0995-41F9-85F0-31267CB9F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2" y="126365"/>
            <a:ext cx="1247553" cy="12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0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 CASE DIAGRAM</vt:lpstr>
      <vt:lpstr>CLASS DIAGRAM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Ahmed Al-Osaimi</dc:creator>
  <cp:lastModifiedBy>Ahmed Al-Osaimi</cp:lastModifiedBy>
  <cp:revision>1</cp:revision>
  <dcterms:created xsi:type="dcterms:W3CDTF">2020-11-11T15:07:01Z</dcterms:created>
  <dcterms:modified xsi:type="dcterms:W3CDTF">2020-11-11T15:07:05Z</dcterms:modified>
</cp:coreProperties>
</file>