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80" y="-2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4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A9C8-4725-3441-AB7B-A7868CC1D73C}" type="datetimeFigureOut">
              <a:rPr lang="en-US" smtClean="0"/>
              <a:t>9/1/15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E274A-71CA-BD4C-9865-A4C0A616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892300"/>
            <a:ext cx="5067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5214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58896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83526"/>
              </p:ext>
            </p:extLst>
          </p:nvPr>
        </p:nvGraphicFramePr>
        <p:xfrm>
          <a:off x="245149" y="1750903"/>
          <a:ext cx="204612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531"/>
                <a:gridCol w="511531"/>
                <a:gridCol w="511531"/>
                <a:gridCol w="511531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60503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69468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32766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88832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47469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05655"/>
            <a:ext cx="754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19225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2105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65547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41310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1599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7154" y="2838450"/>
            <a:ext cx="0" cy="400050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89963" y="324425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82979"/>
              </p:ext>
            </p:extLst>
          </p:nvPr>
        </p:nvGraphicFramePr>
        <p:xfrm>
          <a:off x="1189963" y="3615228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113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78451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01722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593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59447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47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04956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50738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96203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42306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2475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6966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94311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907054" y="43157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12584"/>
              </p:ext>
            </p:extLst>
          </p:nvPr>
        </p:nvGraphicFramePr>
        <p:xfrm>
          <a:off x="1907054" y="4686678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98559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72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57181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79282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7" name="Straight Arrow Connector 76"/>
          <p:cNvCxnSpPr>
            <a:endCxn id="58" idx="0"/>
          </p:cNvCxnSpPr>
          <p:nvPr/>
        </p:nvCxnSpPr>
        <p:spPr>
          <a:xfrm flipH="1">
            <a:off x="2234741" y="3978480"/>
            <a:ext cx="31936" cy="337229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5391150" y="639411"/>
            <a:ext cx="6350" cy="11131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60320" y="1384300"/>
            <a:ext cx="147245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94797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46114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06540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09975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45711" y="13178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85107" y="4192465"/>
            <a:ext cx="746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-3 , 3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94542"/>
              </p:ext>
            </p:extLst>
          </p:nvPr>
        </p:nvGraphicFramePr>
        <p:xfrm>
          <a:off x="2585107" y="4563434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49804" y="4561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36111"/>
              </p:ext>
            </p:extLst>
          </p:nvPr>
        </p:nvGraphicFramePr>
        <p:xfrm>
          <a:off x="1049804" y="4932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9558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92748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4027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endCxn id="65" idx="0"/>
          </p:cNvCxnSpPr>
          <p:nvPr/>
        </p:nvCxnSpPr>
        <p:spPr>
          <a:xfrm flipH="1">
            <a:off x="1377491" y="3990589"/>
            <a:ext cx="845009" cy="57120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2" idx="0"/>
          </p:cNvCxnSpPr>
          <p:nvPr/>
        </p:nvCxnSpPr>
        <p:spPr>
          <a:xfrm>
            <a:off x="2679167" y="3683627"/>
            <a:ext cx="279201" cy="50883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5759450" y="639411"/>
            <a:ext cx="19050" cy="7448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7500" y="1003300"/>
            <a:ext cx="7352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91150" y="639411"/>
            <a:ext cx="6350" cy="11131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660320" y="1384300"/>
            <a:ext cx="147245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51997" y="3978480"/>
            <a:ext cx="22554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9" idx="0"/>
          </p:cNvCxnSpPr>
          <p:nvPr/>
        </p:nvCxnSpPr>
        <p:spPr>
          <a:xfrm>
            <a:off x="7265802" y="2493611"/>
            <a:ext cx="0" cy="18237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1"/>
            <a:endCxn id="21" idx="3"/>
          </p:cNvCxnSpPr>
          <p:nvPr/>
        </p:nvCxnSpPr>
        <p:spPr>
          <a:xfrm>
            <a:off x="4653285" y="2493611"/>
            <a:ext cx="372161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660320" y="1752600"/>
            <a:ext cx="1491479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32779" y="631441"/>
            <a:ext cx="19020" cy="366987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897502" y="2501980"/>
            <a:ext cx="0" cy="147650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51799" y="2888347"/>
            <a:ext cx="1114003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022850" y="631441"/>
            <a:ext cx="12700" cy="186217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23465"/>
              </p:ext>
            </p:extLst>
          </p:nvPr>
        </p:nvGraphicFramePr>
        <p:xfrm>
          <a:off x="4653285" y="639411"/>
          <a:ext cx="372161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  <a:gridCol w="37216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2400" y="416377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72400" y="3794439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72400" y="3427345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2400" y="3058013"/>
            <a:ext cx="38792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2400" y="2686491"/>
            <a:ext cx="38088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2555" y="2317159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62555" y="1936323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9590" y="155778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2555" y="11884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9590" y="831321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2555" y="469330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03927" y="4320552"/>
            <a:ext cx="41407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6611" y="4314751"/>
            <a:ext cx="37996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61260" y="4310195"/>
            <a:ext cx="367046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09190" y="4301314"/>
            <a:ext cx="39640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1664" y="430865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6050" y="4302968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20437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80140" y="4317346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47185" y="4318695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5981" y="4305870"/>
            <a:ext cx="43609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29530" y="4323337"/>
            <a:ext cx="290730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50491"/>
              </p:ext>
            </p:extLst>
          </p:nvPr>
        </p:nvGraphicFramePr>
        <p:xfrm>
          <a:off x="693067" y="631441"/>
          <a:ext cx="1127518" cy="92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759"/>
                <a:gridCol w="563759"/>
              </a:tblGrid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endParaRPr lang="en-US" dirty="0"/>
                    </a:p>
                  </a:txBody>
                  <a:tcPr anchor="ctr"/>
                </a:tc>
              </a:tr>
              <a:tr h="4631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67094" y="287840"/>
            <a:ext cx="8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68412"/>
              </p:ext>
            </p:extLst>
          </p:nvPr>
        </p:nvGraphicFramePr>
        <p:xfrm>
          <a:off x="3467094" y="704329"/>
          <a:ext cx="7406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-1 , 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2</a:t>
                      </a:r>
                      <a:r>
                        <a:rPr lang="en-US" baseline="0" dirty="0" smtClean="0"/>
                        <a:t> , -4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-4 ,  2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1 , 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-3 ,  3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-2</a:t>
                      </a:r>
                      <a:r>
                        <a:rPr lang="en-US" baseline="0" dirty="0" smtClean="0"/>
                        <a:t> ,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088373" y="24368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99911" y="39213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34402"/>
              </p:ext>
            </p:extLst>
          </p:nvPr>
        </p:nvGraphicFramePr>
        <p:xfrm>
          <a:off x="3098526" y="704329"/>
          <a:ext cx="36856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4970773" y="169389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31611" y="2812745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345711" y="1317830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585107" y="4192465"/>
            <a:ext cx="7465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-3 , 3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1300"/>
              </p:ext>
            </p:extLst>
          </p:nvPr>
        </p:nvGraphicFramePr>
        <p:xfrm>
          <a:off x="2585107" y="4563434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1049804" y="4561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116"/>
              </p:ext>
            </p:extLst>
          </p:nvPr>
        </p:nvGraphicFramePr>
        <p:xfrm>
          <a:off x="1049804" y="4932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38013"/>
              </p:ext>
            </p:extLst>
          </p:nvPr>
        </p:nvGraphicFramePr>
        <p:xfrm>
          <a:off x="862277" y="2674987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862277" y="2310809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-1 , 0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70" idx="0"/>
          </p:cNvCxnSpPr>
          <p:nvPr/>
        </p:nvCxnSpPr>
        <p:spPr>
          <a:xfrm flipH="1">
            <a:off x="939800" y="2888347"/>
            <a:ext cx="647700" cy="517913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12113" y="3406260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, -4</a:t>
            </a:r>
            <a:endParaRPr lang="en-US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54316"/>
              </p:ext>
            </p:extLst>
          </p:nvPr>
        </p:nvGraphicFramePr>
        <p:xfrm>
          <a:off x="612113" y="3777229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2418817" y="3109971"/>
            <a:ext cx="723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-4 , 2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2" idx="0"/>
          </p:cNvCxnSpPr>
          <p:nvPr/>
        </p:nvCxnSpPr>
        <p:spPr>
          <a:xfrm>
            <a:off x="2565400" y="2888347"/>
            <a:ext cx="215367" cy="22162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41591"/>
              </p:ext>
            </p:extLst>
          </p:nvPr>
        </p:nvGraphicFramePr>
        <p:xfrm>
          <a:off x="2418817" y="3485223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5" name="Straight Arrow Connector 74"/>
          <p:cNvCxnSpPr>
            <a:endCxn id="65" idx="0"/>
          </p:cNvCxnSpPr>
          <p:nvPr/>
        </p:nvCxnSpPr>
        <p:spPr>
          <a:xfrm flipH="1">
            <a:off x="1377491" y="3990589"/>
            <a:ext cx="845009" cy="57120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2" idx="0"/>
          </p:cNvCxnSpPr>
          <p:nvPr/>
        </p:nvCxnSpPr>
        <p:spPr>
          <a:xfrm>
            <a:off x="2679167" y="3683627"/>
            <a:ext cx="279201" cy="508838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13723" y="950948"/>
            <a:ext cx="114424" cy="116624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21136" y="5196797"/>
            <a:ext cx="655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, -1</a:t>
            </a:r>
            <a:endParaRPr lang="en-US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86251"/>
              </p:ext>
            </p:extLst>
          </p:nvPr>
        </p:nvGraphicFramePr>
        <p:xfrm>
          <a:off x="3021136" y="5567766"/>
          <a:ext cx="1908564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41"/>
                <a:gridCol w="477141"/>
                <a:gridCol w="477141"/>
                <a:gridCol w="477141"/>
              </a:tblGrid>
              <a:tr h="1676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NW</a:t>
                      </a:r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5" name="Straight Arrow Connector 84"/>
          <p:cNvCxnSpPr>
            <a:endCxn id="83" idx="0"/>
          </p:cNvCxnSpPr>
          <p:nvPr/>
        </p:nvCxnSpPr>
        <p:spPr>
          <a:xfrm>
            <a:off x="2837643" y="4760533"/>
            <a:ext cx="511180" cy="436264"/>
          </a:xfrm>
          <a:prstGeom prst="straightConnector1">
            <a:avLst/>
          </a:prstGeom>
          <a:ln w="1270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950" y="127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QUADTREE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9981</TotalTime>
  <Words>646</Words>
  <Application>Microsoft Macintosh PowerPoint</Application>
  <PresentationFormat>On-screen Show (4:3)</PresentationFormat>
  <Paragraphs>368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Griffin</dc:creator>
  <cp:lastModifiedBy>Terry Griffin</cp:lastModifiedBy>
  <cp:revision>24</cp:revision>
  <dcterms:created xsi:type="dcterms:W3CDTF">2015-09-01T15:41:18Z</dcterms:created>
  <dcterms:modified xsi:type="dcterms:W3CDTF">2015-09-08T18:39:08Z</dcterms:modified>
</cp:coreProperties>
</file>