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306" r:id="rId7"/>
    <p:sldId id="287" r:id="rId8"/>
    <p:sldId id="307" r:id="rId9"/>
    <p:sldId id="288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DE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04" y="-1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E100-BEB5-0044-B701-F6D736D6FBC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A43C-FB4F-BF4A-95CC-35D82CE0C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5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5451" y="237595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1000" y="25675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8868" y="237595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5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2" idx="1"/>
            <a:endCxn id="34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9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85710" y="18690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909" y="294534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6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21000" y="258656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326" y="295486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5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5326" y="295486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9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451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80415" y="1879597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8868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89083" y="258339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8868" y="34946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9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793" b="-1179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70416" y="1883833"/>
            <a:ext cx="30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Items Have Exact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6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6034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96293" y="18690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451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21000" y="2577039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22868" y="4066114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05794" y="3497788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344333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566709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497137" y="4168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529417" y="247544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9451" y="4099978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9251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2132543" y="2713566"/>
            <a:ext cx="396874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5" idx="0"/>
          </p:cNvCxnSpPr>
          <p:nvPr/>
        </p:nvCxnSpPr>
        <p:spPr>
          <a:xfrm>
            <a:off x="3542770" y="2713566"/>
            <a:ext cx="314855" cy="656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  <a:endCxn id="36" idx="0"/>
          </p:cNvCxnSpPr>
          <p:nvPr/>
        </p:nvCxnSpPr>
        <p:spPr>
          <a:xfrm flipH="1">
            <a:off x="5080001" y="2707215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05667" y="3522132"/>
            <a:ext cx="317499" cy="662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0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Binary-Tree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497917"/>
            <a:ext cx="8062383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5165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Binary-Tree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258682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Binary-Tree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4" y="2656609"/>
            <a:ext cx="7338811" cy="266680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7833" y="3958167"/>
            <a:ext cx="0" cy="16298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834" y="5323417"/>
            <a:ext cx="1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 &lt; 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0483" y="5323417"/>
            <a:ext cx="1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 &gt; 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74274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</p:spTree>
    <p:extLst>
      <p:ext uri="{BB962C8B-B14F-4D97-AF65-F5344CB8AC3E}">
        <p14:creationId xmlns:p14="http://schemas.microsoft.com/office/powerpoint/2010/main" val="83525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852084" y="1957917"/>
            <a:ext cx="3735916" cy="3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86293" y="4208222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sp>
        <p:nvSpPr>
          <p:cNvPr id="7" name="Oval 6"/>
          <p:cNvSpPr/>
          <p:nvPr/>
        </p:nvSpPr>
        <p:spPr>
          <a:xfrm>
            <a:off x="2986293" y="4208222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029153">
            <a:off x="266613" y="2106860"/>
            <a:ext cx="5588198" cy="189759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9029153">
            <a:off x="2036537" y="3294360"/>
            <a:ext cx="5614321" cy="3245476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3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40157" y="1957917"/>
            <a:ext cx="5316313" cy="1769443"/>
            <a:chOff x="3740157" y="1957917"/>
            <a:chExt cx="5316313" cy="1769443"/>
          </a:xfrm>
        </p:grpSpPr>
        <p:sp>
          <p:nvSpPr>
            <p:cNvPr id="11" name="TextBox 10"/>
            <p:cNvSpPr txBox="1"/>
            <p:nvPr/>
          </p:nvSpPr>
          <p:spPr>
            <a:xfrm>
              <a:off x="6762750" y="1957917"/>
              <a:ext cx="229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Splitting </a:t>
              </a:r>
              <a:r>
                <a:rPr lang="en-US" dirty="0" err="1" smtClean="0"/>
                <a:t>Hyperplane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1"/>
              <a:endCxn id="10" idx="0"/>
            </p:cNvCxnSpPr>
            <p:nvPr/>
          </p:nvCxnSpPr>
          <p:spPr>
            <a:xfrm flipH="1">
              <a:off x="3740157" y="2142583"/>
              <a:ext cx="3022593" cy="158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H="1">
            <a:off x="1852084" y="1957917"/>
            <a:ext cx="3735916" cy="35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pic>
        <p:nvPicPr>
          <p:cNvPr id="4" name="Content Placeholder 3" descr="kd-tr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46" b="-10646"/>
          <a:stretch>
            <a:fillRect/>
          </a:stretch>
        </p:blipFill>
        <p:spPr>
          <a:xfrm>
            <a:off x="1576917" y="1600200"/>
            <a:ext cx="7109883" cy="3910162"/>
          </a:xfrm>
        </p:spPr>
      </p:pic>
      <p:grpSp>
        <p:nvGrpSpPr>
          <p:cNvPr id="8" name="Group 7"/>
          <p:cNvGrpSpPr/>
          <p:nvPr/>
        </p:nvGrpSpPr>
        <p:grpSpPr>
          <a:xfrm>
            <a:off x="304803" y="2159556"/>
            <a:ext cx="1090084" cy="369332"/>
            <a:chOff x="7789333" y="2370138"/>
            <a:chExt cx="109008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0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04803" y="2788206"/>
            <a:ext cx="1090084" cy="369332"/>
            <a:chOff x="7789333" y="2370138"/>
            <a:chExt cx="1090084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1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00570" y="3370289"/>
            <a:ext cx="1090084" cy="369332"/>
            <a:chOff x="7789333" y="2370138"/>
            <a:chExt cx="1090084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2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04803" y="3984123"/>
            <a:ext cx="1090084" cy="369332"/>
            <a:chOff x="7789333" y="2370138"/>
            <a:chExt cx="10900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0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04803" y="4640290"/>
            <a:ext cx="1090084" cy="369332"/>
            <a:chOff x="7789333" y="2370138"/>
            <a:chExt cx="1090084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7789333" y="2370138"/>
              <a:ext cx="97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 1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498419" y="2582334"/>
              <a:ext cx="3809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33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Space Partitioning</a:t>
            </a:r>
            <a:endParaRPr lang="en-US" dirty="0"/>
          </a:p>
        </p:txBody>
      </p:sp>
      <p:pic>
        <p:nvPicPr>
          <p:cNvPr id="6" name="Picture 5" descr="Screen Shot 2015-09-10 at 9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" y="3727360"/>
            <a:ext cx="7338811" cy="2666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8887" y="123297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Geometric Intuition Behind </a:t>
            </a:r>
            <a:r>
              <a:rPr lang="en-US" dirty="0" err="1"/>
              <a:t>kd</a:t>
            </a:r>
            <a:r>
              <a:rPr lang="en-US" dirty="0"/>
              <a:t>-Trees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0157" y="1957917"/>
            <a:ext cx="5316313" cy="1769443"/>
            <a:chOff x="3740157" y="1957917"/>
            <a:chExt cx="5316313" cy="1769443"/>
          </a:xfrm>
        </p:grpSpPr>
        <p:sp>
          <p:nvSpPr>
            <p:cNvPr id="11" name="TextBox 10"/>
            <p:cNvSpPr txBox="1"/>
            <p:nvPr/>
          </p:nvSpPr>
          <p:spPr>
            <a:xfrm>
              <a:off x="6762750" y="1957917"/>
              <a:ext cx="229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Splitting </a:t>
              </a:r>
              <a:r>
                <a:rPr lang="en-US" dirty="0" err="1" smtClean="0"/>
                <a:t>Hyperplane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3740157" y="2142583"/>
              <a:ext cx="3022593" cy="158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323667" y="2327249"/>
            <a:ext cx="9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1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810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2733279" y="5071668"/>
            <a:ext cx="275166" cy="246089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  <a:alpha val="7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25700" y="6475680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0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4016" y="6474191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&gt;= X</a:t>
            </a:r>
            <a:r>
              <a:rPr lang="en-US" sz="1400" baseline="-25000" dirty="0" smtClean="0">
                <a:latin typeface="Courier"/>
                <a:cs typeface="Courier"/>
              </a:rPr>
              <a:t>0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5305027" y="5071668"/>
            <a:ext cx="275166" cy="246089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  <a:alpha val="7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74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589184" y="1778959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08295" y="490934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>
                <a:latin typeface="Courier"/>
                <a:cs typeface="Courier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5447" y="2692620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>
                <a:latin typeface="Courier"/>
                <a:cs typeface="Courier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6582835" y="4036483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211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0800000">
            <a:off x="1852085" y="1148194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1131" y="4601570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2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697" y="2110537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2</a:t>
            </a:r>
            <a:endParaRPr lang="en-US" sz="1400" baseline="-25000" dirty="0">
              <a:latin typeface="Courier"/>
              <a:cs typeface="Courie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0800000">
            <a:off x="1852084" y="3660993"/>
            <a:ext cx="275166" cy="213687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783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11057" y="6394318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3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4352" y="6390086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3</a:t>
            </a:r>
            <a:endParaRPr lang="en-US" sz="1400" baseline="-25000" dirty="0">
              <a:latin typeface="Courier"/>
              <a:cs typeface="Courie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2405512" y="5768157"/>
            <a:ext cx="275166" cy="9308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3436326" y="5761806"/>
            <a:ext cx="275166" cy="9308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378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4047" y="1118824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>
                <a:latin typeface="Courier"/>
                <a:cs typeface="Courier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4154" y="1105231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4</a:t>
            </a:r>
            <a:endParaRPr lang="en-US" sz="1400" baseline="-25000" dirty="0">
              <a:latin typeface="Courier"/>
              <a:cs typeface="Courier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4391117" y="1081619"/>
            <a:ext cx="275166" cy="89746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16200000">
            <a:off x="5695706" y="768103"/>
            <a:ext cx="275166" cy="1511794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7934"/>
            <a:ext cx="0" cy="2300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99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35540" y="637526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5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0326" y="6390084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5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4028754" y="6102348"/>
            <a:ext cx="275166" cy="254004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5396074" y="5167472"/>
            <a:ext cx="275166" cy="21110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11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58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71092" y="1143001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X &lt; X</a:t>
            </a:r>
            <a:r>
              <a:rPr lang="en-US" sz="1400" baseline="-25000" dirty="0" smtClean="0">
                <a:latin typeface="Courier"/>
                <a:cs typeface="Courier"/>
              </a:rPr>
              <a:t>6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118" y="1129408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 smtClean="0">
                <a:latin typeface="Courier"/>
                <a:cs typeface="Courier"/>
              </a:rPr>
              <a:t> &gt;= X</a:t>
            </a:r>
            <a:r>
              <a:rPr lang="en-US" sz="1400" baseline="-25000" dirty="0" smtClean="0">
                <a:latin typeface="Courier"/>
                <a:cs typeface="Courier"/>
              </a:rPr>
              <a:t>6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34" name="Right Brace 33"/>
          <p:cNvSpPr/>
          <p:nvPr/>
        </p:nvSpPr>
        <p:spPr>
          <a:xfrm rot="16200000">
            <a:off x="2308162" y="1105796"/>
            <a:ext cx="275166" cy="89746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3433969" y="971062"/>
            <a:ext cx="275166" cy="1154230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981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425535" y="1661583"/>
            <a:ext cx="275166" cy="1481667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27863" y="3454397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7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27863" y="2264425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7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6425535" y="3261116"/>
            <a:ext cx="275166" cy="707631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09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50" y="50799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782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451601" y="3968746"/>
            <a:ext cx="275166" cy="15557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73495" y="5667925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8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3495" y="4628920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8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6451601" y="5618966"/>
            <a:ext cx="275166" cy="466450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681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0800000">
            <a:off x="1989668" y="4175864"/>
            <a:ext cx="275166" cy="155575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7534" y="5786573"/>
            <a:ext cx="84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 smtClean="0">
                <a:latin typeface="Courier"/>
                <a:cs typeface="Courier"/>
              </a:rPr>
              <a:t> &lt; Y</a:t>
            </a:r>
            <a:r>
              <a:rPr lang="en-US" sz="1400" baseline="-25000" dirty="0" smtClean="0">
                <a:latin typeface="Courier"/>
                <a:cs typeface="Courier"/>
              </a:rPr>
              <a:t>9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7100" y="4848488"/>
            <a:ext cx="92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Y &gt;= Y</a:t>
            </a:r>
            <a:r>
              <a:rPr lang="en-US" sz="1400" baseline="-25000" dirty="0" smtClean="0">
                <a:latin typeface="Courier"/>
                <a:cs typeface="Courier"/>
              </a:rPr>
              <a:t>9</a:t>
            </a:r>
            <a:endParaRPr lang="en-US" sz="1400" baseline="-25000" dirty="0">
              <a:latin typeface="Courier"/>
              <a:cs typeface="Courier"/>
            </a:endParaRPr>
          </a:p>
        </p:txBody>
      </p:sp>
      <p:sp>
        <p:nvSpPr>
          <p:cNvPr id="27" name="Right Brace 26"/>
          <p:cNvSpPr/>
          <p:nvPr/>
        </p:nvSpPr>
        <p:spPr>
          <a:xfrm rot="10800000">
            <a:off x="1996019" y="5808524"/>
            <a:ext cx="275166" cy="276891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  <a:alpha val="7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252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8480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6058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Compare Node 8’s X to Node 0’s X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Compare Node 8’s Y to Node 1’s Y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4224406" y="1625032"/>
            <a:ext cx="2294723" cy="23827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4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pic>
        <p:nvPicPr>
          <p:cNvPr id="4" name="Picture 3" descr="Screen Shot 2015-09-10 at 9.5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4" y="1778960"/>
            <a:ext cx="4737100" cy="43064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4866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9336" y="2853555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57815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27251" y="3454397"/>
            <a:ext cx="2021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01554" y="335784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454397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207120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24480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921018" y="193593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77265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73803" y="4848488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36547" y="1661583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37798" y="2481225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024480" y="3185582"/>
            <a:ext cx="1538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2219" y="308395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377265" y="5618966"/>
            <a:ext cx="2211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68285" y="5517338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127251" y="5739617"/>
            <a:ext cx="987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12168" y="297430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07567" y="39637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50255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9750" y="4349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7084" y="2063222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1501" y="497363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1000" y="257944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64250" y="322555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7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27751" y="5640388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8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5335" y="577888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9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381747"/>
            <a:ext cx="206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Search for Node 8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153583"/>
            <a:ext cx="331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Compare Node 8’s X to Node 5’s X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940212" y="2833292"/>
            <a:ext cx="4380168" cy="2036751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4224406" y="1625032"/>
            <a:ext cx="2294723" cy="23827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16200000">
            <a:off x="3238763" y="4917382"/>
            <a:ext cx="2068861" cy="208146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7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8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9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0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7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8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9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3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msler-gr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5" y="730250"/>
            <a:ext cx="5873750" cy="5873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4497" y="1661583"/>
            <a:ext cx="0" cy="4380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45165" y="2695504"/>
            <a:ext cx="218664" cy="214279"/>
          </a:xfrm>
          <a:prstGeom prst="ellipse">
            <a:avLst/>
          </a:prstGeom>
          <a:solidFill>
            <a:srgbClr val="DED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53062" y="3968747"/>
            <a:ext cx="240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24154" y="3872190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29833" y="3372654"/>
            <a:ext cx="2624664" cy="1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406005" y="3265514"/>
            <a:ext cx="218664" cy="214279"/>
          </a:xfrm>
          <a:prstGeom prst="ellipse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482" y="3390899"/>
            <a:ext cx="5870" cy="258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994437" y="4134943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140893" y="1661583"/>
            <a:ext cx="0" cy="230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031561" y="1828797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2334" y="3968747"/>
            <a:ext cx="0" cy="2073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99001" y="4759359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96852" y="1565026"/>
            <a:ext cx="0" cy="1792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3503" y="2385481"/>
            <a:ext cx="218664" cy="214279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40893" y="3111501"/>
            <a:ext cx="2053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86949" y="2976814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862325" y="5731617"/>
            <a:ext cx="2332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624477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629833" y="5731617"/>
            <a:ext cx="1484519" cy="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55874" y="5648572"/>
            <a:ext cx="218664" cy="214279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16916" y="265433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1669" y="3819275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834" y="3231233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0898" y="41031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5918" y="178459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4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3584" y="471702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5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14085" y="2354121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6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59500" y="2931336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7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811" y="5593117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8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8334" y="5613894"/>
            <a:ext cx="31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Courier"/>
                <a:cs typeface="Courier"/>
              </a:rPr>
              <a:t>9</a:t>
            </a:r>
            <a:endParaRPr lang="en-US" sz="12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329" y="592666"/>
            <a:ext cx="7239000" cy="1014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NNearest</a:t>
            </a:r>
            <a:r>
              <a:rPr lang="en-US" dirty="0" smtClean="0"/>
              <a:t> Neighbor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5834" y="1882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064250" y="1180069"/>
            <a:ext cx="125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is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03102 L 0.42083 0.18056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5834" y="188277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85750" y="1073150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3 , 7 )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79874" y="2037290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9574" y="1176891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0.03102 L 0.42083 0.1805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29417" y="2475440"/>
            <a:ext cx="1026584" cy="476251"/>
            <a:chOff x="285750" y="1068941"/>
            <a:chExt cx="1026584" cy="476251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( 2 , 3 , 7 )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4867" y="1172682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9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5750" y="1644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761064"/>
            <a:ext cx="3098801" cy="1190627"/>
            <a:chOff x="-1786467" y="354565"/>
            <a:chExt cx="3098801" cy="1190627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( 2 , 3 , 7 )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1786467" y="354565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5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KD-Tree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3417" y="1761064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( 3 , 1 , 4 )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97500" y="246908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3 , 4 )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5750" y="2237315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1 , 3 )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5750" y="28088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( 2 , 4 , 5 )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5750" y="3369732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( 6 , 1 , 4 )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285750" y="3930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( 1 , 4 , 4 )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85750" y="4523316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( 0 , 5, </a:t>
            </a:r>
            <a:r>
              <a:rPr lang="en-US" sz="1600" dirty="0"/>
              <a:t>7</a:t>
            </a:r>
            <a:r>
              <a:rPr lang="en-US" sz="1600" dirty="0" smtClean="0"/>
              <a:t> )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85750" y="51371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( 5 , 2 , 5 )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85750" y="5708649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( 4 , 0 , 6 )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285750" y="6343648"/>
            <a:ext cx="1026584" cy="476251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( 7 , 1 , 6 )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80059" y="1307067"/>
            <a:ext cx="25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discriminator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1583" y="1907115"/>
            <a:ext cx="243417" cy="2603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29417" y="2475440"/>
            <a:ext cx="3251200" cy="476251"/>
            <a:chOff x="285750" y="1068941"/>
            <a:chExt cx="3251200" cy="476251"/>
          </a:xfrm>
        </p:grpSpPr>
        <p:sp>
          <p:nvSpPr>
            <p:cNvPr id="32" name="Rectangle 31"/>
            <p:cNvSpPr/>
            <p:nvPr/>
          </p:nvSpPr>
          <p:spPr>
            <a:xfrm>
              <a:off x="285750" y="1068941"/>
              <a:ext cx="1026584" cy="4762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( 2 , 3 , 7 )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93533" y="1176891"/>
              <a:ext cx="243417" cy="26035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6" idx="1"/>
            <a:endCxn id="32" idx="0"/>
          </p:cNvCxnSpPr>
          <p:nvPr/>
        </p:nvCxnSpPr>
        <p:spPr>
          <a:xfrm flipH="1">
            <a:off x="3042709" y="1999190"/>
            <a:ext cx="1010708" cy="47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33" idx="0"/>
          </p:cNvCxnSpPr>
          <p:nvPr/>
        </p:nvCxnSpPr>
        <p:spPr>
          <a:xfrm>
            <a:off x="5080001" y="1999190"/>
            <a:ext cx="830791" cy="469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2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2140</Words>
  <Application>Microsoft Macintosh PowerPoint</Application>
  <PresentationFormat>On-screen Show (4:3)</PresentationFormat>
  <Paragraphs>521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KD-Tree</vt:lpstr>
      <vt:lpstr>Binary Search 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Binary-Tree</vt:lpstr>
      <vt:lpstr>Binary-Tree</vt:lpstr>
      <vt:lpstr>Binary-Tree</vt:lpstr>
      <vt:lpstr>Binary Space Partitioning</vt:lpstr>
      <vt:lpstr>Binary Space Partitioning</vt:lpstr>
      <vt:lpstr>Binary Space Partitioning</vt:lpstr>
      <vt:lpstr>Binary Space Partitioning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Building Kd-Tree</vt:lpstr>
      <vt:lpstr>Searching Kd-Tree</vt:lpstr>
      <vt:lpstr>Searching Kd-Tree</vt:lpstr>
      <vt:lpstr>Searching Kd-Tree</vt:lpstr>
      <vt:lpstr>Searching Kd-Tree</vt:lpstr>
      <vt:lpstr>Searching Kd-Tree</vt:lpstr>
      <vt:lpstr>Nearest Neighbor Search</vt:lpstr>
      <vt:lpstr>Region Search</vt:lpstr>
      <vt:lpstr>NNearest Neighbor Search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KD-Tree</dc:title>
  <dc:creator>Terry Griffin</dc:creator>
  <cp:lastModifiedBy>Terry Griffin</cp:lastModifiedBy>
  <cp:revision>31</cp:revision>
  <dcterms:created xsi:type="dcterms:W3CDTF">2015-09-10T14:28:18Z</dcterms:created>
  <dcterms:modified xsi:type="dcterms:W3CDTF">2015-09-10T18:43:12Z</dcterms:modified>
</cp:coreProperties>
</file>