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Hosur%20City%20Boy\Desktop\Employee_Dataset%20(16)abina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
        <c:idx val="54"/>
        <c:spPr>
          <a:solidFill>
            <a:schemeClr val="accent1"/>
          </a:solidFill>
          <a:ln>
            <a:noFill/>
          </a:ln>
          <a:effectLst/>
        </c:spPr>
        <c:marker>
          <c:symbol val="none"/>
        </c:marker>
      </c:pivotFmt>
      <c:pivotFmt>
        <c:idx val="55"/>
        <c:spPr>
          <a:solidFill>
            <a:schemeClr val="accent1"/>
          </a:solidFill>
          <a:ln>
            <a:noFill/>
          </a:ln>
          <a:effectLst/>
        </c:spPr>
        <c:marker>
          <c:symbol val="none"/>
        </c:marker>
      </c:pivotFmt>
      <c:pivotFmt>
        <c:idx val="56"/>
        <c:spPr>
          <a:solidFill>
            <a:schemeClr val="accent1"/>
          </a:solidFill>
          <a:ln>
            <a:noFill/>
          </a:ln>
          <a:effectLst/>
        </c:spPr>
        <c:marker>
          <c:symbol val="none"/>
        </c:marker>
      </c:pivotFmt>
      <c:pivotFmt>
        <c:idx val="57"/>
        <c:spPr>
          <a:solidFill>
            <a:schemeClr val="accent1"/>
          </a:solidFill>
          <a:ln>
            <a:noFill/>
          </a:ln>
          <a:effectLst/>
        </c:spPr>
        <c:marker>
          <c:symbol val="none"/>
        </c:marker>
      </c:pivotFmt>
      <c:pivotFmt>
        <c:idx val="58"/>
        <c:spPr>
          <a:solidFill>
            <a:schemeClr val="accent1"/>
          </a:solidFill>
          <a:ln>
            <a:noFill/>
          </a:ln>
          <a:effectLst/>
        </c:spPr>
        <c:marker>
          <c:symbol val="none"/>
        </c:marker>
      </c:pivotFmt>
      <c:pivotFmt>
        <c:idx val="59"/>
        <c:spPr>
          <a:solidFill>
            <a:schemeClr val="accent1"/>
          </a:solidFill>
          <a:ln>
            <a:noFill/>
          </a:ln>
          <a:effectLst/>
        </c:spPr>
        <c:marker>
          <c:symbol val="none"/>
        </c:marker>
      </c:pivotFmt>
      <c:pivotFmt>
        <c:idx val="60"/>
        <c:spPr>
          <a:solidFill>
            <a:schemeClr val="accent1"/>
          </a:solidFill>
          <a:ln>
            <a:noFill/>
          </a:ln>
          <a:effectLst/>
        </c:spPr>
        <c:marker>
          <c:symbol val="none"/>
        </c:marker>
      </c:pivotFmt>
      <c:pivotFmt>
        <c:idx val="61"/>
        <c:spPr>
          <a:solidFill>
            <a:schemeClr val="accent1"/>
          </a:solidFill>
          <a:ln>
            <a:noFill/>
          </a:ln>
          <a:effectLst/>
        </c:spPr>
        <c:marker>
          <c:symbol val="none"/>
        </c:marker>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pivotFmt>
      <c:pivotFmt>
        <c:idx val="65"/>
        <c:spPr>
          <a:solidFill>
            <a:schemeClr val="accent1"/>
          </a:solidFill>
          <a:ln>
            <a:noFill/>
          </a:ln>
          <a:effectLst/>
        </c:spPr>
        <c:marker>
          <c:symbol val="none"/>
        </c:marker>
      </c:pivotFmt>
      <c:pivotFmt>
        <c:idx val="66"/>
        <c:spPr>
          <a:solidFill>
            <a:schemeClr val="accent1"/>
          </a:solidFill>
          <a:ln>
            <a:noFill/>
          </a:ln>
          <a:effectLst/>
        </c:spPr>
        <c:marker>
          <c:symbol val="none"/>
        </c:marker>
      </c:pivotFmt>
      <c:pivotFmt>
        <c:idx val="67"/>
        <c:spPr>
          <a:solidFill>
            <a:schemeClr val="accent1"/>
          </a:solidFill>
          <a:ln>
            <a:noFill/>
          </a:ln>
          <a:effectLst/>
        </c:spPr>
        <c:marker>
          <c:symbol val="none"/>
        </c:marker>
      </c:pivotFmt>
      <c:pivotFmt>
        <c:idx val="68"/>
        <c:spPr>
          <a:solidFill>
            <a:schemeClr val="accent1"/>
          </a:solidFill>
          <a:ln>
            <a:noFill/>
          </a:ln>
          <a:effectLst/>
        </c:spPr>
        <c:marker>
          <c:symbol val="none"/>
        </c:marker>
      </c:pivotFmt>
      <c:pivotFmt>
        <c:idx val="69"/>
        <c:spPr>
          <a:solidFill>
            <a:schemeClr val="accent1"/>
          </a:solidFill>
          <a:ln>
            <a:noFill/>
          </a:ln>
          <a:effectLst/>
        </c:spPr>
        <c:marker>
          <c:symbol val="none"/>
        </c:marker>
      </c:pivotFmt>
      <c:pivotFmt>
        <c:idx val="70"/>
        <c:spPr>
          <a:solidFill>
            <a:schemeClr val="accent1"/>
          </a:solidFill>
          <a:ln>
            <a:noFill/>
          </a:ln>
          <a:effectLst/>
        </c:spPr>
        <c:marker>
          <c:symbol val="none"/>
        </c:marker>
      </c:pivotFmt>
      <c:pivotFmt>
        <c:idx val="71"/>
        <c:spPr>
          <a:solidFill>
            <a:schemeClr val="accent1"/>
          </a:solidFill>
          <a:ln>
            <a:noFill/>
          </a:ln>
          <a:effectLst/>
        </c:spPr>
        <c:marker>
          <c:symbol val="none"/>
        </c:marker>
      </c:pivotFmt>
      <c:pivotFmt>
        <c:idx val="72"/>
        <c:spPr>
          <a:solidFill>
            <a:schemeClr val="accent1"/>
          </a:solidFill>
          <a:ln>
            <a:noFill/>
          </a:ln>
          <a:effectLst/>
        </c:spPr>
        <c:marker>
          <c:symbol val="none"/>
        </c:marker>
      </c:pivotFmt>
      <c:pivotFmt>
        <c:idx val="73"/>
        <c:spPr>
          <a:solidFill>
            <a:schemeClr val="accent1"/>
          </a:solidFill>
          <a:ln>
            <a:noFill/>
          </a:ln>
          <a:effectLst/>
        </c:spPr>
        <c:marker>
          <c:symbol val="none"/>
        </c:marker>
      </c:pivotFmt>
      <c:pivotFmt>
        <c:idx val="74"/>
        <c:spPr>
          <a:solidFill>
            <a:schemeClr val="accent1"/>
          </a:solidFill>
          <a:ln>
            <a:noFill/>
          </a:ln>
          <a:effectLst/>
        </c:spPr>
        <c:marker>
          <c:symbol val="none"/>
        </c:marker>
      </c:pivotFmt>
      <c:pivotFmt>
        <c:idx val="75"/>
        <c:spPr>
          <a:solidFill>
            <a:schemeClr val="accent1"/>
          </a:solidFill>
          <a:ln>
            <a:noFill/>
          </a:ln>
          <a:effectLst/>
        </c:spPr>
        <c:marker>
          <c:symbol val="none"/>
        </c:marker>
      </c:pivotFmt>
      <c:pivotFmt>
        <c:idx val="76"/>
        <c:spPr>
          <a:solidFill>
            <a:schemeClr val="accent1"/>
          </a:solidFill>
          <a:ln>
            <a:noFill/>
          </a:ln>
          <a:effectLst/>
        </c:spPr>
        <c:marker>
          <c:symbol val="none"/>
        </c:marker>
      </c:pivotFmt>
      <c:pivotFmt>
        <c:idx val="77"/>
        <c:spPr>
          <a:solidFill>
            <a:schemeClr val="accent1"/>
          </a:solidFill>
          <a:ln>
            <a:noFill/>
          </a:ln>
          <a:effectLst/>
        </c:spPr>
        <c:marker>
          <c:symbol val="none"/>
        </c:marker>
      </c:pivotFmt>
      <c:pivotFmt>
        <c:idx val="78"/>
        <c:spPr>
          <a:solidFill>
            <a:schemeClr val="accent1"/>
          </a:solidFill>
          <a:ln>
            <a:noFill/>
          </a:ln>
          <a:effectLst/>
        </c:spPr>
        <c:marker>
          <c:symbol val="none"/>
        </c:marker>
      </c:pivotFmt>
      <c:pivotFmt>
        <c:idx val="79"/>
        <c:spPr>
          <a:solidFill>
            <a:schemeClr val="accent1"/>
          </a:solidFill>
          <a:ln>
            <a:noFill/>
          </a:ln>
          <a:effectLst/>
        </c:spPr>
        <c:marker>
          <c:symbol val="none"/>
        </c:marker>
      </c:pivotFmt>
      <c:pivotFmt>
        <c:idx val="80"/>
        <c:spPr>
          <a:solidFill>
            <a:schemeClr val="accent1"/>
          </a:solidFill>
          <a:ln>
            <a:noFill/>
          </a:ln>
          <a:effectLst/>
        </c:spPr>
        <c:marker>
          <c:symbol val="none"/>
        </c:marker>
      </c:pivotFmt>
      <c:pivotFmt>
        <c:idx val="81"/>
        <c:spPr>
          <a:solidFill>
            <a:schemeClr val="accent1"/>
          </a:solidFill>
          <a:ln>
            <a:noFill/>
          </a:ln>
          <a:effectLst/>
        </c:spPr>
        <c:marker>
          <c:symbol val="none"/>
        </c:marker>
      </c:pivotFmt>
      <c:pivotFmt>
        <c:idx val="82"/>
        <c:spPr>
          <a:solidFill>
            <a:schemeClr val="accent1"/>
          </a:solidFill>
          <a:ln>
            <a:noFill/>
          </a:ln>
          <a:effectLst/>
        </c:spPr>
        <c:marker>
          <c:symbol val="none"/>
        </c:marker>
      </c:pivotFmt>
      <c:pivotFmt>
        <c:idx val="83"/>
        <c:spPr>
          <a:solidFill>
            <a:schemeClr val="accent1"/>
          </a:solidFill>
          <a:ln>
            <a:noFill/>
          </a:ln>
          <a:effectLst/>
        </c:spPr>
        <c:marker>
          <c:symbol val="none"/>
        </c:marker>
      </c:pivotFmt>
      <c:pivotFmt>
        <c:idx val="84"/>
        <c:spPr>
          <a:solidFill>
            <a:schemeClr val="accent1"/>
          </a:solidFill>
          <a:ln>
            <a:noFill/>
          </a:ln>
          <a:effectLst/>
        </c:spPr>
        <c:marker>
          <c:symbol val="none"/>
        </c:marker>
      </c:pivotFmt>
      <c:pivotFmt>
        <c:idx val="85"/>
        <c:spPr>
          <a:solidFill>
            <a:schemeClr val="accent1"/>
          </a:solidFill>
          <a:ln>
            <a:noFill/>
          </a:ln>
          <a:effectLst/>
        </c:spPr>
        <c:marker>
          <c:symbol val="none"/>
        </c:marker>
      </c:pivotFmt>
      <c:pivotFmt>
        <c:idx val="86"/>
        <c:spPr>
          <a:solidFill>
            <a:schemeClr val="accent1"/>
          </a:solidFill>
          <a:ln>
            <a:noFill/>
          </a:ln>
          <a:effectLst/>
        </c:spPr>
        <c:marker>
          <c:symbol val="none"/>
        </c:marker>
      </c:pivotFmt>
      <c:pivotFmt>
        <c:idx val="87"/>
        <c:spPr>
          <a:solidFill>
            <a:schemeClr val="accent1"/>
          </a:solidFill>
          <a:ln>
            <a:noFill/>
          </a:ln>
          <a:effectLst/>
        </c:spPr>
        <c:marker>
          <c:symbol val="none"/>
        </c:marker>
      </c:pivotFmt>
      <c:pivotFmt>
        <c:idx val="88"/>
        <c:spPr>
          <a:solidFill>
            <a:schemeClr val="accent1"/>
          </a:solidFill>
          <a:ln>
            <a:noFill/>
          </a:ln>
          <a:effectLst/>
        </c:spPr>
        <c:marker>
          <c:symbol val="none"/>
        </c:marker>
      </c:pivotFmt>
      <c:pivotFmt>
        <c:idx val="89"/>
        <c:spPr>
          <a:solidFill>
            <a:schemeClr val="accent1"/>
          </a:solidFill>
          <a:ln>
            <a:noFill/>
          </a:ln>
          <a:effectLst/>
        </c:spPr>
        <c:marker>
          <c:symbol val="none"/>
        </c:marker>
      </c:pivotFmt>
      <c:pivotFmt>
        <c:idx val="90"/>
        <c:spPr>
          <a:solidFill>
            <a:schemeClr val="accent1"/>
          </a:solidFill>
          <a:ln>
            <a:noFill/>
          </a:ln>
          <a:effectLst/>
        </c:spPr>
        <c:marker>
          <c:symbol val="none"/>
        </c:marker>
      </c:pivotFmt>
      <c:pivotFmt>
        <c:idx val="91"/>
        <c:spPr>
          <a:solidFill>
            <a:schemeClr val="accent1"/>
          </a:solidFill>
          <a:ln>
            <a:noFill/>
          </a:ln>
          <a:effectLst/>
        </c:spPr>
        <c:marker>
          <c:symbol val="none"/>
        </c:marker>
      </c:pivotFmt>
      <c:pivotFmt>
        <c:idx val="92"/>
        <c:spPr>
          <a:solidFill>
            <a:schemeClr val="accent1"/>
          </a:solidFill>
          <a:ln>
            <a:noFill/>
          </a:ln>
          <a:effectLst/>
        </c:spPr>
        <c:marker>
          <c:symbol val="none"/>
        </c:marker>
      </c:pivotFmt>
      <c:pivotFmt>
        <c:idx val="93"/>
        <c:spPr>
          <a:solidFill>
            <a:schemeClr val="accent1"/>
          </a:solidFill>
          <a:ln>
            <a:noFill/>
          </a:ln>
          <a:effectLst/>
        </c:spPr>
        <c:marker>
          <c:symbol val="none"/>
        </c:marker>
      </c:pivotFmt>
      <c:pivotFmt>
        <c:idx val="94"/>
        <c:spPr>
          <a:solidFill>
            <a:schemeClr val="accent1"/>
          </a:solidFill>
          <a:ln>
            <a:noFill/>
          </a:ln>
          <a:effectLst/>
        </c:spPr>
        <c:marker>
          <c:symbol val="none"/>
        </c:marker>
      </c:pivotFmt>
      <c:pivotFmt>
        <c:idx val="95"/>
        <c:spPr>
          <a:solidFill>
            <a:schemeClr val="accent1"/>
          </a:solidFill>
          <a:ln>
            <a:noFill/>
          </a:ln>
          <a:effectLst/>
        </c:spPr>
        <c:marker>
          <c:symbol val="none"/>
        </c:marker>
      </c:pivotFmt>
      <c:pivotFmt>
        <c:idx val="96"/>
        <c:spPr>
          <a:solidFill>
            <a:schemeClr val="accent1"/>
          </a:solidFill>
          <a:ln>
            <a:noFill/>
          </a:ln>
          <a:effectLst/>
        </c:spPr>
        <c:marker>
          <c:symbol val="none"/>
        </c:marker>
      </c:pivotFmt>
      <c:pivotFmt>
        <c:idx val="97"/>
        <c:spPr>
          <a:solidFill>
            <a:schemeClr val="accent1"/>
          </a:solidFill>
          <a:ln>
            <a:noFill/>
          </a:ln>
          <a:effectLst/>
        </c:spPr>
        <c:marker>
          <c:symbol val="none"/>
        </c:marker>
      </c:pivotFmt>
      <c:pivotFmt>
        <c:idx val="98"/>
        <c:spPr>
          <a:solidFill>
            <a:schemeClr val="accent1"/>
          </a:solidFill>
          <a:ln>
            <a:noFill/>
          </a:ln>
          <a:effectLst/>
        </c:spPr>
        <c:marker>
          <c:symbol val="none"/>
        </c:marker>
      </c:pivotFmt>
      <c:pivotFmt>
        <c:idx val="99"/>
        <c:spPr>
          <a:solidFill>
            <a:schemeClr val="accent1"/>
          </a:solidFill>
          <a:ln>
            <a:noFill/>
          </a:ln>
          <a:effectLst/>
        </c:spPr>
        <c:marker>
          <c:symbol val="none"/>
        </c:marker>
      </c:pivotFmt>
      <c:pivotFmt>
        <c:idx val="100"/>
        <c:spPr>
          <a:solidFill>
            <a:schemeClr val="accent1"/>
          </a:solidFill>
          <a:ln>
            <a:noFill/>
          </a:ln>
          <a:effectLst/>
        </c:spPr>
        <c:marker>
          <c:symbol val="none"/>
        </c:marker>
      </c:pivotFmt>
      <c:pivotFmt>
        <c:idx val="101"/>
        <c:spPr>
          <a:solidFill>
            <a:schemeClr val="accent1"/>
          </a:solidFill>
          <a:ln>
            <a:noFill/>
          </a:ln>
          <a:effectLst/>
        </c:spPr>
        <c:marker>
          <c:symbol val="none"/>
        </c:marker>
      </c:pivotFmt>
      <c:pivotFmt>
        <c:idx val="102"/>
        <c:spPr>
          <a:solidFill>
            <a:schemeClr val="accent1"/>
          </a:solidFill>
          <a:ln>
            <a:noFill/>
          </a:ln>
          <a:effectLst/>
        </c:spPr>
        <c:marker>
          <c:symbol val="none"/>
        </c:marker>
      </c:pivotFmt>
      <c:pivotFmt>
        <c:idx val="103"/>
        <c:spPr>
          <a:solidFill>
            <a:schemeClr val="accent1"/>
          </a:solidFill>
          <a:ln>
            <a:noFill/>
          </a:ln>
          <a:effectLst/>
        </c:spPr>
        <c:marker>
          <c:symbol val="none"/>
        </c:marker>
      </c:pivotFmt>
      <c:pivotFmt>
        <c:idx val="104"/>
        <c:spPr>
          <a:solidFill>
            <a:schemeClr val="accent1"/>
          </a:solidFill>
          <a:ln>
            <a:noFill/>
          </a:ln>
          <a:effectLst/>
        </c:spPr>
        <c:marker>
          <c:symbol val="none"/>
        </c:marker>
      </c:pivotFmt>
      <c:pivotFmt>
        <c:idx val="105"/>
        <c:spPr>
          <a:solidFill>
            <a:schemeClr val="accent1"/>
          </a:solidFill>
          <a:ln>
            <a:noFill/>
          </a:ln>
          <a:effectLst/>
        </c:spPr>
        <c:marker>
          <c:symbol val="none"/>
        </c:marker>
      </c:pivotFmt>
      <c:pivotFmt>
        <c:idx val="106"/>
        <c:spPr>
          <a:solidFill>
            <a:schemeClr val="accent1"/>
          </a:solidFill>
          <a:ln>
            <a:noFill/>
          </a:ln>
          <a:effectLst/>
        </c:spPr>
        <c:marker>
          <c:symbol val="none"/>
        </c:marker>
      </c:pivotFmt>
      <c:pivotFmt>
        <c:idx val="107"/>
        <c:spPr>
          <a:solidFill>
            <a:schemeClr val="accent1"/>
          </a:solidFill>
          <a:ln>
            <a:noFill/>
          </a:ln>
          <a:effectLst/>
        </c:spPr>
        <c:marker>
          <c:symbol val="none"/>
        </c:marker>
      </c:pivotFmt>
      <c:pivotFmt>
        <c:idx val="108"/>
        <c:spPr>
          <a:solidFill>
            <a:schemeClr val="accent1"/>
          </a:solidFill>
          <a:ln>
            <a:noFill/>
          </a:ln>
          <a:effectLst/>
        </c:spPr>
        <c:marker>
          <c:symbol val="none"/>
        </c:marker>
      </c:pivotFmt>
      <c:pivotFmt>
        <c:idx val="109"/>
        <c:spPr>
          <a:solidFill>
            <a:schemeClr val="accent1"/>
          </a:solidFill>
          <a:ln>
            <a:noFill/>
          </a:ln>
          <a:effectLst/>
        </c:spPr>
        <c:marker>
          <c:symbol val="none"/>
        </c:marker>
      </c:pivotFmt>
      <c:pivotFmt>
        <c:idx val="110"/>
        <c:spPr>
          <a:solidFill>
            <a:schemeClr val="accent1"/>
          </a:solidFill>
          <a:ln>
            <a:noFill/>
          </a:ln>
          <a:effectLst/>
        </c:spPr>
        <c:marker>
          <c:symbol val="none"/>
        </c:marker>
      </c:pivotFmt>
      <c:pivotFmt>
        <c:idx val="111"/>
        <c:spPr>
          <a:solidFill>
            <a:schemeClr val="accent1"/>
          </a:solidFill>
          <a:ln>
            <a:noFill/>
          </a:ln>
          <a:effectLst/>
        </c:spPr>
        <c:marker>
          <c:symbol val="none"/>
        </c:marker>
      </c:pivotFmt>
      <c:pivotFmt>
        <c:idx val="112"/>
        <c:spPr>
          <a:solidFill>
            <a:schemeClr val="accent1"/>
          </a:solidFill>
          <a:ln>
            <a:noFill/>
          </a:ln>
          <a:effectLst/>
        </c:spPr>
        <c:marker>
          <c:symbol val="none"/>
        </c:marker>
      </c:pivotFmt>
      <c:pivotFmt>
        <c:idx val="113"/>
        <c:spPr>
          <a:solidFill>
            <a:schemeClr val="accent1"/>
          </a:solidFill>
          <a:ln>
            <a:noFill/>
          </a:ln>
          <a:effectLst/>
        </c:spPr>
        <c:marker>
          <c:symbol val="none"/>
        </c:marker>
      </c:pivotFmt>
      <c:pivotFmt>
        <c:idx val="114"/>
        <c:spPr>
          <a:solidFill>
            <a:schemeClr val="accent1"/>
          </a:solidFill>
          <a:ln>
            <a:noFill/>
          </a:ln>
          <a:effectLst/>
        </c:spPr>
        <c:marker>
          <c:symbol val="none"/>
        </c:marker>
      </c:pivotFmt>
      <c:pivotFmt>
        <c:idx val="115"/>
        <c:spPr>
          <a:solidFill>
            <a:schemeClr val="accent1"/>
          </a:solidFill>
          <a:ln>
            <a:noFill/>
          </a:ln>
          <a:effectLst/>
        </c:spPr>
        <c:marker>
          <c:symbol val="none"/>
        </c:marker>
      </c:pivotFmt>
      <c:pivotFmt>
        <c:idx val="116"/>
        <c:spPr>
          <a:solidFill>
            <a:schemeClr val="accent1"/>
          </a:solidFill>
          <a:ln>
            <a:noFill/>
          </a:ln>
          <a:effectLst/>
        </c:spPr>
        <c:marker>
          <c:symbol val="none"/>
        </c:marker>
      </c:pivotFmt>
      <c:pivotFmt>
        <c:idx val="117"/>
        <c:spPr>
          <a:solidFill>
            <a:schemeClr val="accent1"/>
          </a:solidFill>
          <a:ln>
            <a:noFill/>
          </a:ln>
          <a:effectLst/>
        </c:spPr>
        <c:marker>
          <c:symbol val="none"/>
        </c:marker>
      </c:pivotFmt>
      <c:pivotFmt>
        <c:idx val="118"/>
        <c:spPr>
          <a:solidFill>
            <a:schemeClr val="accent1"/>
          </a:solidFill>
          <a:ln>
            <a:noFill/>
          </a:ln>
          <a:effectLst/>
        </c:spPr>
        <c:marker>
          <c:symbol val="none"/>
        </c:marker>
      </c:pivotFmt>
      <c:pivotFmt>
        <c:idx val="119"/>
        <c:spPr>
          <a:solidFill>
            <a:schemeClr val="accent1"/>
          </a:solidFill>
          <a:ln>
            <a:noFill/>
          </a:ln>
          <a:effectLst/>
        </c:spPr>
        <c:marker>
          <c:symbol val="none"/>
        </c:marker>
      </c:pivotFmt>
      <c:pivotFmt>
        <c:idx val="120"/>
        <c:spPr>
          <a:solidFill>
            <a:schemeClr val="accent1"/>
          </a:solidFill>
          <a:ln>
            <a:noFill/>
          </a:ln>
          <a:effectLst/>
        </c:spPr>
        <c:marker>
          <c:symbol val="none"/>
        </c:marker>
      </c:pivotFmt>
      <c:pivotFmt>
        <c:idx val="121"/>
        <c:spPr>
          <a:solidFill>
            <a:schemeClr val="accent1"/>
          </a:solidFill>
          <a:ln>
            <a:noFill/>
          </a:ln>
          <a:effectLst/>
        </c:spPr>
        <c:marker>
          <c:symbol val="none"/>
        </c:marker>
      </c:pivotFmt>
      <c:pivotFmt>
        <c:idx val="122"/>
        <c:spPr>
          <a:solidFill>
            <a:schemeClr val="accent1"/>
          </a:solidFill>
          <a:ln>
            <a:noFill/>
          </a:ln>
          <a:effectLst/>
        </c:spPr>
        <c:marker>
          <c:symbol val="none"/>
        </c:marker>
      </c:pivotFmt>
      <c:pivotFmt>
        <c:idx val="123"/>
        <c:spPr>
          <a:solidFill>
            <a:schemeClr val="accent1"/>
          </a:solidFill>
          <a:ln>
            <a:noFill/>
          </a:ln>
          <a:effectLst/>
        </c:spPr>
        <c:marker>
          <c:symbol val="none"/>
        </c:marker>
      </c:pivotFmt>
      <c:pivotFmt>
        <c:idx val="124"/>
        <c:spPr>
          <a:solidFill>
            <a:schemeClr val="accent1"/>
          </a:solidFill>
          <a:ln>
            <a:noFill/>
          </a:ln>
          <a:effectLst/>
        </c:spPr>
        <c:marker>
          <c:symbol val="none"/>
        </c:marker>
      </c:pivotFmt>
      <c:pivotFmt>
        <c:idx val="125"/>
        <c:spPr>
          <a:solidFill>
            <a:schemeClr val="accent1"/>
          </a:solidFill>
          <a:ln>
            <a:noFill/>
          </a:ln>
          <a:effectLst/>
        </c:spPr>
        <c:marker>
          <c:symbol val="none"/>
        </c:marker>
      </c:pivotFmt>
      <c:pivotFmt>
        <c:idx val="126"/>
        <c:spPr>
          <a:solidFill>
            <a:schemeClr val="accent1"/>
          </a:solidFill>
          <a:ln>
            <a:noFill/>
          </a:ln>
          <a:effectLst/>
        </c:spPr>
        <c:marker>
          <c:symbol val="none"/>
        </c:marker>
      </c:pivotFmt>
      <c:pivotFmt>
        <c:idx val="127"/>
        <c:spPr>
          <a:solidFill>
            <a:schemeClr val="accent1"/>
          </a:solidFill>
          <a:ln>
            <a:noFill/>
          </a:ln>
          <a:effectLst/>
        </c:spPr>
        <c:marker>
          <c:symbol val="none"/>
        </c:marker>
      </c:pivotFmt>
      <c:pivotFmt>
        <c:idx val="128"/>
        <c:spPr>
          <a:solidFill>
            <a:schemeClr val="accent1"/>
          </a:solidFill>
          <a:ln>
            <a:noFill/>
          </a:ln>
          <a:effectLst/>
        </c:spPr>
        <c:marker>
          <c:symbol val="none"/>
        </c:marker>
      </c:pivotFmt>
      <c:pivotFmt>
        <c:idx val="129"/>
        <c:spPr>
          <a:solidFill>
            <a:schemeClr val="accent1"/>
          </a:solidFill>
          <a:ln>
            <a:noFill/>
          </a:ln>
          <a:effectLst/>
        </c:spPr>
        <c:marker>
          <c:symbol val="none"/>
        </c:marker>
      </c:pivotFmt>
      <c:pivotFmt>
        <c:idx val="130"/>
        <c:spPr>
          <a:solidFill>
            <a:schemeClr val="accent1"/>
          </a:solidFill>
          <a:ln>
            <a:noFill/>
          </a:ln>
          <a:effectLst/>
        </c:spPr>
        <c:marker>
          <c:symbol val="none"/>
        </c:marker>
      </c:pivotFmt>
      <c:pivotFmt>
        <c:idx val="131"/>
        <c:spPr>
          <a:solidFill>
            <a:schemeClr val="accent1"/>
          </a:solidFill>
          <a:ln>
            <a:noFill/>
          </a:ln>
          <a:effectLst/>
        </c:spPr>
        <c:marker>
          <c:symbol val="none"/>
        </c:marker>
      </c:pivotFmt>
      <c:pivotFmt>
        <c:idx val="132"/>
        <c:spPr>
          <a:solidFill>
            <a:schemeClr val="accent1"/>
          </a:solidFill>
          <a:ln>
            <a:noFill/>
          </a:ln>
          <a:effectLst/>
        </c:spPr>
        <c:marker>
          <c:symbol val="none"/>
        </c:marker>
      </c:pivotFmt>
      <c:pivotFmt>
        <c:idx val="133"/>
        <c:spPr>
          <a:solidFill>
            <a:schemeClr val="accent1"/>
          </a:solidFill>
          <a:ln>
            <a:noFill/>
          </a:ln>
          <a:effectLst/>
        </c:spPr>
        <c:marker>
          <c:symbol val="none"/>
        </c:marker>
      </c:pivotFmt>
      <c:pivotFmt>
        <c:idx val="134"/>
        <c:spPr>
          <a:solidFill>
            <a:schemeClr val="accent1"/>
          </a:solidFill>
          <a:ln>
            <a:noFill/>
          </a:ln>
          <a:effectLst/>
        </c:spPr>
        <c:marker>
          <c:symbol val="none"/>
        </c:marker>
      </c:pivotFmt>
      <c:pivotFmt>
        <c:idx val="135"/>
        <c:spPr>
          <a:solidFill>
            <a:schemeClr val="accent1"/>
          </a:solidFill>
          <a:ln>
            <a:noFill/>
          </a:ln>
          <a:effectLst/>
        </c:spPr>
        <c:marker>
          <c:symbol val="none"/>
        </c:marker>
      </c:pivotFmt>
      <c:pivotFmt>
        <c:idx val="136"/>
        <c:spPr>
          <a:solidFill>
            <a:schemeClr val="accent1"/>
          </a:solidFill>
          <a:ln>
            <a:noFill/>
          </a:ln>
          <a:effectLst/>
        </c:spPr>
        <c:marker>
          <c:symbol val="none"/>
        </c:marker>
      </c:pivotFmt>
      <c:pivotFmt>
        <c:idx val="137"/>
        <c:spPr>
          <a:solidFill>
            <a:schemeClr val="accent1"/>
          </a:solidFill>
          <a:ln>
            <a:noFill/>
          </a:ln>
          <a:effectLst/>
        </c:spPr>
        <c:marker>
          <c:symbol val="none"/>
        </c:marker>
      </c:pivotFmt>
      <c:pivotFmt>
        <c:idx val="138"/>
        <c:spPr>
          <a:solidFill>
            <a:schemeClr val="accent1"/>
          </a:solidFill>
          <a:ln>
            <a:noFill/>
          </a:ln>
          <a:effectLst/>
        </c:spPr>
        <c:marker>
          <c:symbol val="none"/>
        </c:marker>
      </c:pivotFmt>
      <c:pivotFmt>
        <c:idx val="139"/>
        <c:spPr>
          <a:solidFill>
            <a:schemeClr val="accent1"/>
          </a:solidFill>
          <a:ln>
            <a:noFill/>
          </a:ln>
          <a:effectLst/>
        </c:spPr>
        <c:marker>
          <c:symbol val="none"/>
        </c:marker>
      </c:pivotFmt>
      <c:pivotFmt>
        <c:idx val="140"/>
        <c:spPr>
          <a:solidFill>
            <a:schemeClr val="accent1"/>
          </a:solidFill>
          <a:ln>
            <a:noFill/>
          </a:ln>
          <a:effectLst/>
        </c:spPr>
        <c:marker>
          <c:symbol val="none"/>
        </c:marker>
      </c:pivotFmt>
      <c:pivotFmt>
        <c:idx val="141"/>
        <c:spPr>
          <a:solidFill>
            <a:schemeClr val="accent1"/>
          </a:solidFill>
          <a:ln>
            <a:noFill/>
          </a:ln>
          <a:effectLst/>
        </c:spPr>
        <c:marker>
          <c:symbol val="none"/>
        </c:marker>
      </c:pivotFmt>
      <c:pivotFmt>
        <c:idx val="142"/>
        <c:spPr>
          <a:solidFill>
            <a:schemeClr val="accent1"/>
          </a:solidFill>
          <a:ln>
            <a:noFill/>
          </a:ln>
          <a:effectLst/>
        </c:spPr>
        <c:marker>
          <c:symbol val="none"/>
        </c:marker>
      </c:pivotFmt>
      <c:pivotFmt>
        <c:idx val="143"/>
        <c:spPr>
          <a:solidFill>
            <a:schemeClr val="accent1"/>
          </a:solidFill>
          <a:ln>
            <a:noFill/>
          </a:ln>
          <a:effectLst/>
        </c:spPr>
        <c:marker>
          <c:symbol val="none"/>
        </c:marker>
      </c:pivotFmt>
      <c:pivotFmt>
        <c:idx val="144"/>
        <c:spPr>
          <a:solidFill>
            <a:schemeClr val="accent1"/>
          </a:solidFill>
          <a:ln>
            <a:noFill/>
          </a:ln>
          <a:effectLst/>
        </c:spPr>
        <c:marker>
          <c:symbol val="none"/>
        </c:marker>
      </c:pivotFmt>
      <c:pivotFmt>
        <c:idx val="145"/>
        <c:spPr>
          <a:solidFill>
            <a:schemeClr val="accent1"/>
          </a:solidFill>
          <a:ln>
            <a:noFill/>
          </a:ln>
          <a:effectLst/>
        </c:spPr>
        <c:marker>
          <c:symbol val="none"/>
        </c:marker>
      </c:pivotFmt>
      <c:pivotFmt>
        <c:idx val="146"/>
        <c:spPr>
          <a:solidFill>
            <a:schemeClr val="accent1"/>
          </a:solidFill>
          <a:ln>
            <a:noFill/>
          </a:ln>
          <a:effectLst/>
        </c:spPr>
        <c:marker>
          <c:symbol val="none"/>
        </c:marker>
      </c:pivotFmt>
      <c:pivotFmt>
        <c:idx val="147"/>
        <c:spPr>
          <a:solidFill>
            <a:schemeClr val="accent1"/>
          </a:solidFill>
          <a:ln>
            <a:noFill/>
          </a:ln>
          <a:effectLst/>
        </c:spPr>
        <c:marker>
          <c:symbol val="none"/>
        </c:marker>
      </c:pivotFmt>
      <c:pivotFmt>
        <c:idx val="148"/>
        <c:spPr>
          <a:solidFill>
            <a:schemeClr val="accent1"/>
          </a:solidFill>
          <a:ln>
            <a:noFill/>
          </a:ln>
          <a:effectLst/>
        </c:spPr>
        <c:marker>
          <c:symbol val="none"/>
        </c:marker>
      </c:pivotFmt>
      <c:pivotFmt>
        <c:idx val="149"/>
        <c:spPr>
          <a:solidFill>
            <a:schemeClr val="accent1"/>
          </a:solidFill>
          <a:ln>
            <a:noFill/>
          </a:ln>
          <a:effectLst/>
        </c:spPr>
        <c:marker>
          <c:symbol val="none"/>
        </c:marker>
      </c:pivotFmt>
      <c:pivotFmt>
        <c:idx val="150"/>
        <c:spPr>
          <a:solidFill>
            <a:schemeClr val="accent1"/>
          </a:solidFill>
          <a:ln>
            <a:noFill/>
          </a:ln>
          <a:effectLst/>
        </c:spPr>
        <c:marker>
          <c:symbol val="none"/>
        </c:marker>
      </c:pivotFmt>
      <c:pivotFmt>
        <c:idx val="151"/>
        <c:spPr>
          <a:solidFill>
            <a:schemeClr val="accent1"/>
          </a:solidFill>
          <a:ln>
            <a:noFill/>
          </a:ln>
          <a:effectLst/>
        </c:spPr>
        <c:marker>
          <c:symbol val="none"/>
        </c:marker>
      </c:pivotFmt>
      <c:pivotFmt>
        <c:idx val="152"/>
        <c:spPr>
          <a:solidFill>
            <a:schemeClr val="accent1"/>
          </a:solidFill>
          <a:ln>
            <a:noFill/>
          </a:ln>
          <a:effectLst/>
        </c:spPr>
        <c:marker>
          <c:symbol val="none"/>
        </c:marker>
      </c:pivotFmt>
      <c:pivotFmt>
        <c:idx val="153"/>
        <c:spPr>
          <a:solidFill>
            <a:schemeClr val="accent1"/>
          </a:solidFill>
          <a:ln>
            <a:noFill/>
          </a:ln>
          <a:effectLst/>
        </c:spPr>
        <c:marker>
          <c:symbol val="none"/>
        </c:marker>
      </c:pivotFmt>
      <c:pivotFmt>
        <c:idx val="154"/>
        <c:spPr>
          <a:solidFill>
            <a:schemeClr val="accent1"/>
          </a:solidFill>
          <a:ln>
            <a:noFill/>
          </a:ln>
          <a:effectLst/>
        </c:spPr>
        <c:marker>
          <c:symbol val="none"/>
        </c:marker>
      </c:pivotFmt>
      <c:pivotFmt>
        <c:idx val="155"/>
        <c:spPr>
          <a:solidFill>
            <a:schemeClr val="accent1"/>
          </a:solidFill>
          <a:ln>
            <a:noFill/>
          </a:ln>
          <a:effectLst/>
        </c:spPr>
        <c:marker>
          <c:symbol val="none"/>
        </c:marker>
      </c:pivotFmt>
      <c:pivotFmt>
        <c:idx val="156"/>
        <c:spPr>
          <a:solidFill>
            <a:schemeClr val="accent1"/>
          </a:solidFill>
          <a:ln>
            <a:noFill/>
          </a:ln>
          <a:effectLst/>
        </c:spPr>
        <c:marker>
          <c:symbol val="none"/>
        </c:marker>
      </c:pivotFmt>
      <c:pivotFmt>
        <c:idx val="157"/>
        <c:spPr>
          <a:solidFill>
            <a:schemeClr val="accent1"/>
          </a:solidFill>
          <a:ln>
            <a:noFill/>
          </a:ln>
          <a:effectLst/>
        </c:spPr>
        <c:marker>
          <c:symbol val="none"/>
        </c:marker>
      </c:pivotFmt>
      <c:pivotFmt>
        <c:idx val="158"/>
        <c:spPr>
          <a:solidFill>
            <a:schemeClr val="accent1"/>
          </a:solidFill>
          <a:ln>
            <a:noFill/>
          </a:ln>
          <a:effectLst/>
        </c:spPr>
        <c:marker>
          <c:symbol val="none"/>
        </c:marker>
      </c:pivotFmt>
      <c:pivotFmt>
        <c:idx val="159"/>
        <c:spPr>
          <a:solidFill>
            <a:schemeClr val="accent1"/>
          </a:solidFill>
          <a:ln>
            <a:noFill/>
          </a:ln>
          <a:effectLst/>
        </c:spPr>
        <c:marker>
          <c:symbol val="none"/>
        </c:marker>
      </c:pivotFmt>
      <c:pivotFmt>
        <c:idx val="160"/>
        <c:spPr>
          <a:solidFill>
            <a:schemeClr val="accent1"/>
          </a:solidFill>
          <a:ln>
            <a:noFill/>
          </a:ln>
          <a:effectLst/>
        </c:spPr>
        <c:marker>
          <c:symbol val="none"/>
        </c:marker>
      </c:pivotFmt>
      <c:pivotFmt>
        <c:idx val="161"/>
        <c:spPr>
          <a:solidFill>
            <a:schemeClr val="accent1"/>
          </a:solidFill>
          <a:ln>
            <a:noFill/>
          </a:ln>
          <a:effectLst/>
        </c:spPr>
        <c:marker>
          <c:symbol val="none"/>
        </c:marker>
      </c:pivotFmt>
      <c:pivotFmt>
        <c:idx val="162"/>
        <c:spPr>
          <a:solidFill>
            <a:schemeClr val="accent1"/>
          </a:solidFill>
          <a:ln>
            <a:noFill/>
          </a:ln>
          <a:effectLst/>
        </c:spPr>
        <c:marker>
          <c:symbol val="none"/>
        </c:marker>
      </c:pivotFmt>
      <c:pivotFmt>
        <c:idx val="163"/>
        <c:spPr>
          <a:solidFill>
            <a:schemeClr val="accent1"/>
          </a:solidFill>
          <a:ln>
            <a:noFill/>
          </a:ln>
          <a:effectLst/>
        </c:spPr>
        <c:marker>
          <c:symbol val="none"/>
        </c:marker>
      </c:pivotFmt>
      <c:pivotFmt>
        <c:idx val="164"/>
        <c:spPr>
          <a:solidFill>
            <a:schemeClr val="accent1"/>
          </a:solidFill>
          <a:ln>
            <a:noFill/>
          </a:ln>
          <a:effectLst/>
        </c:spPr>
        <c:marker>
          <c:symbol val="none"/>
        </c:marker>
      </c:pivotFmt>
      <c:pivotFmt>
        <c:idx val="165"/>
        <c:spPr>
          <a:solidFill>
            <a:schemeClr val="accent1"/>
          </a:solidFill>
          <a:ln>
            <a:noFill/>
          </a:ln>
          <a:effectLst/>
        </c:spPr>
        <c:marker>
          <c:symbol val="none"/>
        </c:marker>
      </c:pivotFmt>
      <c:pivotFmt>
        <c:idx val="166"/>
        <c:spPr>
          <a:solidFill>
            <a:schemeClr val="accent1"/>
          </a:solidFill>
          <a:ln>
            <a:noFill/>
          </a:ln>
          <a:effectLst/>
        </c:spPr>
        <c:marker>
          <c:symbol val="none"/>
        </c:marker>
      </c:pivotFmt>
      <c:pivotFmt>
        <c:idx val="167"/>
        <c:spPr>
          <a:solidFill>
            <a:schemeClr val="accent1"/>
          </a:solidFill>
          <a:ln>
            <a:noFill/>
          </a:ln>
          <a:effectLst/>
        </c:spPr>
        <c:marker>
          <c:symbol val="none"/>
        </c:marker>
      </c:pivotFmt>
      <c:pivotFmt>
        <c:idx val="168"/>
        <c:spPr>
          <a:solidFill>
            <a:schemeClr val="accent1"/>
          </a:solidFill>
          <a:ln>
            <a:noFill/>
          </a:ln>
          <a:effectLst/>
        </c:spPr>
        <c:marker>
          <c:symbol val="none"/>
        </c:marker>
      </c:pivotFmt>
      <c:pivotFmt>
        <c:idx val="169"/>
        <c:spPr>
          <a:solidFill>
            <a:schemeClr val="accent1"/>
          </a:solidFill>
          <a:ln>
            <a:noFill/>
          </a:ln>
          <a:effectLst/>
        </c:spPr>
        <c:marker>
          <c:symbol val="none"/>
        </c:marker>
      </c:pivotFmt>
      <c:pivotFmt>
        <c:idx val="170"/>
        <c:spPr>
          <a:solidFill>
            <a:schemeClr val="accent1"/>
          </a:solidFill>
          <a:ln>
            <a:noFill/>
          </a:ln>
          <a:effectLst/>
        </c:spPr>
        <c:marker>
          <c:symbol val="none"/>
        </c:marker>
      </c:pivotFmt>
      <c:pivotFmt>
        <c:idx val="171"/>
        <c:spPr>
          <a:solidFill>
            <a:schemeClr val="accent1"/>
          </a:solidFill>
          <a:ln>
            <a:noFill/>
          </a:ln>
          <a:effectLst/>
        </c:spPr>
        <c:marker>
          <c:symbol val="none"/>
        </c:marker>
      </c:pivotFmt>
      <c:pivotFmt>
        <c:idx val="172"/>
        <c:spPr>
          <a:solidFill>
            <a:schemeClr val="accent1"/>
          </a:solidFill>
          <a:ln>
            <a:noFill/>
          </a:ln>
          <a:effectLst/>
        </c:spPr>
        <c:marker>
          <c:symbol val="none"/>
        </c:marker>
      </c:pivotFmt>
      <c:pivotFmt>
        <c:idx val="173"/>
        <c:spPr>
          <a:solidFill>
            <a:schemeClr val="accent1"/>
          </a:solidFill>
          <a:ln>
            <a:noFill/>
          </a:ln>
          <a:effectLst/>
        </c:spPr>
        <c:marker>
          <c:symbol val="none"/>
        </c:marker>
      </c:pivotFmt>
      <c:pivotFmt>
        <c:idx val="174"/>
        <c:spPr>
          <a:solidFill>
            <a:schemeClr val="accent1"/>
          </a:solidFill>
          <a:ln>
            <a:noFill/>
          </a:ln>
          <a:effectLst/>
        </c:spPr>
        <c:marker>
          <c:symbol val="none"/>
        </c:marker>
      </c:pivotFmt>
      <c:pivotFmt>
        <c:idx val="175"/>
        <c:spPr>
          <a:solidFill>
            <a:schemeClr val="accent1"/>
          </a:solidFill>
          <a:ln>
            <a:noFill/>
          </a:ln>
          <a:effectLst/>
        </c:spPr>
        <c:marker>
          <c:symbol val="none"/>
        </c:marker>
      </c:pivotFmt>
      <c:pivotFmt>
        <c:idx val="176"/>
        <c:spPr>
          <a:solidFill>
            <a:schemeClr val="accent1"/>
          </a:solidFill>
          <a:ln>
            <a:noFill/>
          </a:ln>
          <a:effectLst/>
        </c:spPr>
        <c:marker>
          <c:symbol val="none"/>
        </c:marker>
      </c:pivotFmt>
      <c:pivotFmt>
        <c:idx val="177"/>
        <c:spPr>
          <a:solidFill>
            <a:schemeClr val="accent1"/>
          </a:solidFill>
          <a:ln>
            <a:noFill/>
          </a:ln>
          <a:effectLst/>
        </c:spPr>
        <c:marker>
          <c:symbol val="none"/>
        </c:marker>
      </c:pivotFmt>
      <c:pivotFmt>
        <c:idx val="178"/>
        <c:spPr>
          <a:solidFill>
            <a:schemeClr val="accent1"/>
          </a:solidFill>
          <a:ln>
            <a:noFill/>
          </a:ln>
          <a:effectLst/>
        </c:spPr>
        <c:marker>
          <c:symbol val="none"/>
        </c:marker>
      </c:pivotFmt>
      <c:pivotFmt>
        <c:idx val="179"/>
        <c:spPr>
          <a:solidFill>
            <a:schemeClr val="accent1"/>
          </a:solidFill>
          <a:ln>
            <a:noFill/>
          </a:ln>
          <a:effectLst/>
        </c:spPr>
        <c:marker>
          <c:symbol val="none"/>
        </c:marker>
      </c:pivotFmt>
      <c:pivotFmt>
        <c:idx val="180"/>
        <c:spPr>
          <a:solidFill>
            <a:schemeClr val="accent1"/>
          </a:solidFill>
          <a:ln>
            <a:noFill/>
          </a:ln>
          <a:effectLst/>
        </c:spPr>
        <c:marker>
          <c:symbol val="none"/>
        </c:marker>
      </c:pivotFmt>
      <c:pivotFmt>
        <c:idx val="181"/>
        <c:spPr>
          <a:solidFill>
            <a:schemeClr val="accent1"/>
          </a:solidFill>
          <a:ln>
            <a:noFill/>
          </a:ln>
          <a:effectLst/>
        </c:spPr>
        <c:marker>
          <c:symbol val="none"/>
        </c:marker>
      </c:pivotFmt>
      <c:pivotFmt>
        <c:idx val="182"/>
        <c:spPr>
          <a:solidFill>
            <a:schemeClr val="accent1"/>
          </a:solidFill>
          <a:ln>
            <a:noFill/>
          </a:ln>
          <a:effectLst/>
        </c:spPr>
        <c:marker>
          <c:symbol val="none"/>
        </c:marker>
      </c:pivotFmt>
      <c:pivotFmt>
        <c:idx val="183"/>
        <c:spPr>
          <a:solidFill>
            <a:schemeClr val="accent1"/>
          </a:solidFill>
          <a:ln>
            <a:noFill/>
          </a:ln>
          <a:effectLst/>
        </c:spPr>
        <c:marker>
          <c:symbol val="none"/>
        </c:marker>
      </c:pivotFmt>
      <c:pivotFmt>
        <c:idx val="184"/>
        <c:spPr>
          <a:solidFill>
            <a:schemeClr val="accent1"/>
          </a:solidFill>
          <a:ln>
            <a:noFill/>
          </a:ln>
          <a:effectLst/>
        </c:spPr>
        <c:marker>
          <c:symbol val="none"/>
        </c:marker>
      </c:pivotFmt>
      <c:pivotFmt>
        <c:idx val="185"/>
        <c:spPr>
          <a:solidFill>
            <a:schemeClr val="accent1"/>
          </a:solidFill>
          <a:ln>
            <a:noFill/>
          </a:ln>
          <a:effectLst/>
        </c:spPr>
        <c:marker>
          <c:symbol val="none"/>
        </c:marker>
      </c:pivotFmt>
      <c:pivotFmt>
        <c:idx val="186"/>
        <c:spPr>
          <a:solidFill>
            <a:schemeClr val="accent1"/>
          </a:solidFill>
          <a:ln>
            <a:noFill/>
          </a:ln>
          <a:effectLst/>
        </c:spPr>
        <c:marker>
          <c:symbol val="none"/>
        </c:marker>
      </c:pivotFmt>
      <c:pivotFmt>
        <c:idx val="187"/>
        <c:spPr>
          <a:solidFill>
            <a:schemeClr val="accent1"/>
          </a:solidFill>
          <a:ln>
            <a:noFill/>
          </a:ln>
          <a:effectLst/>
        </c:spPr>
        <c:marker>
          <c:symbol val="none"/>
        </c:marker>
      </c:pivotFmt>
      <c:pivotFmt>
        <c:idx val="188"/>
        <c:spPr>
          <a:solidFill>
            <a:schemeClr val="accent1"/>
          </a:solidFill>
          <a:ln>
            <a:noFill/>
          </a:ln>
          <a:effectLst/>
        </c:spPr>
        <c:marker>
          <c:symbol val="none"/>
        </c:marker>
      </c:pivotFmt>
      <c:pivotFmt>
        <c:idx val="189"/>
        <c:spPr>
          <a:solidFill>
            <a:schemeClr val="accent1"/>
          </a:solidFill>
          <a:ln>
            <a:noFill/>
          </a:ln>
          <a:effectLst/>
        </c:spPr>
        <c:marker>
          <c:symbol val="none"/>
        </c:marker>
      </c:pivotFmt>
      <c:pivotFmt>
        <c:idx val="190"/>
        <c:spPr>
          <a:solidFill>
            <a:schemeClr val="accent1"/>
          </a:solidFill>
          <a:ln>
            <a:noFill/>
          </a:ln>
          <a:effectLst/>
        </c:spPr>
        <c:marker>
          <c:symbol val="none"/>
        </c:marker>
      </c:pivotFmt>
      <c:pivotFmt>
        <c:idx val="191"/>
        <c:spPr>
          <a:solidFill>
            <a:schemeClr val="accent1"/>
          </a:solidFill>
          <a:ln>
            <a:noFill/>
          </a:ln>
          <a:effectLst/>
        </c:spPr>
        <c:marker>
          <c:symbol val="none"/>
        </c:marker>
      </c:pivotFmt>
      <c:pivotFmt>
        <c:idx val="192"/>
        <c:spPr>
          <a:solidFill>
            <a:schemeClr val="accent1"/>
          </a:solidFill>
          <a:ln>
            <a:noFill/>
          </a:ln>
          <a:effectLst/>
        </c:spPr>
        <c:marker>
          <c:symbol val="none"/>
        </c:marker>
      </c:pivotFmt>
      <c:pivotFmt>
        <c:idx val="193"/>
        <c:spPr>
          <a:solidFill>
            <a:schemeClr val="accent1"/>
          </a:solidFill>
          <a:ln>
            <a:noFill/>
          </a:ln>
          <a:effectLst/>
        </c:spPr>
        <c:marker>
          <c:symbol val="none"/>
        </c:marker>
      </c:pivotFmt>
      <c:pivotFmt>
        <c:idx val="194"/>
        <c:spPr>
          <a:solidFill>
            <a:schemeClr val="accent1"/>
          </a:solidFill>
          <a:ln>
            <a:noFill/>
          </a:ln>
          <a:effectLst/>
        </c:spPr>
        <c:marker>
          <c:symbol val="none"/>
        </c:marker>
      </c:pivotFmt>
      <c:pivotFmt>
        <c:idx val="195"/>
        <c:spPr>
          <a:solidFill>
            <a:schemeClr val="accent1"/>
          </a:solidFill>
          <a:ln>
            <a:noFill/>
          </a:ln>
          <a:effectLst/>
        </c:spPr>
        <c:marker>
          <c:symbol val="none"/>
        </c:marker>
      </c:pivotFmt>
      <c:pivotFmt>
        <c:idx val="196"/>
        <c:spPr>
          <a:solidFill>
            <a:schemeClr val="accent1"/>
          </a:solidFill>
          <a:ln>
            <a:noFill/>
          </a:ln>
          <a:effectLst/>
        </c:spPr>
        <c:marker>
          <c:symbol val="none"/>
        </c:marker>
      </c:pivotFmt>
      <c:pivotFmt>
        <c:idx val="197"/>
        <c:spPr>
          <a:solidFill>
            <a:schemeClr val="accent1"/>
          </a:solidFill>
          <a:ln>
            <a:noFill/>
          </a:ln>
          <a:effectLst/>
        </c:spPr>
        <c:marker>
          <c:symbol val="none"/>
        </c:marker>
      </c:pivotFmt>
      <c:pivotFmt>
        <c:idx val="198"/>
        <c:spPr>
          <a:solidFill>
            <a:schemeClr val="accent1"/>
          </a:solidFill>
          <a:ln>
            <a:noFill/>
          </a:ln>
          <a:effectLst/>
        </c:spPr>
        <c:marker>
          <c:symbol val="none"/>
        </c:marker>
      </c:pivotFmt>
      <c:pivotFmt>
        <c:idx val="199"/>
        <c:spPr>
          <a:solidFill>
            <a:schemeClr val="accent1"/>
          </a:solidFill>
          <a:ln>
            <a:noFill/>
          </a:ln>
          <a:effectLst/>
        </c:spPr>
        <c:marker>
          <c:symbol val="none"/>
        </c:marker>
      </c:pivotFmt>
      <c:pivotFmt>
        <c:idx val="200"/>
        <c:spPr>
          <a:solidFill>
            <a:schemeClr val="accent1"/>
          </a:solidFill>
          <a:ln>
            <a:noFill/>
          </a:ln>
          <a:effectLst/>
        </c:spPr>
        <c:marker>
          <c:symbol val="none"/>
        </c:marker>
      </c:pivotFmt>
      <c:pivotFmt>
        <c:idx val="201"/>
        <c:spPr>
          <a:solidFill>
            <a:schemeClr val="accent1"/>
          </a:solidFill>
          <a:ln>
            <a:noFill/>
          </a:ln>
          <a:effectLst/>
        </c:spPr>
        <c:marker>
          <c:symbol val="none"/>
        </c:marker>
      </c:pivotFmt>
      <c:pivotFmt>
        <c:idx val="202"/>
        <c:spPr>
          <a:solidFill>
            <a:schemeClr val="accent1"/>
          </a:solidFill>
          <a:ln>
            <a:noFill/>
          </a:ln>
          <a:effectLst/>
        </c:spPr>
        <c:marker>
          <c:symbol val="none"/>
        </c:marker>
      </c:pivotFmt>
      <c:pivotFmt>
        <c:idx val="203"/>
        <c:spPr>
          <a:solidFill>
            <a:schemeClr val="accent1"/>
          </a:solidFill>
          <a:ln>
            <a:noFill/>
          </a:ln>
          <a:effectLst/>
        </c:spPr>
        <c:marker>
          <c:symbol val="none"/>
        </c:marker>
      </c:pivotFmt>
      <c:pivotFmt>
        <c:idx val="204"/>
        <c:spPr>
          <a:solidFill>
            <a:schemeClr val="accent1"/>
          </a:solidFill>
          <a:ln>
            <a:noFill/>
          </a:ln>
          <a:effectLst/>
        </c:spPr>
        <c:marker>
          <c:symbol val="none"/>
        </c:marker>
      </c:pivotFmt>
      <c:pivotFmt>
        <c:idx val="205"/>
        <c:spPr>
          <a:solidFill>
            <a:schemeClr val="accent1"/>
          </a:solidFill>
          <a:ln>
            <a:noFill/>
          </a:ln>
          <a:effectLst/>
        </c:spPr>
        <c:marker>
          <c:symbol val="none"/>
        </c:marker>
      </c:pivotFmt>
      <c:pivotFmt>
        <c:idx val="206"/>
        <c:spPr>
          <a:solidFill>
            <a:schemeClr val="accent1"/>
          </a:solidFill>
          <a:ln>
            <a:noFill/>
          </a:ln>
          <a:effectLst/>
        </c:spPr>
        <c:marker>
          <c:symbol val="none"/>
        </c:marker>
      </c:pivotFmt>
      <c:pivotFmt>
        <c:idx val="207"/>
        <c:spPr>
          <a:solidFill>
            <a:schemeClr val="accent1"/>
          </a:solidFill>
          <a:ln>
            <a:noFill/>
          </a:ln>
          <a:effectLst/>
        </c:spPr>
        <c:marker>
          <c:symbol val="none"/>
        </c:marker>
      </c:pivotFmt>
      <c:pivotFmt>
        <c:idx val="208"/>
        <c:spPr>
          <a:solidFill>
            <a:schemeClr val="accent1"/>
          </a:solidFill>
          <a:ln>
            <a:noFill/>
          </a:ln>
          <a:effectLst/>
        </c:spPr>
        <c:marker>
          <c:symbol val="none"/>
        </c:marker>
      </c:pivotFmt>
      <c:pivotFmt>
        <c:idx val="209"/>
        <c:spPr>
          <a:solidFill>
            <a:schemeClr val="accent1"/>
          </a:solidFill>
          <a:ln>
            <a:noFill/>
          </a:ln>
          <a:effectLst/>
        </c:spPr>
        <c:marker>
          <c:symbol val="none"/>
        </c:marker>
      </c:pivotFmt>
      <c:pivotFmt>
        <c:idx val="210"/>
        <c:spPr>
          <a:solidFill>
            <a:schemeClr val="accent1"/>
          </a:solidFill>
          <a:ln>
            <a:noFill/>
          </a:ln>
          <a:effectLst/>
        </c:spPr>
        <c:marker>
          <c:symbol val="none"/>
        </c:marker>
      </c:pivotFmt>
      <c:pivotFmt>
        <c:idx val="211"/>
        <c:spPr>
          <a:solidFill>
            <a:schemeClr val="accent1"/>
          </a:solidFill>
          <a:ln>
            <a:noFill/>
          </a:ln>
          <a:effectLst/>
        </c:spPr>
        <c:marker>
          <c:symbol val="none"/>
        </c:marker>
      </c:pivotFmt>
      <c:pivotFmt>
        <c:idx val="212"/>
        <c:spPr>
          <a:solidFill>
            <a:schemeClr val="accent1"/>
          </a:solidFill>
          <a:ln>
            <a:noFill/>
          </a:ln>
          <a:effectLst/>
        </c:spPr>
        <c:marker>
          <c:symbol val="none"/>
        </c:marker>
      </c:pivotFmt>
      <c:pivotFmt>
        <c:idx val="213"/>
        <c:spPr>
          <a:solidFill>
            <a:schemeClr val="accent1"/>
          </a:solidFill>
          <a:ln>
            <a:noFill/>
          </a:ln>
          <a:effectLst/>
        </c:spPr>
        <c:marker>
          <c:symbol val="none"/>
        </c:marker>
      </c:pivotFmt>
      <c:pivotFmt>
        <c:idx val="214"/>
        <c:spPr>
          <a:solidFill>
            <a:schemeClr val="accent1"/>
          </a:solidFill>
          <a:ln>
            <a:noFill/>
          </a:ln>
          <a:effectLst/>
        </c:spPr>
        <c:marker>
          <c:symbol val="none"/>
        </c:marker>
      </c:pivotFmt>
      <c:pivotFmt>
        <c:idx val="215"/>
        <c:spPr>
          <a:solidFill>
            <a:schemeClr val="accent1"/>
          </a:solidFill>
          <a:ln>
            <a:noFill/>
          </a:ln>
          <a:effectLst/>
        </c:spPr>
        <c:marker>
          <c:symbol val="none"/>
        </c:marker>
      </c:pivotFmt>
      <c:pivotFmt>
        <c:idx val="216"/>
        <c:spPr>
          <a:solidFill>
            <a:schemeClr val="accent1"/>
          </a:solidFill>
          <a:ln>
            <a:noFill/>
          </a:ln>
          <a:effectLst/>
        </c:spPr>
        <c:marker>
          <c:symbol val="none"/>
        </c:marker>
      </c:pivotFmt>
      <c:pivotFmt>
        <c:idx val="217"/>
        <c:spPr>
          <a:solidFill>
            <a:schemeClr val="accent1"/>
          </a:solidFill>
          <a:ln>
            <a:noFill/>
          </a:ln>
          <a:effectLst/>
        </c:spPr>
        <c:marker>
          <c:symbol val="none"/>
        </c:marker>
      </c:pivotFmt>
      <c:pivotFmt>
        <c:idx val="218"/>
        <c:spPr>
          <a:solidFill>
            <a:schemeClr val="accent1"/>
          </a:solidFill>
          <a:ln>
            <a:noFill/>
          </a:ln>
          <a:effectLst/>
        </c:spPr>
        <c:marker>
          <c:symbol val="none"/>
        </c:marker>
      </c:pivotFmt>
      <c:pivotFmt>
        <c:idx val="219"/>
        <c:spPr>
          <a:solidFill>
            <a:schemeClr val="accent1"/>
          </a:solidFill>
          <a:ln>
            <a:noFill/>
          </a:ln>
          <a:effectLst/>
        </c:spPr>
        <c:marker>
          <c:symbol val="none"/>
        </c:marker>
      </c:pivotFmt>
      <c:pivotFmt>
        <c:idx val="220"/>
        <c:spPr>
          <a:solidFill>
            <a:schemeClr val="accent1"/>
          </a:solidFill>
          <a:ln>
            <a:noFill/>
          </a:ln>
          <a:effectLst/>
        </c:spPr>
        <c:marker>
          <c:symbol val="none"/>
        </c:marker>
      </c:pivotFmt>
      <c:pivotFmt>
        <c:idx val="221"/>
        <c:spPr>
          <a:solidFill>
            <a:schemeClr val="accent1"/>
          </a:solidFill>
          <a:ln>
            <a:noFill/>
          </a:ln>
          <a:effectLst/>
        </c:spPr>
        <c:marker>
          <c:symbol val="none"/>
        </c:marker>
      </c:pivotFmt>
      <c:pivotFmt>
        <c:idx val="222"/>
        <c:spPr>
          <a:solidFill>
            <a:schemeClr val="accent1"/>
          </a:solidFill>
          <a:ln>
            <a:noFill/>
          </a:ln>
          <a:effectLst/>
        </c:spPr>
        <c:marker>
          <c:symbol val="none"/>
        </c:marker>
      </c:pivotFmt>
      <c:pivotFmt>
        <c:idx val="223"/>
        <c:spPr>
          <a:solidFill>
            <a:schemeClr val="accent1"/>
          </a:solidFill>
          <a:ln>
            <a:noFill/>
          </a:ln>
          <a:effectLst/>
        </c:spPr>
        <c:marker>
          <c:symbol val="none"/>
        </c:marker>
      </c:pivotFmt>
      <c:pivotFmt>
        <c:idx val="224"/>
        <c:spPr>
          <a:solidFill>
            <a:schemeClr val="accent1"/>
          </a:solidFill>
          <a:ln>
            <a:noFill/>
          </a:ln>
          <a:effectLst/>
        </c:spPr>
        <c:marker>
          <c:symbol val="none"/>
        </c:marker>
      </c:pivotFmt>
      <c:pivotFmt>
        <c:idx val="225"/>
        <c:spPr>
          <a:solidFill>
            <a:schemeClr val="accent1"/>
          </a:solidFill>
          <a:ln>
            <a:noFill/>
          </a:ln>
          <a:effectLst/>
        </c:spPr>
        <c:marker>
          <c:symbol val="none"/>
        </c:marker>
      </c:pivotFmt>
      <c:pivotFmt>
        <c:idx val="226"/>
        <c:spPr>
          <a:solidFill>
            <a:schemeClr val="accent1"/>
          </a:solidFill>
          <a:ln>
            <a:noFill/>
          </a:ln>
          <a:effectLst/>
        </c:spPr>
        <c:marker>
          <c:symbol val="none"/>
        </c:marker>
      </c:pivotFmt>
      <c:pivotFmt>
        <c:idx val="227"/>
        <c:spPr>
          <a:solidFill>
            <a:schemeClr val="accent1"/>
          </a:solidFill>
          <a:ln>
            <a:noFill/>
          </a:ln>
          <a:effectLst/>
        </c:spPr>
        <c:marker>
          <c:symbol val="none"/>
        </c:marker>
      </c:pivotFmt>
      <c:pivotFmt>
        <c:idx val="228"/>
        <c:spPr>
          <a:solidFill>
            <a:schemeClr val="accent1"/>
          </a:solidFill>
          <a:ln>
            <a:noFill/>
          </a:ln>
          <a:effectLst/>
        </c:spPr>
        <c:marker>
          <c:symbol val="none"/>
        </c:marker>
      </c:pivotFmt>
      <c:pivotFmt>
        <c:idx val="229"/>
        <c:spPr>
          <a:solidFill>
            <a:schemeClr val="accent1"/>
          </a:solidFill>
          <a:ln>
            <a:noFill/>
          </a:ln>
          <a:effectLst/>
        </c:spPr>
        <c:marker>
          <c:symbol val="none"/>
        </c:marker>
      </c:pivotFmt>
      <c:pivotFmt>
        <c:idx val="230"/>
        <c:spPr>
          <a:solidFill>
            <a:schemeClr val="accent1"/>
          </a:solidFill>
          <a:ln>
            <a:noFill/>
          </a:ln>
          <a:effectLst/>
        </c:spPr>
        <c:marker>
          <c:symbol val="none"/>
        </c:marker>
      </c:pivotFmt>
      <c:pivotFmt>
        <c:idx val="231"/>
        <c:spPr>
          <a:solidFill>
            <a:schemeClr val="accent1"/>
          </a:solidFill>
          <a:ln>
            <a:noFill/>
          </a:ln>
          <a:effectLst/>
        </c:spPr>
        <c:marker>
          <c:symbol val="none"/>
        </c:marker>
      </c:pivotFmt>
      <c:pivotFmt>
        <c:idx val="232"/>
        <c:spPr>
          <a:solidFill>
            <a:schemeClr val="accent1"/>
          </a:solidFill>
          <a:ln>
            <a:noFill/>
          </a:ln>
          <a:effectLst/>
        </c:spPr>
        <c:marker>
          <c:symbol val="none"/>
        </c:marker>
      </c:pivotFmt>
      <c:pivotFmt>
        <c:idx val="233"/>
        <c:spPr>
          <a:solidFill>
            <a:schemeClr val="accent1"/>
          </a:solidFill>
          <a:ln>
            <a:noFill/>
          </a:ln>
          <a:effectLst/>
        </c:spPr>
        <c:marker>
          <c:symbol val="none"/>
        </c:marker>
      </c:pivotFmt>
      <c:pivotFmt>
        <c:idx val="234"/>
        <c:spPr>
          <a:solidFill>
            <a:schemeClr val="accent1"/>
          </a:solidFill>
          <a:ln>
            <a:noFill/>
          </a:ln>
          <a:effectLst/>
        </c:spPr>
        <c:marker>
          <c:symbol val="none"/>
        </c:marker>
      </c:pivotFmt>
      <c:pivotFmt>
        <c:idx val="235"/>
        <c:spPr>
          <a:solidFill>
            <a:schemeClr val="accent1"/>
          </a:solidFill>
          <a:ln>
            <a:noFill/>
          </a:ln>
          <a:effectLst/>
        </c:spPr>
        <c:marker>
          <c:symbol val="none"/>
        </c:marker>
      </c:pivotFmt>
      <c:pivotFmt>
        <c:idx val="236"/>
        <c:spPr>
          <a:solidFill>
            <a:schemeClr val="accent1"/>
          </a:solidFill>
          <a:ln>
            <a:noFill/>
          </a:ln>
          <a:effectLst/>
        </c:spPr>
        <c:marker>
          <c:symbol val="none"/>
        </c:marker>
      </c:pivotFmt>
      <c:pivotFmt>
        <c:idx val="237"/>
        <c:spPr>
          <a:solidFill>
            <a:schemeClr val="accent1"/>
          </a:solidFill>
          <a:ln>
            <a:noFill/>
          </a:ln>
          <a:effectLst/>
        </c:spPr>
        <c:marker>
          <c:symbol val="none"/>
        </c:marker>
      </c:pivotFmt>
      <c:pivotFmt>
        <c:idx val="238"/>
        <c:spPr>
          <a:solidFill>
            <a:schemeClr val="accent1"/>
          </a:solidFill>
          <a:ln>
            <a:noFill/>
          </a:ln>
          <a:effectLst/>
        </c:spPr>
        <c:marker>
          <c:symbol val="none"/>
        </c:marker>
      </c:pivotFmt>
      <c:pivotFmt>
        <c:idx val="239"/>
        <c:spPr>
          <a:solidFill>
            <a:schemeClr val="accent1"/>
          </a:solidFill>
          <a:ln>
            <a:noFill/>
          </a:ln>
          <a:effectLst/>
        </c:spPr>
        <c:marker>
          <c:symbol val="none"/>
        </c:marker>
      </c:pivotFmt>
      <c:pivotFmt>
        <c:idx val="240"/>
        <c:spPr>
          <a:solidFill>
            <a:schemeClr val="accent1"/>
          </a:solidFill>
          <a:ln>
            <a:noFill/>
          </a:ln>
          <a:effectLst/>
        </c:spPr>
        <c:marker>
          <c:symbol val="none"/>
        </c:marker>
      </c:pivotFmt>
      <c:pivotFmt>
        <c:idx val="241"/>
        <c:spPr>
          <a:solidFill>
            <a:schemeClr val="accent1"/>
          </a:solidFill>
          <a:ln>
            <a:noFill/>
          </a:ln>
          <a:effectLst/>
        </c:spPr>
        <c:marker>
          <c:symbol val="none"/>
        </c:marker>
      </c:pivotFmt>
      <c:pivotFmt>
        <c:idx val="242"/>
        <c:spPr>
          <a:solidFill>
            <a:schemeClr val="accent1"/>
          </a:solidFill>
          <a:ln>
            <a:noFill/>
          </a:ln>
          <a:effectLst/>
        </c:spPr>
        <c:marker>
          <c:symbol val="none"/>
        </c:marker>
      </c:pivotFmt>
      <c:pivotFmt>
        <c:idx val="243"/>
        <c:spPr>
          <a:solidFill>
            <a:schemeClr val="accent1"/>
          </a:solidFill>
          <a:ln>
            <a:noFill/>
          </a:ln>
          <a:effectLst/>
        </c:spPr>
        <c:marker>
          <c:symbol val="none"/>
        </c:marker>
      </c:pivotFmt>
      <c:pivotFmt>
        <c:idx val="244"/>
        <c:spPr>
          <a:solidFill>
            <a:schemeClr val="accent1"/>
          </a:solidFill>
          <a:ln>
            <a:noFill/>
          </a:ln>
          <a:effectLst/>
        </c:spPr>
        <c:marker>
          <c:symbol val="none"/>
        </c:marker>
      </c:pivotFmt>
      <c:pivotFmt>
        <c:idx val="245"/>
        <c:spPr>
          <a:solidFill>
            <a:schemeClr val="accent1"/>
          </a:solidFill>
          <a:ln>
            <a:noFill/>
          </a:ln>
          <a:effectLst/>
        </c:spPr>
        <c:marker>
          <c:symbol val="none"/>
        </c:marker>
      </c:pivotFmt>
      <c:pivotFmt>
        <c:idx val="246"/>
        <c:spPr>
          <a:solidFill>
            <a:schemeClr val="accent1"/>
          </a:solidFill>
          <a:ln>
            <a:noFill/>
          </a:ln>
          <a:effectLst/>
        </c:spPr>
        <c:marker>
          <c:symbol val="none"/>
        </c:marker>
      </c:pivotFmt>
      <c:pivotFmt>
        <c:idx val="247"/>
        <c:spPr>
          <a:solidFill>
            <a:schemeClr val="accent1"/>
          </a:solidFill>
          <a:ln>
            <a:noFill/>
          </a:ln>
          <a:effectLst/>
        </c:spPr>
        <c:marker>
          <c:symbol val="none"/>
        </c:marker>
      </c:pivotFmt>
      <c:pivotFmt>
        <c:idx val="248"/>
        <c:spPr>
          <a:solidFill>
            <a:schemeClr val="accent1"/>
          </a:solidFill>
          <a:ln>
            <a:noFill/>
          </a:ln>
          <a:effectLst/>
        </c:spPr>
        <c:marker>
          <c:symbol val="none"/>
        </c:marker>
      </c:pivotFmt>
      <c:pivotFmt>
        <c:idx val="249"/>
        <c:spPr>
          <a:solidFill>
            <a:schemeClr val="accent1"/>
          </a:solidFill>
          <a:ln>
            <a:noFill/>
          </a:ln>
          <a:effectLst/>
        </c:spPr>
        <c:marker>
          <c:symbol val="none"/>
        </c:marker>
      </c:pivotFmt>
      <c:pivotFmt>
        <c:idx val="250"/>
        <c:spPr>
          <a:solidFill>
            <a:schemeClr val="accent1"/>
          </a:solidFill>
          <a:ln>
            <a:noFill/>
          </a:ln>
          <a:effectLst/>
        </c:spPr>
        <c:marker>
          <c:symbol val="none"/>
        </c:marker>
      </c:pivotFmt>
      <c:pivotFmt>
        <c:idx val="251"/>
        <c:spPr>
          <a:solidFill>
            <a:schemeClr val="accent1"/>
          </a:solidFill>
          <a:ln>
            <a:noFill/>
          </a:ln>
          <a:effectLst/>
        </c:spPr>
        <c:marker>
          <c:symbol val="none"/>
        </c:marker>
      </c:pivotFmt>
      <c:pivotFmt>
        <c:idx val="252"/>
        <c:spPr>
          <a:solidFill>
            <a:schemeClr val="accent1"/>
          </a:solidFill>
          <a:ln>
            <a:noFill/>
          </a:ln>
          <a:effectLst/>
        </c:spPr>
        <c:marker>
          <c:symbol val="none"/>
        </c:marker>
      </c:pivotFmt>
      <c:pivotFmt>
        <c:idx val="253"/>
        <c:spPr>
          <a:solidFill>
            <a:schemeClr val="accent1"/>
          </a:solidFill>
          <a:ln>
            <a:noFill/>
          </a:ln>
          <a:effectLst/>
        </c:spPr>
        <c:marker>
          <c:symbol val="none"/>
        </c:marker>
      </c:pivotFmt>
      <c:pivotFmt>
        <c:idx val="254"/>
        <c:spPr>
          <a:solidFill>
            <a:schemeClr val="accent1"/>
          </a:solidFill>
          <a:ln>
            <a:noFill/>
          </a:ln>
          <a:effectLst/>
        </c:spPr>
        <c:marker>
          <c:symbol val="none"/>
        </c:marker>
      </c:pivotFmt>
      <c:pivotFmt>
        <c:idx val="255"/>
        <c:spPr>
          <a:solidFill>
            <a:schemeClr val="accent1"/>
          </a:solidFill>
          <a:ln>
            <a:noFill/>
          </a:ln>
          <a:effectLst/>
        </c:spPr>
        <c:marker>
          <c:symbol val="none"/>
        </c:marker>
      </c:pivotFmt>
      <c:pivotFmt>
        <c:idx val="256"/>
        <c:spPr>
          <a:solidFill>
            <a:schemeClr val="accent1"/>
          </a:solidFill>
          <a:ln>
            <a:noFill/>
          </a:ln>
          <a:effectLst/>
        </c:spPr>
        <c:marker>
          <c:symbol val="none"/>
        </c:marker>
      </c:pivotFmt>
      <c:pivotFmt>
        <c:idx val="257"/>
        <c:spPr>
          <a:solidFill>
            <a:schemeClr val="accent1"/>
          </a:solidFill>
          <a:ln>
            <a:noFill/>
          </a:ln>
          <a:effectLst/>
        </c:spPr>
        <c:marker>
          <c:symbol val="none"/>
        </c:marker>
      </c:pivotFmt>
      <c:pivotFmt>
        <c:idx val="258"/>
        <c:spPr>
          <a:solidFill>
            <a:schemeClr val="accent1"/>
          </a:solidFill>
          <a:ln>
            <a:noFill/>
          </a:ln>
          <a:effectLst/>
        </c:spPr>
        <c:marker>
          <c:symbol val="none"/>
        </c:marker>
      </c:pivotFmt>
      <c:pivotFmt>
        <c:idx val="259"/>
        <c:spPr>
          <a:solidFill>
            <a:schemeClr val="accent1"/>
          </a:solidFill>
          <a:ln>
            <a:noFill/>
          </a:ln>
          <a:effectLst/>
        </c:spPr>
        <c:marker>
          <c:symbol val="none"/>
        </c:marker>
      </c:pivotFmt>
      <c:pivotFmt>
        <c:idx val="260"/>
        <c:spPr>
          <a:solidFill>
            <a:schemeClr val="accent1"/>
          </a:solidFill>
          <a:ln>
            <a:noFill/>
          </a:ln>
          <a:effectLst/>
        </c:spPr>
        <c:marker>
          <c:symbol val="none"/>
        </c:marker>
      </c:pivotFmt>
      <c:pivotFmt>
        <c:idx val="261"/>
        <c:spPr>
          <a:solidFill>
            <a:schemeClr val="accent1"/>
          </a:solidFill>
          <a:ln>
            <a:noFill/>
          </a:ln>
          <a:effectLst/>
        </c:spPr>
        <c:marker>
          <c:symbol val="none"/>
        </c:marker>
      </c:pivotFmt>
      <c:pivotFmt>
        <c:idx val="262"/>
        <c:spPr>
          <a:solidFill>
            <a:schemeClr val="accent1"/>
          </a:solidFill>
          <a:ln>
            <a:noFill/>
          </a:ln>
          <a:effectLst/>
        </c:spPr>
        <c:marker>
          <c:symbol val="none"/>
        </c:marker>
      </c:pivotFmt>
      <c:pivotFmt>
        <c:idx val="263"/>
        <c:spPr>
          <a:solidFill>
            <a:schemeClr val="accent1"/>
          </a:solidFill>
          <a:ln>
            <a:noFill/>
          </a:ln>
          <a:effectLst/>
        </c:spPr>
        <c:marker>
          <c:symbol val="none"/>
        </c:marker>
      </c:pivotFmt>
      <c:pivotFmt>
        <c:idx val="264"/>
        <c:spPr>
          <a:solidFill>
            <a:schemeClr val="accent1"/>
          </a:solidFill>
          <a:ln>
            <a:noFill/>
          </a:ln>
          <a:effectLst/>
        </c:spPr>
        <c:marker>
          <c:symbol val="none"/>
        </c:marker>
      </c:pivotFmt>
      <c:pivotFmt>
        <c:idx val="265"/>
        <c:spPr>
          <a:solidFill>
            <a:schemeClr val="accent1"/>
          </a:solidFill>
          <a:ln>
            <a:noFill/>
          </a:ln>
          <a:effectLst/>
        </c:spPr>
        <c:marker>
          <c:symbol val="none"/>
        </c:marker>
      </c:pivotFmt>
      <c:pivotFmt>
        <c:idx val="266"/>
        <c:spPr>
          <a:solidFill>
            <a:schemeClr val="accent1"/>
          </a:solidFill>
          <a:ln>
            <a:noFill/>
          </a:ln>
          <a:effectLst/>
        </c:spPr>
        <c:marker>
          <c:symbol val="none"/>
        </c:marker>
      </c:pivotFmt>
      <c:pivotFmt>
        <c:idx val="267"/>
        <c:spPr>
          <a:solidFill>
            <a:schemeClr val="accent1"/>
          </a:solidFill>
          <a:ln>
            <a:noFill/>
          </a:ln>
          <a:effectLst/>
        </c:spPr>
        <c:marker>
          <c:symbol val="none"/>
        </c:marker>
      </c:pivotFmt>
      <c:pivotFmt>
        <c:idx val="268"/>
        <c:spPr>
          <a:solidFill>
            <a:schemeClr val="accent1"/>
          </a:solidFill>
          <a:ln>
            <a:noFill/>
          </a:ln>
          <a:effectLst/>
        </c:spPr>
        <c:marker>
          <c:symbol val="none"/>
        </c:marker>
      </c:pivotFmt>
      <c:pivotFmt>
        <c:idx val="269"/>
        <c:spPr>
          <a:solidFill>
            <a:schemeClr val="accent1"/>
          </a:solidFill>
          <a:ln>
            <a:noFill/>
          </a:ln>
          <a:effectLst/>
        </c:spPr>
        <c:marker>
          <c:symbol val="none"/>
        </c:marker>
      </c:pivotFmt>
      <c:pivotFmt>
        <c:idx val="270"/>
        <c:spPr>
          <a:solidFill>
            <a:schemeClr val="accent1"/>
          </a:solidFill>
          <a:ln>
            <a:noFill/>
          </a:ln>
          <a:effectLst/>
        </c:spPr>
        <c:marker>
          <c:symbol val="none"/>
        </c:marker>
      </c:pivotFmt>
      <c:pivotFmt>
        <c:idx val="271"/>
        <c:spPr>
          <a:solidFill>
            <a:schemeClr val="accent1"/>
          </a:solidFill>
          <a:ln>
            <a:noFill/>
          </a:ln>
          <a:effectLst/>
        </c:spPr>
        <c:marker>
          <c:symbol val="none"/>
        </c:marker>
      </c:pivotFmt>
      <c:pivotFmt>
        <c:idx val="272"/>
        <c:spPr>
          <a:solidFill>
            <a:schemeClr val="accent1"/>
          </a:solidFill>
          <a:ln>
            <a:noFill/>
          </a:ln>
          <a:effectLst/>
        </c:spPr>
        <c:marker>
          <c:symbol val="none"/>
        </c:marker>
      </c:pivotFmt>
      <c:pivotFmt>
        <c:idx val="273"/>
        <c:spPr>
          <a:solidFill>
            <a:schemeClr val="accent1"/>
          </a:solidFill>
          <a:ln>
            <a:noFill/>
          </a:ln>
          <a:effectLst/>
        </c:spPr>
        <c:marker>
          <c:symbol val="none"/>
        </c:marker>
      </c:pivotFmt>
      <c:pivotFmt>
        <c:idx val="274"/>
        <c:spPr>
          <a:solidFill>
            <a:schemeClr val="accent1"/>
          </a:solidFill>
          <a:ln>
            <a:noFill/>
          </a:ln>
          <a:effectLst/>
        </c:spPr>
        <c:marker>
          <c:symbol val="none"/>
        </c:marker>
      </c:pivotFmt>
      <c:pivotFmt>
        <c:idx val="275"/>
        <c:spPr>
          <a:solidFill>
            <a:schemeClr val="accent1"/>
          </a:solidFill>
          <a:ln>
            <a:noFill/>
          </a:ln>
          <a:effectLst/>
        </c:spPr>
        <c:marker>
          <c:symbol val="none"/>
        </c:marker>
      </c:pivotFmt>
      <c:pivotFmt>
        <c:idx val="276"/>
        <c:spPr>
          <a:solidFill>
            <a:schemeClr val="accent1"/>
          </a:solidFill>
          <a:ln>
            <a:noFill/>
          </a:ln>
          <a:effectLst/>
        </c:spPr>
        <c:marker>
          <c:symbol val="none"/>
        </c:marker>
      </c:pivotFmt>
      <c:pivotFmt>
        <c:idx val="277"/>
        <c:spPr>
          <a:solidFill>
            <a:schemeClr val="accent1"/>
          </a:solidFill>
          <a:ln>
            <a:noFill/>
          </a:ln>
          <a:effectLst/>
        </c:spPr>
        <c:marker>
          <c:symbol val="none"/>
        </c:marker>
      </c:pivotFmt>
      <c:pivotFmt>
        <c:idx val="278"/>
        <c:spPr>
          <a:solidFill>
            <a:schemeClr val="accent1"/>
          </a:solidFill>
          <a:ln>
            <a:noFill/>
          </a:ln>
          <a:effectLst/>
        </c:spPr>
        <c:marker>
          <c:symbol val="none"/>
        </c:marker>
      </c:pivotFmt>
      <c:pivotFmt>
        <c:idx val="279"/>
        <c:spPr>
          <a:solidFill>
            <a:schemeClr val="accent1"/>
          </a:solidFill>
          <a:ln>
            <a:noFill/>
          </a:ln>
          <a:effectLst/>
        </c:spPr>
        <c:marker>
          <c:symbol val="none"/>
        </c:marker>
      </c:pivotFmt>
      <c:pivotFmt>
        <c:idx val="280"/>
        <c:spPr>
          <a:solidFill>
            <a:schemeClr val="accent1"/>
          </a:solidFill>
          <a:ln>
            <a:noFill/>
          </a:ln>
          <a:effectLst/>
        </c:spPr>
        <c:marker>
          <c:symbol val="none"/>
        </c:marker>
      </c:pivotFmt>
      <c:pivotFmt>
        <c:idx val="281"/>
        <c:spPr>
          <a:solidFill>
            <a:schemeClr val="accent1"/>
          </a:solidFill>
          <a:ln>
            <a:noFill/>
          </a:ln>
          <a:effectLst/>
        </c:spPr>
        <c:marker>
          <c:symbol val="none"/>
        </c:marker>
      </c:pivotFmt>
      <c:pivotFmt>
        <c:idx val="282"/>
        <c:spPr>
          <a:solidFill>
            <a:schemeClr val="accent1"/>
          </a:solidFill>
          <a:ln>
            <a:noFill/>
          </a:ln>
          <a:effectLst/>
        </c:spPr>
        <c:marker>
          <c:symbol val="none"/>
        </c:marker>
      </c:pivotFmt>
      <c:pivotFmt>
        <c:idx val="283"/>
        <c:spPr>
          <a:solidFill>
            <a:schemeClr val="accent1"/>
          </a:solidFill>
          <a:ln>
            <a:noFill/>
          </a:ln>
          <a:effectLst/>
        </c:spPr>
        <c:marker>
          <c:symbol val="none"/>
        </c:marker>
      </c:pivotFmt>
      <c:pivotFmt>
        <c:idx val="284"/>
        <c:spPr>
          <a:solidFill>
            <a:schemeClr val="accent1"/>
          </a:solidFill>
          <a:ln>
            <a:noFill/>
          </a:ln>
          <a:effectLst/>
        </c:spPr>
        <c:marker>
          <c:symbol val="none"/>
        </c:marker>
      </c:pivotFmt>
      <c:pivotFmt>
        <c:idx val="285"/>
        <c:spPr>
          <a:solidFill>
            <a:schemeClr val="accent1"/>
          </a:solidFill>
          <a:ln>
            <a:noFill/>
          </a:ln>
          <a:effectLst/>
        </c:spPr>
        <c:marker>
          <c:symbol val="none"/>
        </c:marker>
      </c:pivotFmt>
      <c:pivotFmt>
        <c:idx val="286"/>
        <c:spPr>
          <a:solidFill>
            <a:schemeClr val="accent1"/>
          </a:solidFill>
          <a:ln>
            <a:noFill/>
          </a:ln>
          <a:effectLst/>
        </c:spPr>
        <c:marker>
          <c:symbol val="none"/>
        </c:marker>
      </c:pivotFmt>
      <c:pivotFmt>
        <c:idx val="287"/>
        <c:spPr>
          <a:solidFill>
            <a:schemeClr val="accent1"/>
          </a:solidFill>
          <a:ln>
            <a:noFill/>
          </a:ln>
          <a:effectLst/>
        </c:spPr>
        <c:marker>
          <c:symbol val="none"/>
        </c:marker>
      </c:pivotFmt>
      <c:pivotFmt>
        <c:idx val="288"/>
        <c:spPr>
          <a:solidFill>
            <a:schemeClr val="accent1"/>
          </a:solidFill>
          <a:ln>
            <a:noFill/>
          </a:ln>
          <a:effectLst/>
        </c:spPr>
        <c:marker>
          <c:symbol val="none"/>
        </c:marker>
      </c:pivotFmt>
      <c:pivotFmt>
        <c:idx val="289"/>
        <c:spPr>
          <a:solidFill>
            <a:schemeClr val="accent1"/>
          </a:solidFill>
          <a:ln>
            <a:noFill/>
          </a:ln>
          <a:effectLst/>
        </c:spPr>
        <c:marker>
          <c:symbol val="none"/>
        </c:marker>
      </c:pivotFmt>
      <c:pivotFmt>
        <c:idx val="290"/>
        <c:spPr>
          <a:solidFill>
            <a:schemeClr val="accent1"/>
          </a:solidFill>
          <a:ln>
            <a:noFill/>
          </a:ln>
          <a:effectLst/>
        </c:spPr>
        <c:marker>
          <c:symbol val="none"/>
        </c:marker>
      </c:pivotFmt>
      <c:pivotFmt>
        <c:idx val="291"/>
        <c:spPr>
          <a:solidFill>
            <a:schemeClr val="accent1"/>
          </a:solidFill>
          <a:ln>
            <a:noFill/>
          </a:ln>
          <a:effectLst/>
        </c:spPr>
        <c:marker>
          <c:symbol val="none"/>
        </c:marker>
      </c:pivotFmt>
      <c:pivotFmt>
        <c:idx val="292"/>
        <c:spPr>
          <a:solidFill>
            <a:schemeClr val="accent1"/>
          </a:solidFill>
          <a:ln>
            <a:noFill/>
          </a:ln>
          <a:effectLst/>
        </c:spPr>
        <c:marker>
          <c:symbol val="none"/>
        </c:marker>
      </c:pivotFmt>
      <c:pivotFmt>
        <c:idx val="293"/>
        <c:spPr>
          <a:solidFill>
            <a:schemeClr val="accent1"/>
          </a:solidFill>
          <a:ln>
            <a:noFill/>
          </a:ln>
          <a:effectLst/>
        </c:spPr>
        <c:marker>
          <c:symbol val="none"/>
        </c:marker>
      </c:pivotFmt>
      <c:pivotFmt>
        <c:idx val="294"/>
        <c:spPr>
          <a:solidFill>
            <a:schemeClr val="accent1"/>
          </a:solidFill>
          <a:ln>
            <a:noFill/>
          </a:ln>
          <a:effectLst/>
        </c:spPr>
        <c:marker>
          <c:symbol val="none"/>
        </c:marker>
      </c:pivotFmt>
      <c:pivotFmt>
        <c:idx val="295"/>
        <c:spPr>
          <a:solidFill>
            <a:schemeClr val="accent1"/>
          </a:solidFill>
          <a:ln>
            <a:noFill/>
          </a:ln>
          <a:effectLst/>
        </c:spPr>
        <c:marker>
          <c:symbol val="none"/>
        </c:marker>
      </c:pivotFmt>
      <c:pivotFmt>
        <c:idx val="296"/>
        <c:spPr>
          <a:solidFill>
            <a:schemeClr val="accent1"/>
          </a:solidFill>
          <a:ln>
            <a:noFill/>
          </a:ln>
          <a:effectLst/>
        </c:spPr>
        <c:marker>
          <c:symbol val="none"/>
        </c:marker>
      </c:pivotFmt>
      <c:pivotFmt>
        <c:idx val="297"/>
        <c:spPr>
          <a:solidFill>
            <a:schemeClr val="accent1"/>
          </a:solidFill>
          <a:ln>
            <a:noFill/>
          </a:ln>
          <a:effectLst/>
        </c:spPr>
        <c:marker>
          <c:symbol val="none"/>
        </c:marker>
      </c:pivotFmt>
      <c:pivotFmt>
        <c:idx val="298"/>
        <c:spPr>
          <a:solidFill>
            <a:schemeClr val="accent1"/>
          </a:solidFill>
          <a:ln>
            <a:noFill/>
          </a:ln>
          <a:effectLst/>
        </c:spPr>
        <c:marker>
          <c:symbol val="none"/>
        </c:marker>
      </c:pivotFmt>
      <c:pivotFmt>
        <c:idx val="299"/>
        <c:spPr>
          <a:solidFill>
            <a:schemeClr val="accent1"/>
          </a:solidFill>
          <a:ln>
            <a:noFill/>
          </a:ln>
          <a:effectLst/>
        </c:spPr>
        <c:marker>
          <c:symbol val="none"/>
        </c:marker>
      </c:pivotFmt>
      <c:pivotFmt>
        <c:idx val="300"/>
        <c:spPr>
          <a:solidFill>
            <a:schemeClr val="accent1"/>
          </a:solidFill>
          <a:ln>
            <a:noFill/>
          </a:ln>
          <a:effectLst/>
        </c:spPr>
        <c:marker>
          <c:symbol val="none"/>
        </c:marker>
      </c:pivotFmt>
      <c:pivotFmt>
        <c:idx val="301"/>
        <c:spPr>
          <a:solidFill>
            <a:schemeClr val="accent1"/>
          </a:solidFill>
          <a:ln>
            <a:noFill/>
          </a:ln>
          <a:effectLst/>
        </c:spPr>
        <c:marker>
          <c:symbol val="none"/>
        </c:marker>
      </c:pivotFmt>
      <c:pivotFmt>
        <c:idx val="302"/>
        <c:spPr>
          <a:solidFill>
            <a:schemeClr val="accent1"/>
          </a:solidFill>
          <a:ln>
            <a:noFill/>
          </a:ln>
          <a:effectLst/>
        </c:spPr>
        <c:marker>
          <c:symbol val="none"/>
        </c:marker>
      </c:pivotFmt>
      <c:pivotFmt>
        <c:idx val="303"/>
        <c:spPr>
          <a:solidFill>
            <a:schemeClr val="accent1"/>
          </a:solidFill>
          <a:ln>
            <a:noFill/>
          </a:ln>
          <a:effectLst/>
        </c:spPr>
        <c:marker>
          <c:symbol val="none"/>
        </c:marker>
      </c:pivotFmt>
      <c:pivotFmt>
        <c:idx val="304"/>
        <c:spPr>
          <a:solidFill>
            <a:schemeClr val="accent1"/>
          </a:solidFill>
          <a:ln>
            <a:noFill/>
          </a:ln>
          <a:effectLst/>
        </c:spPr>
        <c:marker>
          <c:symbol val="none"/>
        </c:marker>
      </c:pivotFmt>
      <c:pivotFmt>
        <c:idx val="305"/>
        <c:spPr>
          <a:solidFill>
            <a:schemeClr val="accent1"/>
          </a:solidFill>
          <a:ln>
            <a:noFill/>
          </a:ln>
          <a:effectLst/>
        </c:spPr>
        <c:marker>
          <c:symbol val="none"/>
        </c:marker>
      </c:pivotFmt>
      <c:pivotFmt>
        <c:idx val="306"/>
        <c:spPr>
          <a:solidFill>
            <a:schemeClr val="accent1"/>
          </a:solidFill>
          <a:ln>
            <a:noFill/>
          </a:ln>
          <a:effectLst/>
        </c:spPr>
        <c:marker>
          <c:symbol val="none"/>
        </c:marker>
      </c:pivotFmt>
      <c:pivotFmt>
        <c:idx val="307"/>
        <c:spPr>
          <a:solidFill>
            <a:schemeClr val="accent1"/>
          </a:solidFill>
          <a:ln>
            <a:noFill/>
          </a:ln>
          <a:effectLst/>
        </c:spPr>
        <c:marker>
          <c:symbol val="none"/>
        </c:marker>
      </c:pivotFmt>
      <c:pivotFmt>
        <c:idx val="308"/>
        <c:spPr>
          <a:solidFill>
            <a:schemeClr val="accent1"/>
          </a:solidFill>
          <a:ln>
            <a:noFill/>
          </a:ln>
          <a:effectLst/>
        </c:spPr>
        <c:marker>
          <c:symbol val="none"/>
        </c:marker>
      </c:pivotFmt>
      <c:pivotFmt>
        <c:idx val="309"/>
        <c:spPr>
          <a:solidFill>
            <a:schemeClr val="accent1"/>
          </a:solidFill>
          <a:ln>
            <a:noFill/>
          </a:ln>
          <a:effectLst/>
        </c:spPr>
        <c:marker>
          <c:symbol val="none"/>
        </c:marker>
      </c:pivotFmt>
      <c:pivotFmt>
        <c:idx val="310"/>
        <c:spPr>
          <a:solidFill>
            <a:schemeClr val="accent1"/>
          </a:solidFill>
          <a:ln>
            <a:noFill/>
          </a:ln>
          <a:effectLst/>
        </c:spPr>
        <c:marker>
          <c:symbol val="none"/>
        </c:marker>
      </c:pivotFmt>
      <c:pivotFmt>
        <c:idx val="311"/>
        <c:spPr>
          <a:solidFill>
            <a:schemeClr val="accent1"/>
          </a:solidFill>
          <a:ln>
            <a:noFill/>
          </a:ln>
          <a:effectLst/>
        </c:spPr>
        <c:marker>
          <c:symbol val="none"/>
        </c:marker>
      </c:pivotFmt>
      <c:pivotFmt>
        <c:idx val="312"/>
        <c:spPr>
          <a:solidFill>
            <a:schemeClr val="accent1"/>
          </a:solidFill>
          <a:ln>
            <a:noFill/>
          </a:ln>
          <a:effectLst/>
        </c:spPr>
        <c:marker>
          <c:symbol val="none"/>
        </c:marker>
      </c:pivotFmt>
      <c:pivotFmt>
        <c:idx val="313"/>
        <c:spPr>
          <a:solidFill>
            <a:schemeClr val="accent1"/>
          </a:solidFill>
          <a:ln>
            <a:noFill/>
          </a:ln>
          <a:effectLst/>
        </c:spPr>
        <c:marker>
          <c:symbol val="none"/>
        </c:marker>
      </c:pivotFmt>
      <c:pivotFmt>
        <c:idx val="314"/>
        <c:spPr>
          <a:solidFill>
            <a:schemeClr val="accent1"/>
          </a:solidFill>
          <a:ln>
            <a:noFill/>
          </a:ln>
          <a:effectLst/>
        </c:spPr>
        <c:marker>
          <c:symbol val="none"/>
        </c:marker>
      </c:pivotFmt>
      <c:pivotFmt>
        <c:idx val="315"/>
        <c:spPr>
          <a:solidFill>
            <a:schemeClr val="accent1"/>
          </a:solidFill>
          <a:ln>
            <a:noFill/>
          </a:ln>
          <a:effectLst/>
        </c:spPr>
        <c:marker>
          <c:symbol val="none"/>
        </c:marker>
      </c:pivotFmt>
      <c:pivotFmt>
        <c:idx val="316"/>
        <c:spPr>
          <a:solidFill>
            <a:schemeClr val="accent1"/>
          </a:solidFill>
          <a:ln>
            <a:noFill/>
          </a:ln>
          <a:effectLst/>
        </c:spPr>
        <c:marker>
          <c:symbol val="none"/>
        </c:marker>
      </c:pivotFmt>
      <c:pivotFmt>
        <c:idx val="317"/>
        <c:spPr>
          <a:solidFill>
            <a:schemeClr val="accent1"/>
          </a:solidFill>
          <a:ln>
            <a:noFill/>
          </a:ln>
          <a:effectLst/>
        </c:spPr>
        <c:marker>
          <c:symbol val="none"/>
        </c:marker>
      </c:pivotFmt>
      <c:pivotFmt>
        <c:idx val="318"/>
        <c:spPr>
          <a:solidFill>
            <a:schemeClr val="accent1"/>
          </a:solidFill>
          <a:ln>
            <a:noFill/>
          </a:ln>
          <a:effectLst/>
        </c:spPr>
        <c:marker>
          <c:symbol val="none"/>
        </c:marker>
      </c:pivotFmt>
      <c:pivotFmt>
        <c:idx val="319"/>
        <c:spPr>
          <a:solidFill>
            <a:schemeClr val="accent1"/>
          </a:solidFill>
          <a:ln>
            <a:noFill/>
          </a:ln>
          <a:effectLst/>
        </c:spPr>
        <c:marker>
          <c:symbol val="none"/>
        </c:marker>
      </c:pivotFmt>
      <c:pivotFmt>
        <c:idx val="320"/>
        <c:spPr>
          <a:solidFill>
            <a:schemeClr val="accent1"/>
          </a:solidFill>
          <a:ln>
            <a:noFill/>
          </a:ln>
          <a:effectLst/>
        </c:spPr>
        <c:marker>
          <c:symbol val="none"/>
        </c:marker>
      </c:pivotFmt>
      <c:pivotFmt>
        <c:idx val="321"/>
        <c:spPr>
          <a:solidFill>
            <a:schemeClr val="accent1"/>
          </a:solidFill>
          <a:ln>
            <a:noFill/>
          </a:ln>
          <a:effectLst/>
        </c:spPr>
        <c:marker>
          <c:symbol val="none"/>
        </c:marker>
      </c:pivotFmt>
      <c:pivotFmt>
        <c:idx val="322"/>
        <c:spPr>
          <a:solidFill>
            <a:schemeClr val="accent1"/>
          </a:solidFill>
          <a:ln>
            <a:noFill/>
          </a:ln>
          <a:effectLst/>
        </c:spPr>
        <c:marker>
          <c:symbol val="none"/>
        </c:marker>
      </c:pivotFmt>
      <c:pivotFmt>
        <c:idx val="323"/>
        <c:spPr>
          <a:solidFill>
            <a:schemeClr val="accent1"/>
          </a:solidFill>
          <a:ln>
            <a:noFill/>
          </a:ln>
          <a:effectLst/>
        </c:spPr>
        <c:marker>
          <c:symbol val="none"/>
        </c:marker>
      </c:pivotFmt>
      <c:pivotFmt>
        <c:idx val="324"/>
        <c:spPr>
          <a:solidFill>
            <a:schemeClr val="accent1"/>
          </a:solidFill>
          <a:ln>
            <a:noFill/>
          </a:ln>
          <a:effectLst/>
        </c:spPr>
        <c:marker>
          <c:symbol val="none"/>
        </c:marker>
      </c:pivotFmt>
      <c:pivotFmt>
        <c:idx val="325"/>
        <c:spPr>
          <a:solidFill>
            <a:schemeClr val="accent1"/>
          </a:solidFill>
          <a:ln>
            <a:noFill/>
          </a:ln>
          <a:effectLst/>
        </c:spPr>
        <c:marker>
          <c:symbol val="none"/>
        </c:marker>
      </c:pivotFmt>
      <c:pivotFmt>
        <c:idx val="326"/>
        <c:spPr>
          <a:solidFill>
            <a:schemeClr val="accent1"/>
          </a:solidFill>
          <a:ln>
            <a:noFill/>
          </a:ln>
          <a:effectLst/>
        </c:spPr>
        <c:marker>
          <c:symbol val="none"/>
        </c:marker>
      </c:pivotFmt>
      <c:pivotFmt>
        <c:idx val="327"/>
        <c:spPr>
          <a:solidFill>
            <a:schemeClr val="accent1"/>
          </a:solidFill>
          <a:ln>
            <a:noFill/>
          </a:ln>
          <a:effectLst/>
        </c:spPr>
        <c:marker>
          <c:symbol val="none"/>
        </c:marker>
      </c:pivotFmt>
      <c:pivotFmt>
        <c:idx val="328"/>
        <c:spPr>
          <a:solidFill>
            <a:schemeClr val="accent1"/>
          </a:solidFill>
          <a:ln>
            <a:noFill/>
          </a:ln>
          <a:effectLst/>
        </c:spPr>
        <c:marker>
          <c:symbol val="none"/>
        </c:marker>
      </c:pivotFmt>
      <c:pivotFmt>
        <c:idx val="329"/>
        <c:spPr>
          <a:solidFill>
            <a:schemeClr val="accent1"/>
          </a:solidFill>
          <a:ln>
            <a:noFill/>
          </a:ln>
          <a:effectLst/>
        </c:spPr>
        <c:marker>
          <c:symbol val="none"/>
        </c:marker>
      </c:pivotFmt>
      <c:pivotFmt>
        <c:idx val="330"/>
        <c:spPr>
          <a:solidFill>
            <a:schemeClr val="accent1"/>
          </a:solidFill>
          <a:ln>
            <a:noFill/>
          </a:ln>
          <a:effectLst/>
        </c:spPr>
        <c:marker>
          <c:symbol val="none"/>
        </c:marker>
      </c:pivotFmt>
      <c:pivotFmt>
        <c:idx val="331"/>
        <c:spPr>
          <a:solidFill>
            <a:schemeClr val="accent1"/>
          </a:solidFill>
          <a:ln>
            <a:noFill/>
          </a:ln>
          <a:effectLst/>
        </c:spPr>
        <c:marker>
          <c:symbol val="none"/>
        </c:marker>
      </c:pivotFmt>
      <c:pivotFmt>
        <c:idx val="332"/>
        <c:spPr>
          <a:solidFill>
            <a:schemeClr val="accent1"/>
          </a:solidFill>
          <a:ln>
            <a:noFill/>
          </a:ln>
          <a:effectLst/>
        </c:spPr>
        <c:marker>
          <c:symbol val="none"/>
        </c:marker>
      </c:pivotFmt>
      <c:pivotFmt>
        <c:idx val="333"/>
        <c:spPr>
          <a:solidFill>
            <a:schemeClr val="accent1"/>
          </a:solidFill>
          <a:ln>
            <a:noFill/>
          </a:ln>
          <a:effectLst/>
        </c:spPr>
        <c:marker>
          <c:symbol val="none"/>
        </c:marker>
      </c:pivotFmt>
      <c:pivotFmt>
        <c:idx val="334"/>
        <c:spPr>
          <a:solidFill>
            <a:schemeClr val="accent1"/>
          </a:solidFill>
          <a:ln>
            <a:noFill/>
          </a:ln>
          <a:effectLst/>
        </c:spPr>
        <c:marker>
          <c:symbol val="none"/>
        </c:marker>
      </c:pivotFmt>
      <c:pivotFmt>
        <c:idx val="335"/>
        <c:spPr>
          <a:solidFill>
            <a:schemeClr val="accent1"/>
          </a:solidFill>
          <a:ln>
            <a:noFill/>
          </a:ln>
          <a:effectLst/>
        </c:spPr>
        <c:marker>
          <c:symbol val="none"/>
        </c:marker>
      </c:pivotFmt>
      <c:pivotFmt>
        <c:idx val="336"/>
        <c:spPr>
          <a:solidFill>
            <a:schemeClr val="accent1"/>
          </a:solidFill>
          <a:ln>
            <a:noFill/>
          </a:ln>
          <a:effectLst/>
        </c:spPr>
        <c:marker>
          <c:symbol val="none"/>
        </c:marker>
      </c:pivotFmt>
      <c:pivotFmt>
        <c:idx val="337"/>
        <c:spPr>
          <a:solidFill>
            <a:schemeClr val="accent1"/>
          </a:solidFill>
          <a:ln>
            <a:noFill/>
          </a:ln>
          <a:effectLst/>
        </c:spPr>
        <c:marker>
          <c:symbol val="none"/>
        </c:marker>
      </c:pivotFmt>
      <c:pivotFmt>
        <c:idx val="338"/>
        <c:spPr>
          <a:solidFill>
            <a:schemeClr val="accent1"/>
          </a:solidFill>
          <a:ln>
            <a:noFill/>
          </a:ln>
          <a:effectLst/>
        </c:spPr>
        <c:marker>
          <c:symbol val="none"/>
        </c:marker>
      </c:pivotFmt>
      <c:pivotFmt>
        <c:idx val="339"/>
        <c:spPr>
          <a:solidFill>
            <a:schemeClr val="accent1"/>
          </a:solidFill>
          <a:ln>
            <a:noFill/>
          </a:ln>
          <a:effectLst/>
        </c:spPr>
        <c:marker>
          <c:symbol val="none"/>
        </c:marker>
      </c:pivotFmt>
      <c:pivotFmt>
        <c:idx val="340"/>
        <c:spPr>
          <a:solidFill>
            <a:schemeClr val="accent1"/>
          </a:solidFill>
          <a:ln>
            <a:noFill/>
          </a:ln>
          <a:effectLst/>
        </c:spPr>
        <c:marker>
          <c:symbol val="none"/>
        </c:marker>
      </c:pivotFmt>
      <c:pivotFmt>
        <c:idx val="341"/>
        <c:spPr>
          <a:solidFill>
            <a:schemeClr val="accent1"/>
          </a:solidFill>
          <a:ln>
            <a:noFill/>
          </a:ln>
          <a:effectLst/>
        </c:spPr>
        <c:marker>
          <c:symbol val="none"/>
        </c:marker>
      </c:pivotFmt>
      <c:pivotFmt>
        <c:idx val="342"/>
        <c:spPr>
          <a:solidFill>
            <a:schemeClr val="accent1"/>
          </a:solidFill>
          <a:ln>
            <a:noFill/>
          </a:ln>
          <a:effectLst/>
        </c:spPr>
        <c:marker>
          <c:symbol val="none"/>
        </c:marker>
      </c:pivotFmt>
      <c:pivotFmt>
        <c:idx val="343"/>
        <c:spPr>
          <a:solidFill>
            <a:schemeClr val="accent1"/>
          </a:solidFill>
          <a:ln>
            <a:noFill/>
          </a:ln>
          <a:effectLst/>
        </c:spPr>
        <c:marker>
          <c:symbol val="none"/>
        </c:marker>
      </c:pivotFmt>
      <c:pivotFmt>
        <c:idx val="344"/>
        <c:spPr>
          <a:solidFill>
            <a:schemeClr val="accent1"/>
          </a:solidFill>
          <a:ln>
            <a:noFill/>
          </a:ln>
          <a:effectLst/>
        </c:spPr>
        <c:marker>
          <c:symbol val="none"/>
        </c:marker>
      </c:pivotFmt>
      <c:pivotFmt>
        <c:idx val="345"/>
        <c:spPr>
          <a:solidFill>
            <a:schemeClr val="accent1"/>
          </a:solidFill>
          <a:ln>
            <a:noFill/>
          </a:ln>
          <a:effectLst/>
        </c:spPr>
        <c:marker>
          <c:symbol val="none"/>
        </c:marker>
      </c:pivotFmt>
      <c:pivotFmt>
        <c:idx val="346"/>
        <c:spPr>
          <a:solidFill>
            <a:schemeClr val="accent1"/>
          </a:solidFill>
          <a:ln>
            <a:noFill/>
          </a:ln>
          <a:effectLst/>
        </c:spPr>
        <c:marker>
          <c:symbol val="none"/>
        </c:marker>
      </c:pivotFmt>
      <c:pivotFmt>
        <c:idx val="347"/>
        <c:spPr>
          <a:solidFill>
            <a:schemeClr val="accent1"/>
          </a:solidFill>
          <a:ln>
            <a:noFill/>
          </a:ln>
          <a:effectLst/>
        </c:spPr>
        <c:marker>
          <c:symbol val="none"/>
        </c:marker>
      </c:pivotFmt>
      <c:pivotFmt>
        <c:idx val="348"/>
        <c:spPr>
          <a:solidFill>
            <a:schemeClr val="accent1"/>
          </a:solidFill>
          <a:ln>
            <a:noFill/>
          </a:ln>
          <a:effectLst/>
        </c:spPr>
        <c:marker>
          <c:symbol val="none"/>
        </c:marker>
      </c:pivotFmt>
      <c:pivotFmt>
        <c:idx val="349"/>
        <c:spPr>
          <a:solidFill>
            <a:schemeClr val="accent1"/>
          </a:solidFill>
          <a:ln>
            <a:noFill/>
          </a:ln>
          <a:effectLst/>
        </c:spPr>
        <c:marker>
          <c:symbol val="none"/>
        </c:marker>
      </c:pivotFmt>
      <c:pivotFmt>
        <c:idx val="350"/>
        <c:spPr>
          <a:solidFill>
            <a:schemeClr val="accent1"/>
          </a:solidFill>
          <a:ln>
            <a:noFill/>
          </a:ln>
          <a:effectLst/>
        </c:spPr>
        <c:marker>
          <c:symbol val="none"/>
        </c:marker>
      </c:pivotFmt>
      <c:pivotFmt>
        <c:idx val="351"/>
        <c:spPr>
          <a:solidFill>
            <a:schemeClr val="accent1"/>
          </a:solidFill>
          <a:ln>
            <a:noFill/>
          </a:ln>
          <a:effectLst/>
        </c:spPr>
        <c:marker>
          <c:symbol val="none"/>
        </c:marker>
      </c:pivotFmt>
      <c:pivotFmt>
        <c:idx val="352"/>
        <c:spPr>
          <a:solidFill>
            <a:schemeClr val="accent1"/>
          </a:solidFill>
          <a:ln>
            <a:noFill/>
          </a:ln>
          <a:effectLst/>
        </c:spPr>
        <c:marker>
          <c:symbol val="none"/>
        </c:marker>
      </c:pivotFmt>
      <c:pivotFmt>
        <c:idx val="353"/>
        <c:spPr>
          <a:solidFill>
            <a:schemeClr val="accent1"/>
          </a:solidFill>
          <a:ln>
            <a:noFill/>
          </a:ln>
          <a:effectLst/>
        </c:spPr>
        <c:marker>
          <c:symbol val="none"/>
        </c:marker>
      </c:pivotFmt>
      <c:pivotFmt>
        <c:idx val="354"/>
        <c:spPr>
          <a:solidFill>
            <a:schemeClr val="accent1"/>
          </a:solidFill>
          <a:ln>
            <a:noFill/>
          </a:ln>
          <a:effectLst/>
        </c:spPr>
        <c:marker>
          <c:symbol val="none"/>
        </c:marker>
      </c:pivotFmt>
      <c:pivotFmt>
        <c:idx val="355"/>
        <c:spPr>
          <a:solidFill>
            <a:schemeClr val="accent1"/>
          </a:solidFill>
          <a:ln>
            <a:noFill/>
          </a:ln>
          <a:effectLst/>
        </c:spPr>
        <c:marker>
          <c:symbol val="none"/>
        </c:marker>
      </c:pivotFmt>
      <c:pivotFmt>
        <c:idx val="356"/>
        <c:spPr>
          <a:solidFill>
            <a:schemeClr val="accent1"/>
          </a:solidFill>
          <a:ln>
            <a:noFill/>
          </a:ln>
          <a:effectLst/>
        </c:spPr>
        <c:marker>
          <c:symbol val="none"/>
        </c:marker>
      </c:pivotFmt>
      <c:pivotFmt>
        <c:idx val="357"/>
        <c:spPr>
          <a:solidFill>
            <a:schemeClr val="accent1"/>
          </a:solidFill>
          <a:ln>
            <a:noFill/>
          </a:ln>
          <a:effectLst/>
        </c:spPr>
        <c:marker>
          <c:symbol val="none"/>
        </c:marker>
      </c:pivotFmt>
      <c:pivotFmt>
        <c:idx val="358"/>
        <c:spPr>
          <a:solidFill>
            <a:schemeClr val="accent1"/>
          </a:solidFill>
          <a:ln>
            <a:noFill/>
          </a:ln>
          <a:effectLst/>
        </c:spPr>
        <c:marker>
          <c:symbol val="none"/>
        </c:marker>
      </c:pivotFmt>
      <c:pivotFmt>
        <c:idx val="359"/>
        <c:spPr>
          <a:solidFill>
            <a:schemeClr val="accent1"/>
          </a:solidFill>
          <a:ln>
            <a:noFill/>
          </a:ln>
          <a:effectLst/>
        </c:spPr>
        <c:marker>
          <c:symbol val="none"/>
        </c:marker>
      </c:pivotFmt>
      <c:pivotFmt>
        <c:idx val="360"/>
        <c:spPr>
          <a:solidFill>
            <a:schemeClr val="accent1"/>
          </a:solidFill>
          <a:ln>
            <a:noFill/>
          </a:ln>
          <a:effectLst/>
        </c:spPr>
        <c:marker>
          <c:symbol val="none"/>
        </c:marker>
      </c:pivotFmt>
      <c:pivotFmt>
        <c:idx val="361"/>
        <c:spPr>
          <a:solidFill>
            <a:schemeClr val="accent1"/>
          </a:solidFill>
          <a:ln>
            <a:noFill/>
          </a:ln>
          <a:effectLst/>
        </c:spPr>
        <c:marker>
          <c:symbol val="none"/>
        </c:marker>
      </c:pivotFmt>
      <c:pivotFmt>
        <c:idx val="362"/>
        <c:spPr>
          <a:solidFill>
            <a:schemeClr val="accent1"/>
          </a:solidFill>
          <a:ln>
            <a:noFill/>
          </a:ln>
          <a:effectLst/>
        </c:spPr>
        <c:marker>
          <c:symbol val="none"/>
        </c:marker>
      </c:pivotFmt>
      <c:pivotFmt>
        <c:idx val="363"/>
        <c:spPr>
          <a:solidFill>
            <a:schemeClr val="accent1"/>
          </a:solidFill>
          <a:ln>
            <a:noFill/>
          </a:ln>
          <a:effectLst/>
        </c:spPr>
        <c:marker>
          <c:symbol val="none"/>
        </c:marker>
      </c:pivotFmt>
      <c:pivotFmt>
        <c:idx val="364"/>
        <c:spPr>
          <a:solidFill>
            <a:schemeClr val="accent1"/>
          </a:solidFill>
          <a:ln>
            <a:noFill/>
          </a:ln>
          <a:effectLst/>
        </c:spPr>
        <c:marker>
          <c:symbol val="none"/>
        </c:marker>
      </c:pivotFmt>
      <c:pivotFmt>
        <c:idx val="365"/>
        <c:spPr>
          <a:solidFill>
            <a:schemeClr val="accent1"/>
          </a:solidFill>
          <a:ln>
            <a:noFill/>
          </a:ln>
          <a:effectLst/>
        </c:spPr>
        <c:marker>
          <c:symbol val="none"/>
        </c:marker>
      </c:pivotFmt>
      <c:pivotFmt>
        <c:idx val="366"/>
        <c:spPr>
          <a:solidFill>
            <a:schemeClr val="accent1"/>
          </a:solidFill>
          <a:ln>
            <a:noFill/>
          </a:ln>
          <a:effectLst/>
        </c:spPr>
        <c:marker>
          <c:symbol val="none"/>
        </c:marker>
      </c:pivotFmt>
      <c:pivotFmt>
        <c:idx val="367"/>
        <c:spPr>
          <a:solidFill>
            <a:schemeClr val="accent1"/>
          </a:solidFill>
          <a:ln>
            <a:noFill/>
          </a:ln>
          <a:effectLst/>
        </c:spPr>
        <c:marker>
          <c:symbol val="none"/>
        </c:marker>
      </c:pivotFmt>
      <c:pivotFmt>
        <c:idx val="368"/>
        <c:spPr>
          <a:solidFill>
            <a:schemeClr val="accent1"/>
          </a:solidFill>
          <a:ln>
            <a:noFill/>
          </a:ln>
          <a:effectLst/>
        </c:spPr>
        <c:marker>
          <c:symbol val="none"/>
        </c:marker>
      </c:pivotFmt>
      <c:pivotFmt>
        <c:idx val="369"/>
        <c:spPr>
          <a:solidFill>
            <a:schemeClr val="accent1"/>
          </a:solidFill>
          <a:ln>
            <a:noFill/>
          </a:ln>
          <a:effectLst/>
        </c:spPr>
        <c:marker>
          <c:symbol val="none"/>
        </c:marker>
      </c:pivotFmt>
      <c:pivotFmt>
        <c:idx val="370"/>
        <c:spPr>
          <a:solidFill>
            <a:schemeClr val="accent1"/>
          </a:solidFill>
          <a:ln>
            <a:noFill/>
          </a:ln>
          <a:effectLst/>
        </c:spPr>
        <c:marker>
          <c:symbol val="none"/>
        </c:marker>
      </c:pivotFmt>
      <c:pivotFmt>
        <c:idx val="371"/>
        <c:spPr>
          <a:solidFill>
            <a:schemeClr val="accent1"/>
          </a:solidFill>
          <a:ln>
            <a:noFill/>
          </a:ln>
          <a:effectLst/>
        </c:spPr>
        <c:marker>
          <c:symbol val="none"/>
        </c:marker>
      </c:pivotFmt>
      <c:pivotFmt>
        <c:idx val="372"/>
        <c:spPr>
          <a:solidFill>
            <a:schemeClr val="accent1"/>
          </a:solidFill>
          <a:ln>
            <a:noFill/>
          </a:ln>
          <a:effectLst/>
        </c:spPr>
        <c:marker>
          <c:symbol val="none"/>
        </c:marker>
      </c:pivotFmt>
      <c:pivotFmt>
        <c:idx val="373"/>
        <c:spPr>
          <a:solidFill>
            <a:schemeClr val="accent1"/>
          </a:solidFill>
          <a:ln>
            <a:noFill/>
          </a:ln>
          <a:effectLst/>
        </c:spPr>
        <c:marker>
          <c:symbol val="none"/>
        </c:marker>
      </c:pivotFmt>
      <c:pivotFmt>
        <c:idx val="374"/>
        <c:spPr>
          <a:solidFill>
            <a:schemeClr val="accent1"/>
          </a:solidFill>
          <a:ln>
            <a:noFill/>
          </a:ln>
          <a:effectLst/>
        </c:spPr>
        <c:marker>
          <c:symbol val="none"/>
        </c:marker>
      </c:pivotFmt>
      <c:pivotFmt>
        <c:idx val="375"/>
        <c:spPr>
          <a:solidFill>
            <a:schemeClr val="accent1"/>
          </a:solidFill>
          <a:ln>
            <a:noFill/>
          </a:ln>
          <a:effectLst/>
        </c:spPr>
        <c:marker>
          <c:symbol val="none"/>
        </c:marker>
      </c:pivotFmt>
      <c:pivotFmt>
        <c:idx val="376"/>
        <c:spPr>
          <a:solidFill>
            <a:schemeClr val="accent1"/>
          </a:solidFill>
          <a:ln>
            <a:noFill/>
          </a:ln>
          <a:effectLst/>
        </c:spPr>
        <c:marker>
          <c:symbol val="none"/>
        </c:marker>
      </c:pivotFmt>
      <c:pivotFmt>
        <c:idx val="377"/>
        <c:spPr>
          <a:solidFill>
            <a:schemeClr val="accent1"/>
          </a:solidFill>
          <a:ln>
            <a:noFill/>
          </a:ln>
          <a:effectLst/>
        </c:spPr>
        <c:marker>
          <c:symbol val="none"/>
        </c:marker>
      </c:pivotFmt>
      <c:pivotFmt>
        <c:idx val="378"/>
        <c:spPr>
          <a:solidFill>
            <a:schemeClr val="accent1"/>
          </a:solidFill>
          <a:ln>
            <a:noFill/>
          </a:ln>
          <a:effectLst/>
        </c:spPr>
        <c:marker>
          <c:symbol val="none"/>
        </c:marker>
      </c:pivotFmt>
      <c:pivotFmt>
        <c:idx val="379"/>
        <c:spPr>
          <a:solidFill>
            <a:schemeClr val="accent1"/>
          </a:solidFill>
          <a:ln>
            <a:noFill/>
          </a:ln>
          <a:effectLst/>
        </c:spPr>
        <c:marker>
          <c:symbol val="none"/>
        </c:marker>
      </c:pivotFmt>
      <c:pivotFmt>
        <c:idx val="380"/>
        <c:spPr>
          <a:solidFill>
            <a:schemeClr val="accent1"/>
          </a:solidFill>
          <a:ln>
            <a:noFill/>
          </a:ln>
          <a:effectLst/>
        </c:spPr>
        <c:marker>
          <c:symbol val="none"/>
        </c:marker>
      </c:pivotFmt>
      <c:pivotFmt>
        <c:idx val="381"/>
        <c:spPr>
          <a:solidFill>
            <a:schemeClr val="accent1"/>
          </a:solidFill>
          <a:ln>
            <a:noFill/>
          </a:ln>
          <a:effectLst/>
        </c:spPr>
        <c:marker>
          <c:symbol val="none"/>
        </c:marker>
      </c:pivotFmt>
      <c:pivotFmt>
        <c:idx val="382"/>
        <c:spPr>
          <a:solidFill>
            <a:schemeClr val="accent1"/>
          </a:solidFill>
          <a:ln>
            <a:noFill/>
          </a:ln>
          <a:effectLst/>
        </c:spPr>
        <c:marker>
          <c:symbol val="none"/>
        </c:marker>
      </c:pivotFmt>
      <c:pivotFmt>
        <c:idx val="383"/>
        <c:spPr>
          <a:solidFill>
            <a:schemeClr val="accent1"/>
          </a:solidFill>
          <a:ln>
            <a:noFill/>
          </a:ln>
          <a:effectLst/>
        </c:spPr>
        <c:marker>
          <c:symbol val="none"/>
        </c:marker>
      </c:pivotFmt>
      <c:pivotFmt>
        <c:idx val="384"/>
        <c:spPr>
          <a:solidFill>
            <a:schemeClr val="accent1"/>
          </a:solidFill>
          <a:ln>
            <a:noFill/>
          </a:ln>
          <a:effectLst/>
        </c:spPr>
        <c:marker>
          <c:symbol val="none"/>
        </c:marker>
      </c:pivotFmt>
      <c:pivotFmt>
        <c:idx val="385"/>
        <c:spPr>
          <a:solidFill>
            <a:schemeClr val="accent1"/>
          </a:solidFill>
          <a:ln>
            <a:noFill/>
          </a:ln>
          <a:effectLst/>
        </c:spPr>
        <c:marker>
          <c:symbol val="none"/>
        </c:marker>
      </c:pivotFmt>
      <c:pivotFmt>
        <c:idx val="386"/>
        <c:spPr>
          <a:solidFill>
            <a:schemeClr val="accent1"/>
          </a:solidFill>
          <a:ln>
            <a:noFill/>
          </a:ln>
          <a:effectLst/>
        </c:spPr>
        <c:marker>
          <c:symbol val="none"/>
        </c:marker>
      </c:pivotFmt>
      <c:pivotFmt>
        <c:idx val="387"/>
        <c:spPr>
          <a:solidFill>
            <a:schemeClr val="accent1"/>
          </a:solidFill>
          <a:ln>
            <a:noFill/>
          </a:ln>
          <a:effectLst/>
        </c:spPr>
        <c:marker>
          <c:symbol val="none"/>
        </c:marker>
      </c:pivotFmt>
      <c:pivotFmt>
        <c:idx val="388"/>
        <c:spPr>
          <a:solidFill>
            <a:schemeClr val="accent1"/>
          </a:solidFill>
          <a:ln>
            <a:noFill/>
          </a:ln>
          <a:effectLst/>
        </c:spPr>
        <c:marker>
          <c:symbol val="none"/>
        </c:marker>
      </c:pivotFmt>
      <c:pivotFmt>
        <c:idx val="389"/>
        <c:spPr>
          <a:solidFill>
            <a:schemeClr val="accent1"/>
          </a:solidFill>
          <a:ln>
            <a:noFill/>
          </a:ln>
          <a:effectLst/>
        </c:spPr>
        <c:marker>
          <c:symbol val="none"/>
        </c:marker>
      </c:pivotFmt>
      <c:pivotFmt>
        <c:idx val="390"/>
        <c:spPr>
          <a:solidFill>
            <a:schemeClr val="accent1"/>
          </a:solidFill>
          <a:ln>
            <a:noFill/>
          </a:ln>
          <a:effectLst/>
        </c:spPr>
        <c:marker>
          <c:symbol val="none"/>
        </c:marker>
      </c:pivotFmt>
      <c:pivotFmt>
        <c:idx val="391"/>
        <c:spPr>
          <a:solidFill>
            <a:schemeClr val="accent1"/>
          </a:solidFill>
          <a:ln>
            <a:noFill/>
          </a:ln>
          <a:effectLst/>
        </c:spPr>
        <c:marker>
          <c:symbol val="none"/>
        </c:marker>
      </c:pivotFmt>
      <c:pivotFmt>
        <c:idx val="392"/>
        <c:spPr>
          <a:solidFill>
            <a:schemeClr val="accent1"/>
          </a:solidFill>
          <a:ln>
            <a:noFill/>
          </a:ln>
          <a:effectLst/>
        </c:spPr>
        <c:marker>
          <c:symbol val="none"/>
        </c:marker>
      </c:pivotFmt>
      <c:pivotFmt>
        <c:idx val="393"/>
        <c:spPr>
          <a:solidFill>
            <a:schemeClr val="accent1"/>
          </a:solidFill>
          <a:ln>
            <a:noFill/>
          </a:ln>
          <a:effectLst/>
        </c:spPr>
        <c:marker>
          <c:symbol val="none"/>
        </c:marker>
      </c:pivotFmt>
      <c:pivotFmt>
        <c:idx val="394"/>
        <c:spPr>
          <a:solidFill>
            <a:schemeClr val="accent1"/>
          </a:solidFill>
          <a:ln>
            <a:noFill/>
          </a:ln>
          <a:effectLst/>
        </c:spPr>
        <c:marker>
          <c:symbol val="none"/>
        </c:marker>
      </c:pivotFmt>
      <c:pivotFmt>
        <c:idx val="395"/>
        <c:spPr>
          <a:solidFill>
            <a:schemeClr val="accent1"/>
          </a:solidFill>
          <a:ln>
            <a:noFill/>
          </a:ln>
          <a:effectLst/>
        </c:spPr>
        <c:marker>
          <c:symbol val="none"/>
        </c:marker>
      </c:pivotFmt>
      <c:pivotFmt>
        <c:idx val="396"/>
        <c:spPr>
          <a:solidFill>
            <a:schemeClr val="accent1"/>
          </a:solidFill>
          <a:ln>
            <a:noFill/>
          </a:ln>
          <a:effectLst/>
        </c:spPr>
        <c:marker>
          <c:symbol val="none"/>
        </c:marker>
      </c:pivotFmt>
      <c:pivotFmt>
        <c:idx val="397"/>
        <c:spPr>
          <a:solidFill>
            <a:schemeClr val="accent1"/>
          </a:solidFill>
          <a:ln>
            <a:noFill/>
          </a:ln>
          <a:effectLst/>
        </c:spPr>
        <c:marker>
          <c:symbol val="none"/>
        </c:marker>
      </c:pivotFmt>
      <c:pivotFmt>
        <c:idx val="398"/>
        <c:spPr>
          <a:solidFill>
            <a:schemeClr val="accent1"/>
          </a:solidFill>
          <a:ln>
            <a:noFill/>
          </a:ln>
          <a:effectLst/>
        </c:spPr>
        <c:marker>
          <c:symbol val="none"/>
        </c:marker>
      </c:pivotFmt>
      <c:pivotFmt>
        <c:idx val="399"/>
        <c:spPr>
          <a:solidFill>
            <a:schemeClr val="accent1"/>
          </a:solidFill>
          <a:ln>
            <a:noFill/>
          </a:ln>
          <a:effectLst/>
        </c:spPr>
        <c:marker>
          <c:symbol val="none"/>
        </c:marker>
      </c:pivotFmt>
      <c:pivotFmt>
        <c:idx val="400"/>
        <c:spPr>
          <a:solidFill>
            <a:schemeClr val="accent1"/>
          </a:solidFill>
          <a:ln>
            <a:noFill/>
          </a:ln>
          <a:effectLst/>
        </c:spPr>
        <c:marker>
          <c:symbol val="none"/>
        </c:marker>
      </c:pivotFmt>
      <c:pivotFmt>
        <c:idx val="401"/>
        <c:spPr>
          <a:solidFill>
            <a:schemeClr val="accent1"/>
          </a:solidFill>
          <a:ln>
            <a:noFill/>
          </a:ln>
          <a:effectLst/>
        </c:spPr>
        <c:marker>
          <c:symbol val="none"/>
        </c:marker>
      </c:pivotFmt>
      <c:pivotFmt>
        <c:idx val="402"/>
        <c:spPr>
          <a:solidFill>
            <a:schemeClr val="accent1"/>
          </a:solidFill>
          <a:ln>
            <a:noFill/>
          </a:ln>
          <a:effectLst/>
        </c:spPr>
        <c:marker>
          <c:symbol val="none"/>
        </c:marker>
      </c:pivotFmt>
      <c:pivotFmt>
        <c:idx val="403"/>
        <c:spPr>
          <a:solidFill>
            <a:schemeClr val="accent1"/>
          </a:solidFill>
          <a:ln>
            <a:noFill/>
          </a:ln>
          <a:effectLst/>
        </c:spPr>
        <c:marker>
          <c:symbol val="none"/>
        </c:marker>
      </c:pivotFmt>
      <c:pivotFmt>
        <c:idx val="404"/>
        <c:spPr>
          <a:solidFill>
            <a:schemeClr val="accent1"/>
          </a:solidFill>
          <a:ln>
            <a:noFill/>
          </a:ln>
          <a:effectLst/>
        </c:spPr>
        <c:marker>
          <c:symbol val="none"/>
        </c:marker>
      </c:pivotFmt>
      <c:pivotFmt>
        <c:idx val="405"/>
        <c:spPr>
          <a:solidFill>
            <a:schemeClr val="accent1"/>
          </a:solidFill>
          <a:ln>
            <a:noFill/>
          </a:ln>
          <a:effectLst/>
        </c:spPr>
        <c:marker>
          <c:symbol val="none"/>
        </c:marker>
      </c:pivotFmt>
      <c:pivotFmt>
        <c:idx val="406"/>
        <c:spPr>
          <a:solidFill>
            <a:schemeClr val="accent1"/>
          </a:solidFill>
          <a:ln>
            <a:noFill/>
          </a:ln>
          <a:effectLst/>
        </c:spPr>
        <c:marker>
          <c:symbol val="none"/>
        </c:marker>
      </c:pivotFmt>
      <c:pivotFmt>
        <c:idx val="407"/>
        <c:spPr>
          <a:solidFill>
            <a:schemeClr val="accent1"/>
          </a:solidFill>
          <a:ln>
            <a:noFill/>
          </a:ln>
          <a:effectLst/>
        </c:spPr>
        <c:marker>
          <c:symbol val="none"/>
        </c:marker>
      </c:pivotFmt>
      <c:pivotFmt>
        <c:idx val="408"/>
        <c:spPr>
          <a:solidFill>
            <a:schemeClr val="accent1"/>
          </a:solidFill>
          <a:ln>
            <a:noFill/>
          </a:ln>
          <a:effectLst/>
        </c:spPr>
        <c:marker>
          <c:symbol val="none"/>
        </c:marker>
      </c:pivotFmt>
      <c:pivotFmt>
        <c:idx val="409"/>
        <c:spPr>
          <a:solidFill>
            <a:schemeClr val="accent1"/>
          </a:solidFill>
          <a:ln>
            <a:noFill/>
          </a:ln>
          <a:effectLst/>
        </c:spPr>
        <c:marker>
          <c:symbol val="none"/>
        </c:marker>
      </c:pivotFmt>
      <c:pivotFmt>
        <c:idx val="410"/>
        <c:spPr>
          <a:solidFill>
            <a:schemeClr val="accent1"/>
          </a:solidFill>
          <a:ln>
            <a:noFill/>
          </a:ln>
          <a:effectLst/>
        </c:spPr>
        <c:marker>
          <c:symbol val="none"/>
        </c:marker>
      </c:pivotFmt>
      <c:pivotFmt>
        <c:idx val="411"/>
        <c:spPr>
          <a:solidFill>
            <a:schemeClr val="accent1"/>
          </a:solidFill>
          <a:ln>
            <a:noFill/>
          </a:ln>
          <a:effectLst/>
        </c:spPr>
        <c:marker>
          <c:symbol val="none"/>
        </c:marker>
      </c:pivotFmt>
      <c:pivotFmt>
        <c:idx val="412"/>
        <c:spPr>
          <a:solidFill>
            <a:schemeClr val="accent1"/>
          </a:solidFill>
          <a:ln>
            <a:noFill/>
          </a:ln>
          <a:effectLst/>
        </c:spPr>
        <c:marker>
          <c:symbol val="none"/>
        </c:marker>
      </c:pivotFmt>
      <c:pivotFmt>
        <c:idx val="413"/>
        <c:spPr>
          <a:solidFill>
            <a:schemeClr val="accent1"/>
          </a:solidFill>
          <a:ln>
            <a:noFill/>
          </a:ln>
          <a:effectLst/>
        </c:spPr>
        <c:marker>
          <c:symbol val="none"/>
        </c:marker>
      </c:pivotFmt>
      <c:pivotFmt>
        <c:idx val="414"/>
        <c:spPr>
          <a:solidFill>
            <a:schemeClr val="accent1"/>
          </a:solidFill>
          <a:ln>
            <a:noFill/>
          </a:ln>
          <a:effectLst/>
        </c:spPr>
        <c:marker>
          <c:symbol val="none"/>
        </c:marker>
      </c:pivotFmt>
      <c:pivotFmt>
        <c:idx val="415"/>
        <c:spPr>
          <a:solidFill>
            <a:schemeClr val="accent1"/>
          </a:solidFill>
          <a:ln>
            <a:noFill/>
          </a:ln>
          <a:effectLst/>
        </c:spPr>
        <c:marker>
          <c:symbol val="none"/>
        </c:marker>
      </c:pivotFmt>
      <c:pivotFmt>
        <c:idx val="416"/>
        <c:spPr>
          <a:solidFill>
            <a:schemeClr val="accent1"/>
          </a:solidFill>
          <a:ln>
            <a:noFill/>
          </a:ln>
          <a:effectLst/>
        </c:spPr>
        <c:marker>
          <c:symbol val="none"/>
        </c:marker>
      </c:pivotFmt>
      <c:pivotFmt>
        <c:idx val="417"/>
        <c:spPr>
          <a:solidFill>
            <a:schemeClr val="accent1"/>
          </a:solidFill>
          <a:ln>
            <a:noFill/>
          </a:ln>
          <a:effectLst/>
        </c:spPr>
        <c:marker>
          <c:symbol val="none"/>
        </c:marker>
      </c:pivotFmt>
      <c:pivotFmt>
        <c:idx val="418"/>
        <c:spPr>
          <a:solidFill>
            <a:schemeClr val="accent1"/>
          </a:solidFill>
          <a:ln>
            <a:noFill/>
          </a:ln>
          <a:effectLst/>
        </c:spPr>
        <c:marker>
          <c:symbol val="none"/>
        </c:marker>
      </c:pivotFmt>
      <c:pivotFmt>
        <c:idx val="419"/>
        <c:spPr>
          <a:solidFill>
            <a:schemeClr val="accent1"/>
          </a:solidFill>
          <a:ln>
            <a:noFill/>
          </a:ln>
          <a:effectLst/>
        </c:spPr>
        <c:marker>
          <c:symbol val="none"/>
        </c:marker>
      </c:pivotFmt>
      <c:pivotFmt>
        <c:idx val="420"/>
        <c:spPr>
          <a:solidFill>
            <a:schemeClr val="accent1"/>
          </a:solidFill>
          <a:ln>
            <a:noFill/>
          </a:ln>
          <a:effectLst/>
        </c:spPr>
        <c:marker>
          <c:symbol val="none"/>
        </c:marker>
      </c:pivotFmt>
      <c:pivotFmt>
        <c:idx val="421"/>
        <c:spPr>
          <a:solidFill>
            <a:schemeClr val="accent1"/>
          </a:solidFill>
          <a:ln>
            <a:noFill/>
          </a:ln>
          <a:effectLst/>
        </c:spPr>
        <c:marker>
          <c:symbol val="none"/>
        </c:marker>
      </c:pivotFmt>
      <c:pivotFmt>
        <c:idx val="422"/>
        <c:spPr>
          <a:solidFill>
            <a:schemeClr val="accent1"/>
          </a:solidFill>
          <a:ln>
            <a:noFill/>
          </a:ln>
          <a:effectLst/>
        </c:spPr>
        <c:marker>
          <c:symbol val="none"/>
        </c:marker>
      </c:pivotFmt>
      <c:pivotFmt>
        <c:idx val="423"/>
        <c:spPr>
          <a:solidFill>
            <a:schemeClr val="accent1"/>
          </a:solidFill>
          <a:ln>
            <a:noFill/>
          </a:ln>
          <a:effectLst/>
        </c:spPr>
        <c:marker>
          <c:symbol val="none"/>
        </c:marker>
      </c:pivotFmt>
      <c:pivotFmt>
        <c:idx val="424"/>
        <c:spPr>
          <a:solidFill>
            <a:schemeClr val="accent1"/>
          </a:solidFill>
          <a:ln>
            <a:noFill/>
          </a:ln>
          <a:effectLst/>
        </c:spPr>
        <c:marker>
          <c:symbol val="none"/>
        </c:marker>
      </c:pivotFmt>
      <c:pivotFmt>
        <c:idx val="425"/>
        <c:spPr>
          <a:solidFill>
            <a:schemeClr val="accent1"/>
          </a:solidFill>
          <a:ln>
            <a:noFill/>
          </a:ln>
          <a:effectLst/>
        </c:spPr>
        <c:marker>
          <c:symbol val="none"/>
        </c:marker>
      </c:pivotFmt>
      <c:pivotFmt>
        <c:idx val="426"/>
        <c:spPr>
          <a:solidFill>
            <a:schemeClr val="accent1"/>
          </a:solidFill>
          <a:ln>
            <a:noFill/>
          </a:ln>
          <a:effectLst/>
        </c:spPr>
        <c:marker>
          <c:symbol val="none"/>
        </c:marker>
      </c:pivotFmt>
      <c:pivotFmt>
        <c:idx val="427"/>
        <c:spPr>
          <a:solidFill>
            <a:schemeClr val="accent1"/>
          </a:solidFill>
          <a:ln>
            <a:noFill/>
          </a:ln>
          <a:effectLst/>
        </c:spPr>
        <c:marker>
          <c:symbol val="none"/>
        </c:marker>
      </c:pivotFmt>
      <c:pivotFmt>
        <c:idx val="428"/>
        <c:spPr>
          <a:solidFill>
            <a:schemeClr val="accent1"/>
          </a:solidFill>
          <a:ln>
            <a:noFill/>
          </a:ln>
          <a:effectLst/>
        </c:spPr>
        <c:marker>
          <c:symbol val="none"/>
        </c:marker>
      </c:pivotFmt>
      <c:pivotFmt>
        <c:idx val="429"/>
        <c:spPr>
          <a:solidFill>
            <a:schemeClr val="accent1"/>
          </a:solidFill>
          <a:ln>
            <a:noFill/>
          </a:ln>
          <a:effectLst/>
        </c:spPr>
        <c:marker>
          <c:symbol val="none"/>
        </c:marker>
      </c:pivotFmt>
      <c:pivotFmt>
        <c:idx val="430"/>
        <c:spPr>
          <a:solidFill>
            <a:schemeClr val="accent1"/>
          </a:solidFill>
          <a:ln>
            <a:noFill/>
          </a:ln>
          <a:effectLst/>
        </c:spPr>
        <c:marker>
          <c:symbol val="none"/>
        </c:marker>
      </c:pivotFmt>
      <c:pivotFmt>
        <c:idx val="431"/>
        <c:spPr>
          <a:solidFill>
            <a:schemeClr val="accent1"/>
          </a:solidFill>
          <a:ln>
            <a:noFill/>
          </a:ln>
          <a:effectLst/>
        </c:spPr>
        <c:marker>
          <c:symbol val="none"/>
        </c:marker>
      </c:pivotFmt>
      <c:pivotFmt>
        <c:idx val="432"/>
        <c:spPr>
          <a:solidFill>
            <a:schemeClr val="accent1"/>
          </a:solidFill>
          <a:ln>
            <a:noFill/>
          </a:ln>
          <a:effectLst/>
        </c:spPr>
        <c:marker>
          <c:symbol val="none"/>
        </c:marker>
      </c:pivotFmt>
      <c:pivotFmt>
        <c:idx val="433"/>
        <c:spPr>
          <a:solidFill>
            <a:schemeClr val="accent1"/>
          </a:solidFill>
          <a:ln>
            <a:noFill/>
          </a:ln>
          <a:effectLst/>
        </c:spPr>
        <c:marker>
          <c:symbol val="none"/>
        </c:marker>
      </c:pivotFmt>
      <c:pivotFmt>
        <c:idx val="434"/>
        <c:spPr>
          <a:solidFill>
            <a:schemeClr val="accent1"/>
          </a:solidFill>
          <a:ln>
            <a:noFill/>
          </a:ln>
          <a:effectLst/>
        </c:spPr>
        <c:marker>
          <c:symbol val="none"/>
        </c:marker>
      </c:pivotFmt>
      <c:pivotFmt>
        <c:idx val="435"/>
        <c:spPr>
          <a:solidFill>
            <a:schemeClr val="accent1"/>
          </a:solidFill>
          <a:ln>
            <a:noFill/>
          </a:ln>
          <a:effectLst/>
        </c:spPr>
        <c:marker>
          <c:symbol val="none"/>
        </c:marker>
      </c:pivotFmt>
      <c:pivotFmt>
        <c:idx val="436"/>
        <c:spPr>
          <a:solidFill>
            <a:schemeClr val="accent1"/>
          </a:solidFill>
          <a:ln>
            <a:noFill/>
          </a:ln>
          <a:effectLst/>
        </c:spPr>
        <c:marker>
          <c:symbol val="none"/>
        </c:marker>
      </c:pivotFmt>
      <c:pivotFmt>
        <c:idx val="437"/>
        <c:spPr>
          <a:solidFill>
            <a:schemeClr val="accent1"/>
          </a:solidFill>
          <a:ln>
            <a:noFill/>
          </a:ln>
          <a:effectLst/>
        </c:spPr>
        <c:marker>
          <c:symbol val="none"/>
        </c:marker>
      </c:pivotFmt>
      <c:pivotFmt>
        <c:idx val="438"/>
        <c:spPr>
          <a:solidFill>
            <a:schemeClr val="accent1"/>
          </a:solidFill>
          <a:ln>
            <a:noFill/>
          </a:ln>
          <a:effectLst/>
        </c:spPr>
        <c:marker>
          <c:symbol val="none"/>
        </c:marker>
      </c:pivotFmt>
      <c:pivotFmt>
        <c:idx val="439"/>
        <c:spPr>
          <a:solidFill>
            <a:schemeClr val="accent1"/>
          </a:solidFill>
          <a:ln>
            <a:noFill/>
          </a:ln>
          <a:effectLst/>
        </c:spPr>
        <c:marker>
          <c:symbol val="none"/>
        </c:marker>
      </c:pivotFmt>
      <c:pivotFmt>
        <c:idx val="440"/>
        <c:spPr>
          <a:solidFill>
            <a:schemeClr val="accent1"/>
          </a:solidFill>
          <a:ln>
            <a:noFill/>
          </a:ln>
          <a:effectLst/>
        </c:spPr>
        <c:marker>
          <c:symbol val="none"/>
        </c:marker>
      </c:pivotFmt>
      <c:pivotFmt>
        <c:idx val="441"/>
        <c:spPr>
          <a:solidFill>
            <a:schemeClr val="accent1"/>
          </a:solidFill>
          <a:ln>
            <a:noFill/>
          </a:ln>
          <a:effectLst/>
        </c:spPr>
        <c:marker>
          <c:symbol val="none"/>
        </c:marker>
      </c:pivotFmt>
      <c:pivotFmt>
        <c:idx val="442"/>
        <c:spPr>
          <a:solidFill>
            <a:schemeClr val="accent1"/>
          </a:solidFill>
          <a:ln>
            <a:noFill/>
          </a:ln>
          <a:effectLst/>
        </c:spPr>
        <c:marker>
          <c:symbol val="none"/>
        </c:marker>
      </c:pivotFmt>
      <c:pivotFmt>
        <c:idx val="443"/>
        <c:spPr>
          <a:solidFill>
            <a:schemeClr val="accent1"/>
          </a:solidFill>
          <a:ln>
            <a:noFill/>
          </a:ln>
          <a:effectLst/>
        </c:spPr>
        <c:marker>
          <c:symbol val="none"/>
        </c:marker>
      </c:pivotFmt>
      <c:pivotFmt>
        <c:idx val="444"/>
        <c:spPr>
          <a:solidFill>
            <a:schemeClr val="accent1"/>
          </a:solidFill>
          <a:ln>
            <a:noFill/>
          </a:ln>
          <a:effectLst/>
        </c:spPr>
        <c:marker>
          <c:symbol val="none"/>
        </c:marker>
      </c:pivotFmt>
      <c:pivotFmt>
        <c:idx val="445"/>
        <c:spPr>
          <a:solidFill>
            <a:schemeClr val="accent1"/>
          </a:solidFill>
          <a:ln>
            <a:noFill/>
          </a:ln>
          <a:effectLst/>
        </c:spPr>
        <c:marker>
          <c:symbol val="none"/>
        </c:marker>
      </c:pivotFmt>
      <c:pivotFmt>
        <c:idx val="446"/>
        <c:spPr>
          <a:solidFill>
            <a:schemeClr val="accent1"/>
          </a:solidFill>
          <a:ln>
            <a:noFill/>
          </a:ln>
          <a:effectLst/>
        </c:spPr>
        <c:marker>
          <c:symbol val="none"/>
        </c:marker>
      </c:pivotFmt>
      <c:pivotFmt>
        <c:idx val="447"/>
        <c:spPr>
          <a:solidFill>
            <a:schemeClr val="accent1"/>
          </a:solidFill>
          <a:ln>
            <a:noFill/>
          </a:ln>
          <a:effectLst/>
        </c:spPr>
        <c:marker>
          <c:symbol val="none"/>
        </c:marker>
      </c:pivotFmt>
      <c:pivotFmt>
        <c:idx val="448"/>
        <c:spPr>
          <a:solidFill>
            <a:schemeClr val="accent1"/>
          </a:solidFill>
          <a:ln>
            <a:noFill/>
          </a:ln>
          <a:effectLst/>
        </c:spPr>
        <c:marker>
          <c:symbol val="none"/>
        </c:marker>
      </c:pivotFmt>
      <c:pivotFmt>
        <c:idx val="449"/>
        <c:spPr>
          <a:solidFill>
            <a:schemeClr val="accent1"/>
          </a:solidFill>
          <a:ln>
            <a:noFill/>
          </a:ln>
          <a:effectLst/>
        </c:spPr>
        <c:marker>
          <c:symbol val="none"/>
        </c:marker>
      </c:pivotFmt>
      <c:pivotFmt>
        <c:idx val="450"/>
        <c:spPr>
          <a:solidFill>
            <a:schemeClr val="accent1"/>
          </a:solidFill>
          <a:ln>
            <a:noFill/>
          </a:ln>
          <a:effectLst/>
        </c:spPr>
        <c:marker>
          <c:symbol val="none"/>
        </c:marker>
      </c:pivotFmt>
      <c:pivotFmt>
        <c:idx val="451"/>
        <c:spPr>
          <a:solidFill>
            <a:schemeClr val="accent1"/>
          </a:solidFill>
          <a:ln>
            <a:noFill/>
          </a:ln>
          <a:effectLst/>
        </c:spPr>
        <c:marker>
          <c:symbol val="none"/>
        </c:marker>
      </c:pivotFmt>
      <c:pivotFmt>
        <c:idx val="452"/>
        <c:spPr>
          <a:solidFill>
            <a:schemeClr val="accent1"/>
          </a:solidFill>
          <a:ln>
            <a:noFill/>
          </a:ln>
          <a:effectLst/>
        </c:spPr>
        <c:marker>
          <c:symbol val="none"/>
        </c:marker>
      </c:pivotFmt>
      <c:pivotFmt>
        <c:idx val="453"/>
        <c:spPr>
          <a:solidFill>
            <a:schemeClr val="accent1"/>
          </a:solidFill>
          <a:ln>
            <a:noFill/>
          </a:ln>
          <a:effectLst/>
        </c:spPr>
        <c:marker>
          <c:symbol val="none"/>
        </c:marker>
      </c:pivotFmt>
      <c:pivotFmt>
        <c:idx val="454"/>
        <c:spPr>
          <a:solidFill>
            <a:schemeClr val="accent1"/>
          </a:solidFill>
          <a:ln>
            <a:noFill/>
          </a:ln>
          <a:effectLst/>
        </c:spPr>
        <c:marker>
          <c:symbol val="none"/>
        </c:marker>
      </c:pivotFmt>
      <c:pivotFmt>
        <c:idx val="455"/>
        <c:spPr>
          <a:solidFill>
            <a:schemeClr val="accent1"/>
          </a:solidFill>
          <a:ln>
            <a:noFill/>
          </a:ln>
          <a:effectLst/>
        </c:spPr>
        <c:marker>
          <c:symbol val="none"/>
        </c:marker>
      </c:pivotFmt>
      <c:pivotFmt>
        <c:idx val="456"/>
        <c:spPr>
          <a:solidFill>
            <a:schemeClr val="accent1"/>
          </a:solidFill>
          <a:ln>
            <a:noFill/>
          </a:ln>
          <a:effectLst/>
        </c:spPr>
        <c:marker>
          <c:symbol val="none"/>
        </c:marker>
      </c:pivotFmt>
      <c:pivotFmt>
        <c:idx val="457"/>
        <c:spPr>
          <a:solidFill>
            <a:schemeClr val="accent1"/>
          </a:solidFill>
          <a:ln>
            <a:noFill/>
          </a:ln>
          <a:effectLst/>
        </c:spPr>
        <c:marker>
          <c:symbol val="none"/>
        </c:marker>
      </c:pivotFmt>
      <c:pivotFmt>
        <c:idx val="458"/>
        <c:spPr>
          <a:solidFill>
            <a:schemeClr val="accent1"/>
          </a:solidFill>
          <a:ln>
            <a:noFill/>
          </a:ln>
          <a:effectLst/>
        </c:spPr>
        <c:marker>
          <c:symbol val="none"/>
        </c:marker>
      </c:pivotFmt>
      <c:pivotFmt>
        <c:idx val="459"/>
        <c:spPr>
          <a:solidFill>
            <a:schemeClr val="accent1"/>
          </a:solidFill>
          <a:ln>
            <a:noFill/>
          </a:ln>
          <a:effectLst/>
        </c:spPr>
        <c:marker>
          <c:symbol val="none"/>
        </c:marker>
      </c:pivotFmt>
      <c:pivotFmt>
        <c:idx val="460"/>
        <c:spPr>
          <a:solidFill>
            <a:schemeClr val="accent1"/>
          </a:solidFill>
          <a:ln>
            <a:noFill/>
          </a:ln>
          <a:effectLst/>
        </c:spPr>
        <c:marker>
          <c:symbol val="none"/>
        </c:marker>
      </c:pivotFmt>
      <c:pivotFmt>
        <c:idx val="461"/>
        <c:spPr>
          <a:solidFill>
            <a:schemeClr val="accent1"/>
          </a:solidFill>
          <a:ln>
            <a:noFill/>
          </a:ln>
          <a:effectLst/>
        </c:spPr>
        <c:marker>
          <c:symbol val="none"/>
        </c:marker>
      </c:pivotFmt>
      <c:pivotFmt>
        <c:idx val="462"/>
        <c:spPr>
          <a:solidFill>
            <a:schemeClr val="accent1"/>
          </a:solidFill>
          <a:ln>
            <a:noFill/>
          </a:ln>
          <a:effectLst/>
        </c:spPr>
        <c:marker>
          <c:symbol val="none"/>
        </c:marker>
      </c:pivotFmt>
      <c:pivotFmt>
        <c:idx val="463"/>
        <c:spPr>
          <a:solidFill>
            <a:schemeClr val="accent1"/>
          </a:solidFill>
          <a:ln>
            <a:noFill/>
          </a:ln>
          <a:effectLst/>
        </c:spPr>
        <c:marker>
          <c:symbol val="none"/>
        </c:marker>
      </c:pivotFmt>
      <c:pivotFmt>
        <c:idx val="464"/>
        <c:spPr>
          <a:solidFill>
            <a:schemeClr val="accent1"/>
          </a:solidFill>
          <a:ln>
            <a:noFill/>
          </a:ln>
          <a:effectLst/>
        </c:spPr>
        <c:marker>
          <c:symbol val="none"/>
        </c:marker>
      </c:pivotFmt>
      <c:pivotFmt>
        <c:idx val="465"/>
        <c:spPr>
          <a:solidFill>
            <a:schemeClr val="accent1"/>
          </a:solidFill>
          <a:ln>
            <a:noFill/>
          </a:ln>
          <a:effectLst/>
        </c:spPr>
        <c:marker>
          <c:symbol val="none"/>
        </c:marker>
      </c:pivotFmt>
      <c:pivotFmt>
        <c:idx val="466"/>
        <c:spPr>
          <a:solidFill>
            <a:schemeClr val="accent1"/>
          </a:solidFill>
          <a:ln>
            <a:noFill/>
          </a:ln>
          <a:effectLst/>
        </c:spPr>
        <c:marker>
          <c:symbol val="none"/>
        </c:marker>
      </c:pivotFmt>
      <c:pivotFmt>
        <c:idx val="467"/>
        <c:spPr>
          <a:solidFill>
            <a:schemeClr val="accent1"/>
          </a:solidFill>
          <a:ln>
            <a:noFill/>
          </a:ln>
          <a:effectLst/>
        </c:spPr>
        <c:marker>
          <c:symbol val="none"/>
        </c:marker>
      </c:pivotFmt>
      <c:pivotFmt>
        <c:idx val="468"/>
        <c:spPr>
          <a:solidFill>
            <a:schemeClr val="accent1"/>
          </a:solidFill>
          <a:ln>
            <a:noFill/>
          </a:ln>
          <a:effectLst/>
        </c:spPr>
        <c:marker>
          <c:symbol val="none"/>
        </c:marker>
      </c:pivotFmt>
      <c:pivotFmt>
        <c:idx val="469"/>
        <c:spPr>
          <a:solidFill>
            <a:schemeClr val="accent1"/>
          </a:solidFill>
          <a:ln>
            <a:noFill/>
          </a:ln>
          <a:effectLst/>
        </c:spPr>
        <c:marker>
          <c:symbol val="none"/>
        </c:marker>
      </c:pivotFmt>
      <c:pivotFmt>
        <c:idx val="470"/>
        <c:spPr>
          <a:solidFill>
            <a:schemeClr val="accent1"/>
          </a:solidFill>
          <a:ln>
            <a:noFill/>
          </a:ln>
          <a:effectLst/>
        </c:spPr>
        <c:marker>
          <c:symbol val="none"/>
        </c:marker>
      </c:pivotFmt>
      <c:pivotFmt>
        <c:idx val="471"/>
        <c:spPr>
          <a:solidFill>
            <a:schemeClr val="accent1"/>
          </a:solidFill>
          <a:ln>
            <a:noFill/>
          </a:ln>
          <a:effectLst/>
        </c:spPr>
        <c:marker>
          <c:symbol val="none"/>
        </c:marker>
      </c:pivotFmt>
      <c:pivotFmt>
        <c:idx val="472"/>
        <c:spPr>
          <a:solidFill>
            <a:schemeClr val="accent1"/>
          </a:solidFill>
          <a:ln>
            <a:noFill/>
          </a:ln>
          <a:effectLst/>
        </c:spPr>
        <c:marker>
          <c:symbol val="none"/>
        </c:marker>
      </c:pivotFmt>
      <c:pivotFmt>
        <c:idx val="473"/>
        <c:spPr>
          <a:solidFill>
            <a:schemeClr val="accent1"/>
          </a:solidFill>
          <a:ln>
            <a:noFill/>
          </a:ln>
          <a:effectLst/>
        </c:spPr>
        <c:marker>
          <c:symbol val="none"/>
        </c:marker>
      </c:pivotFmt>
      <c:pivotFmt>
        <c:idx val="474"/>
        <c:spPr>
          <a:solidFill>
            <a:schemeClr val="accent1"/>
          </a:solidFill>
          <a:ln>
            <a:noFill/>
          </a:ln>
          <a:effectLst/>
        </c:spPr>
        <c:marker>
          <c:symbol val="none"/>
        </c:marker>
      </c:pivotFmt>
      <c:pivotFmt>
        <c:idx val="475"/>
        <c:spPr>
          <a:solidFill>
            <a:schemeClr val="accent1"/>
          </a:solidFill>
          <a:ln>
            <a:noFill/>
          </a:ln>
          <a:effectLst/>
        </c:spPr>
        <c:marker>
          <c:symbol val="none"/>
        </c:marker>
      </c:pivotFmt>
      <c:pivotFmt>
        <c:idx val="476"/>
        <c:spPr>
          <a:solidFill>
            <a:schemeClr val="accent1"/>
          </a:solidFill>
          <a:ln>
            <a:noFill/>
          </a:ln>
          <a:effectLst/>
        </c:spPr>
        <c:marker>
          <c:symbol val="none"/>
        </c:marker>
      </c:pivotFmt>
      <c:pivotFmt>
        <c:idx val="477"/>
        <c:spPr>
          <a:solidFill>
            <a:schemeClr val="accent1"/>
          </a:solidFill>
          <a:ln>
            <a:noFill/>
          </a:ln>
          <a:effectLst/>
        </c:spPr>
        <c:marker>
          <c:symbol val="none"/>
        </c:marker>
      </c:pivotFmt>
      <c:pivotFmt>
        <c:idx val="478"/>
        <c:spPr>
          <a:solidFill>
            <a:schemeClr val="accent1"/>
          </a:solidFill>
          <a:ln>
            <a:noFill/>
          </a:ln>
          <a:effectLst/>
        </c:spPr>
        <c:marker>
          <c:symbol val="none"/>
        </c:marker>
      </c:pivotFmt>
      <c:pivotFmt>
        <c:idx val="479"/>
        <c:spPr>
          <a:solidFill>
            <a:schemeClr val="accent1"/>
          </a:solidFill>
          <a:ln>
            <a:noFill/>
          </a:ln>
          <a:effectLst/>
        </c:spPr>
        <c:marker>
          <c:symbol val="none"/>
        </c:marker>
      </c:pivotFmt>
      <c:pivotFmt>
        <c:idx val="480"/>
        <c:spPr>
          <a:solidFill>
            <a:schemeClr val="accent1"/>
          </a:solidFill>
          <a:ln>
            <a:noFill/>
          </a:ln>
          <a:effectLst/>
        </c:spPr>
        <c:marker>
          <c:symbol val="none"/>
        </c:marker>
      </c:pivotFmt>
      <c:pivotFmt>
        <c:idx val="481"/>
        <c:spPr>
          <a:solidFill>
            <a:schemeClr val="accent1"/>
          </a:solidFill>
          <a:ln>
            <a:noFill/>
          </a:ln>
          <a:effectLst/>
        </c:spPr>
        <c:marker>
          <c:symbol val="none"/>
        </c:marker>
      </c:pivotFmt>
      <c:pivotFmt>
        <c:idx val="482"/>
        <c:spPr>
          <a:solidFill>
            <a:schemeClr val="accent1"/>
          </a:solidFill>
          <a:ln>
            <a:noFill/>
          </a:ln>
          <a:effectLst/>
        </c:spPr>
        <c:marker>
          <c:symbol val="none"/>
        </c:marker>
      </c:pivotFmt>
      <c:pivotFmt>
        <c:idx val="483"/>
        <c:spPr>
          <a:solidFill>
            <a:schemeClr val="accent1"/>
          </a:solidFill>
          <a:ln>
            <a:noFill/>
          </a:ln>
          <a:effectLst/>
        </c:spPr>
        <c:marker>
          <c:symbol val="none"/>
        </c:marker>
      </c:pivotFmt>
      <c:pivotFmt>
        <c:idx val="484"/>
        <c:spPr>
          <a:solidFill>
            <a:schemeClr val="accent1"/>
          </a:solidFill>
          <a:ln>
            <a:noFill/>
          </a:ln>
          <a:effectLst/>
        </c:spPr>
        <c:marker>
          <c:symbol val="none"/>
        </c:marker>
      </c:pivotFmt>
      <c:pivotFmt>
        <c:idx val="485"/>
        <c:spPr>
          <a:solidFill>
            <a:schemeClr val="accent1"/>
          </a:solidFill>
          <a:ln>
            <a:noFill/>
          </a:ln>
          <a:effectLst/>
        </c:spPr>
        <c:marker>
          <c:symbol val="none"/>
        </c:marker>
      </c:pivotFmt>
      <c:pivotFmt>
        <c:idx val="486"/>
        <c:spPr>
          <a:solidFill>
            <a:schemeClr val="accent1"/>
          </a:solidFill>
          <a:ln>
            <a:noFill/>
          </a:ln>
          <a:effectLst/>
        </c:spPr>
        <c:marker>
          <c:symbol val="none"/>
        </c:marker>
      </c:pivotFmt>
      <c:pivotFmt>
        <c:idx val="487"/>
        <c:spPr>
          <a:solidFill>
            <a:schemeClr val="accent1"/>
          </a:solidFill>
          <a:ln>
            <a:noFill/>
          </a:ln>
          <a:effectLst/>
        </c:spPr>
        <c:marker>
          <c:symbol val="none"/>
        </c:marker>
      </c:pivotFmt>
      <c:pivotFmt>
        <c:idx val="488"/>
        <c:spPr>
          <a:solidFill>
            <a:schemeClr val="accent1"/>
          </a:solidFill>
          <a:ln>
            <a:noFill/>
          </a:ln>
          <a:effectLst/>
        </c:spPr>
        <c:marker>
          <c:symbol val="none"/>
        </c:marker>
      </c:pivotFmt>
      <c:pivotFmt>
        <c:idx val="489"/>
        <c:spPr>
          <a:solidFill>
            <a:schemeClr val="accent1"/>
          </a:solidFill>
          <a:ln>
            <a:noFill/>
          </a:ln>
          <a:effectLst/>
        </c:spPr>
        <c:marker>
          <c:symbol val="none"/>
        </c:marker>
      </c:pivotFmt>
      <c:pivotFmt>
        <c:idx val="490"/>
        <c:spPr>
          <a:solidFill>
            <a:schemeClr val="accent1"/>
          </a:solidFill>
          <a:ln>
            <a:noFill/>
          </a:ln>
          <a:effectLst/>
        </c:spPr>
        <c:marker>
          <c:symbol val="none"/>
        </c:marker>
      </c:pivotFmt>
      <c:pivotFmt>
        <c:idx val="491"/>
        <c:spPr>
          <a:solidFill>
            <a:schemeClr val="accent1"/>
          </a:solidFill>
          <a:ln>
            <a:noFill/>
          </a:ln>
          <a:effectLst/>
        </c:spPr>
        <c:marker>
          <c:symbol val="none"/>
        </c:marker>
      </c:pivotFmt>
      <c:pivotFmt>
        <c:idx val="492"/>
        <c:spPr>
          <a:solidFill>
            <a:schemeClr val="accent1"/>
          </a:solidFill>
          <a:ln>
            <a:noFill/>
          </a:ln>
          <a:effectLst/>
        </c:spPr>
        <c:marker>
          <c:symbol val="none"/>
        </c:marker>
      </c:pivotFmt>
      <c:pivotFmt>
        <c:idx val="493"/>
        <c:spPr>
          <a:solidFill>
            <a:schemeClr val="accent1"/>
          </a:solidFill>
          <a:ln>
            <a:noFill/>
          </a:ln>
          <a:effectLst/>
        </c:spPr>
        <c:marker>
          <c:symbol val="none"/>
        </c:marker>
      </c:pivotFmt>
      <c:pivotFmt>
        <c:idx val="494"/>
        <c:spPr>
          <a:solidFill>
            <a:schemeClr val="accent1"/>
          </a:solidFill>
          <a:ln>
            <a:noFill/>
          </a:ln>
          <a:effectLst/>
        </c:spPr>
        <c:marker>
          <c:symbol val="none"/>
        </c:marker>
      </c:pivotFmt>
      <c:pivotFmt>
        <c:idx val="495"/>
        <c:spPr>
          <a:solidFill>
            <a:schemeClr val="accent1"/>
          </a:solidFill>
          <a:ln>
            <a:noFill/>
          </a:ln>
          <a:effectLst/>
        </c:spPr>
        <c:marker>
          <c:symbol val="none"/>
        </c:marker>
      </c:pivotFmt>
      <c:pivotFmt>
        <c:idx val="496"/>
        <c:spPr>
          <a:solidFill>
            <a:schemeClr val="accent1"/>
          </a:solidFill>
          <a:ln>
            <a:noFill/>
          </a:ln>
          <a:effectLst/>
        </c:spPr>
        <c:marker>
          <c:symbol val="none"/>
        </c:marker>
      </c:pivotFmt>
      <c:pivotFmt>
        <c:idx val="497"/>
        <c:spPr>
          <a:solidFill>
            <a:schemeClr val="accent1"/>
          </a:solidFill>
          <a:ln>
            <a:noFill/>
          </a:ln>
          <a:effectLst/>
        </c:spPr>
        <c:marker>
          <c:symbol val="none"/>
        </c:marker>
      </c:pivotFmt>
      <c:pivotFmt>
        <c:idx val="498"/>
        <c:spPr>
          <a:solidFill>
            <a:schemeClr val="accent1"/>
          </a:solidFill>
          <a:ln>
            <a:noFill/>
          </a:ln>
          <a:effectLst/>
        </c:spPr>
        <c:marker>
          <c:symbol val="none"/>
        </c:marker>
      </c:pivotFmt>
      <c:pivotFmt>
        <c:idx val="499"/>
        <c:spPr>
          <a:solidFill>
            <a:schemeClr val="accent1"/>
          </a:solidFill>
          <a:ln>
            <a:noFill/>
          </a:ln>
          <a:effectLst/>
        </c:spPr>
        <c:marker>
          <c:symbol val="none"/>
        </c:marker>
      </c:pivotFmt>
      <c:pivotFmt>
        <c:idx val="500"/>
        <c:spPr>
          <a:solidFill>
            <a:schemeClr val="accent1"/>
          </a:solidFill>
          <a:ln>
            <a:noFill/>
          </a:ln>
          <a:effectLst/>
        </c:spPr>
        <c:marker>
          <c:symbol val="none"/>
        </c:marker>
      </c:pivotFmt>
      <c:pivotFmt>
        <c:idx val="501"/>
        <c:spPr>
          <a:solidFill>
            <a:schemeClr val="accent1"/>
          </a:solidFill>
          <a:ln>
            <a:noFill/>
          </a:ln>
          <a:effectLst/>
        </c:spPr>
        <c:marker>
          <c:symbol val="none"/>
        </c:marker>
      </c:pivotFmt>
      <c:pivotFmt>
        <c:idx val="502"/>
        <c:spPr>
          <a:solidFill>
            <a:schemeClr val="accent1"/>
          </a:solidFill>
          <a:ln>
            <a:noFill/>
          </a:ln>
          <a:effectLst/>
        </c:spPr>
        <c:marker>
          <c:symbol val="none"/>
        </c:marker>
      </c:pivotFmt>
      <c:pivotFmt>
        <c:idx val="503"/>
        <c:spPr>
          <a:solidFill>
            <a:schemeClr val="accent1"/>
          </a:solidFill>
          <a:ln>
            <a:noFill/>
          </a:ln>
          <a:effectLst/>
        </c:spPr>
        <c:marker>
          <c:symbol val="none"/>
        </c:marker>
      </c:pivotFmt>
      <c:pivotFmt>
        <c:idx val="504"/>
        <c:spPr>
          <a:solidFill>
            <a:schemeClr val="accent1"/>
          </a:solidFill>
          <a:ln>
            <a:noFill/>
          </a:ln>
          <a:effectLst/>
        </c:spPr>
        <c:marker>
          <c:symbol val="none"/>
        </c:marker>
      </c:pivotFmt>
      <c:pivotFmt>
        <c:idx val="505"/>
        <c:spPr>
          <a:solidFill>
            <a:schemeClr val="accent1"/>
          </a:solidFill>
          <a:ln>
            <a:noFill/>
          </a:ln>
          <a:effectLst/>
        </c:spPr>
        <c:marker>
          <c:symbol val="none"/>
        </c:marker>
      </c:pivotFmt>
      <c:pivotFmt>
        <c:idx val="506"/>
        <c:spPr>
          <a:solidFill>
            <a:schemeClr val="accent1"/>
          </a:solidFill>
          <a:ln>
            <a:noFill/>
          </a:ln>
          <a:effectLst/>
        </c:spPr>
        <c:marker>
          <c:symbol val="none"/>
        </c:marker>
      </c:pivotFmt>
      <c:pivotFmt>
        <c:idx val="507"/>
        <c:spPr>
          <a:solidFill>
            <a:schemeClr val="accent1"/>
          </a:solidFill>
          <a:ln>
            <a:noFill/>
          </a:ln>
          <a:effectLst/>
        </c:spPr>
        <c:marker>
          <c:symbol val="none"/>
        </c:marker>
      </c:pivotFmt>
      <c:pivotFmt>
        <c:idx val="508"/>
        <c:spPr>
          <a:solidFill>
            <a:schemeClr val="accent1"/>
          </a:solidFill>
          <a:ln>
            <a:noFill/>
          </a:ln>
          <a:effectLst/>
        </c:spPr>
        <c:marker>
          <c:symbol val="none"/>
        </c:marker>
      </c:pivotFmt>
      <c:pivotFmt>
        <c:idx val="509"/>
        <c:spPr>
          <a:solidFill>
            <a:schemeClr val="accent1"/>
          </a:solidFill>
          <a:ln>
            <a:noFill/>
          </a:ln>
          <a:effectLst/>
        </c:spPr>
        <c:marker>
          <c:symbol val="none"/>
        </c:marker>
      </c:pivotFmt>
      <c:pivotFmt>
        <c:idx val="510"/>
        <c:spPr>
          <a:solidFill>
            <a:schemeClr val="accent1"/>
          </a:solidFill>
          <a:ln>
            <a:noFill/>
          </a:ln>
          <a:effectLst/>
        </c:spPr>
        <c:marker>
          <c:symbol val="none"/>
        </c:marker>
      </c:pivotFmt>
      <c:pivotFmt>
        <c:idx val="511"/>
        <c:spPr>
          <a:solidFill>
            <a:schemeClr val="accent1"/>
          </a:solidFill>
          <a:ln>
            <a:noFill/>
          </a:ln>
          <a:effectLst/>
        </c:spPr>
        <c:marker>
          <c:symbol val="none"/>
        </c:marker>
      </c:pivotFmt>
      <c:pivotFmt>
        <c:idx val="512"/>
        <c:spPr>
          <a:solidFill>
            <a:schemeClr val="accent1"/>
          </a:solidFill>
          <a:ln>
            <a:noFill/>
          </a:ln>
          <a:effectLst/>
        </c:spPr>
        <c:marker>
          <c:symbol val="none"/>
        </c:marker>
      </c:pivotFmt>
      <c:pivotFmt>
        <c:idx val="513"/>
        <c:spPr>
          <a:solidFill>
            <a:schemeClr val="accent1"/>
          </a:solidFill>
          <a:ln>
            <a:noFill/>
          </a:ln>
          <a:effectLst/>
        </c:spPr>
        <c:marker>
          <c:symbol val="none"/>
        </c:marker>
      </c:pivotFmt>
      <c:pivotFmt>
        <c:idx val="514"/>
        <c:spPr>
          <a:solidFill>
            <a:schemeClr val="accent1"/>
          </a:solidFill>
          <a:ln>
            <a:noFill/>
          </a:ln>
          <a:effectLst/>
        </c:spPr>
        <c:marker>
          <c:symbol val="none"/>
        </c:marker>
      </c:pivotFmt>
      <c:pivotFmt>
        <c:idx val="515"/>
        <c:spPr>
          <a:solidFill>
            <a:schemeClr val="accent1"/>
          </a:solidFill>
          <a:ln>
            <a:noFill/>
          </a:ln>
          <a:effectLst/>
        </c:spPr>
        <c:marker>
          <c:symbol val="none"/>
        </c:marker>
      </c:pivotFmt>
      <c:pivotFmt>
        <c:idx val="516"/>
        <c:spPr>
          <a:solidFill>
            <a:schemeClr val="accent1"/>
          </a:solidFill>
          <a:ln>
            <a:noFill/>
          </a:ln>
          <a:effectLst/>
        </c:spPr>
        <c:marker>
          <c:symbol val="none"/>
        </c:marker>
      </c:pivotFmt>
      <c:pivotFmt>
        <c:idx val="517"/>
        <c:spPr>
          <a:solidFill>
            <a:schemeClr val="accent1"/>
          </a:solidFill>
          <a:ln>
            <a:noFill/>
          </a:ln>
          <a:effectLst/>
        </c:spPr>
        <c:marker>
          <c:symbol val="none"/>
        </c:marker>
      </c:pivotFmt>
      <c:pivotFmt>
        <c:idx val="518"/>
        <c:spPr>
          <a:solidFill>
            <a:schemeClr val="accent1"/>
          </a:solidFill>
          <a:ln>
            <a:noFill/>
          </a:ln>
          <a:effectLst/>
        </c:spPr>
        <c:marker>
          <c:symbol val="none"/>
        </c:marker>
      </c:pivotFmt>
      <c:pivotFmt>
        <c:idx val="519"/>
        <c:spPr>
          <a:solidFill>
            <a:schemeClr val="accent1"/>
          </a:solidFill>
          <a:ln>
            <a:noFill/>
          </a:ln>
          <a:effectLst/>
        </c:spPr>
        <c:marker>
          <c:symbol val="none"/>
        </c:marker>
      </c:pivotFmt>
      <c:pivotFmt>
        <c:idx val="520"/>
        <c:spPr>
          <a:solidFill>
            <a:schemeClr val="accent1"/>
          </a:solidFill>
          <a:ln>
            <a:noFill/>
          </a:ln>
          <a:effectLst/>
        </c:spPr>
        <c:marker>
          <c:symbol val="none"/>
        </c:marker>
      </c:pivotFmt>
      <c:pivotFmt>
        <c:idx val="521"/>
        <c:spPr>
          <a:solidFill>
            <a:schemeClr val="accent1"/>
          </a:solidFill>
          <a:ln>
            <a:noFill/>
          </a:ln>
          <a:effectLst/>
        </c:spPr>
        <c:marker>
          <c:symbol val="none"/>
        </c:marker>
      </c:pivotFmt>
      <c:pivotFmt>
        <c:idx val="522"/>
        <c:spPr>
          <a:solidFill>
            <a:schemeClr val="accent1"/>
          </a:solidFill>
          <a:ln>
            <a:noFill/>
          </a:ln>
          <a:effectLst/>
        </c:spPr>
        <c:marker>
          <c:symbol val="none"/>
        </c:marker>
      </c:pivotFmt>
      <c:pivotFmt>
        <c:idx val="523"/>
        <c:spPr>
          <a:solidFill>
            <a:schemeClr val="accent1"/>
          </a:solidFill>
          <a:ln>
            <a:noFill/>
          </a:ln>
          <a:effectLst/>
        </c:spPr>
        <c:marker>
          <c:symbol val="none"/>
        </c:marker>
      </c:pivotFmt>
      <c:pivotFmt>
        <c:idx val="524"/>
        <c:spPr>
          <a:solidFill>
            <a:schemeClr val="accent1"/>
          </a:solidFill>
          <a:ln>
            <a:noFill/>
          </a:ln>
          <a:effectLst/>
        </c:spPr>
        <c:marker>
          <c:symbol val="none"/>
        </c:marker>
      </c:pivotFmt>
      <c:pivotFmt>
        <c:idx val="525"/>
        <c:spPr>
          <a:solidFill>
            <a:schemeClr val="accent1"/>
          </a:solidFill>
          <a:ln>
            <a:noFill/>
          </a:ln>
          <a:effectLst/>
        </c:spPr>
        <c:marker>
          <c:symbol val="none"/>
        </c:marker>
      </c:pivotFmt>
      <c:pivotFmt>
        <c:idx val="526"/>
        <c:spPr>
          <a:solidFill>
            <a:schemeClr val="accent1"/>
          </a:solidFill>
          <a:ln>
            <a:noFill/>
          </a:ln>
          <a:effectLst/>
        </c:spPr>
        <c:marker>
          <c:symbol val="none"/>
        </c:marker>
      </c:pivotFmt>
      <c:pivotFmt>
        <c:idx val="527"/>
        <c:spPr>
          <a:solidFill>
            <a:schemeClr val="accent1"/>
          </a:solidFill>
          <a:ln>
            <a:noFill/>
          </a:ln>
          <a:effectLst/>
        </c:spPr>
        <c:marker>
          <c:symbol val="none"/>
        </c:marker>
      </c:pivotFmt>
      <c:pivotFmt>
        <c:idx val="528"/>
        <c:spPr>
          <a:solidFill>
            <a:schemeClr val="accent1"/>
          </a:solidFill>
          <a:ln>
            <a:noFill/>
          </a:ln>
          <a:effectLst/>
        </c:spPr>
        <c:marker>
          <c:symbol val="none"/>
        </c:marker>
      </c:pivotFmt>
      <c:pivotFmt>
        <c:idx val="529"/>
        <c:spPr>
          <a:solidFill>
            <a:schemeClr val="accent1"/>
          </a:solidFill>
          <a:ln>
            <a:noFill/>
          </a:ln>
          <a:effectLst/>
        </c:spPr>
        <c:marker>
          <c:symbol val="none"/>
        </c:marker>
      </c:pivotFmt>
      <c:pivotFmt>
        <c:idx val="530"/>
        <c:spPr>
          <a:solidFill>
            <a:schemeClr val="accent1"/>
          </a:solidFill>
          <a:ln>
            <a:noFill/>
          </a:ln>
          <a:effectLst/>
        </c:spPr>
        <c:marker>
          <c:symbol val="none"/>
        </c:marker>
      </c:pivotFmt>
      <c:pivotFmt>
        <c:idx val="531"/>
        <c:spPr>
          <a:solidFill>
            <a:schemeClr val="accent1"/>
          </a:solidFill>
          <a:ln>
            <a:noFill/>
          </a:ln>
          <a:effectLst/>
        </c:spPr>
        <c:marker>
          <c:symbol val="none"/>
        </c:marker>
      </c:pivotFmt>
      <c:pivotFmt>
        <c:idx val="532"/>
        <c:spPr>
          <a:solidFill>
            <a:schemeClr val="accent1"/>
          </a:solidFill>
          <a:ln>
            <a:noFill/>
          </a:ln>
          <a:effectLst/>
        </c:spPr>
        <c:marker>
          <c:symbol val="none"/>
        </c:marker>
      </c:pivotFmt>
      <c:pivotFmt>
        <c:idx val="533"/>
        <c:spPr>
          <a:solidFill>
            <a:schemeClr val="accent1"/>
          </a:solidFill>
          <a:ln>
            <a:noFill/>
          </a:ln>
          <a:effectLst/>
        </c:spPr>
        <c:marker>
          <c:symbol val="none"/>
        </c:marker>
      </c:pivotFmt>
    </c:pivotFmts>
    <c:plotArea>
      <c:layout>
        <c:manualLayout>
          <c:layoutTarget val="inner"/>
          <c:xMode val="edge"/>
          <c:yMode val="edge"/>
          <c:x val="5.6939194349656129E-2"/>
          <c:y val="4.2859532312227472E-2"/>
          <c:w val="0.74641557646136192"/>
          <c:h val="0.908392389986309"/>
        </c:manualLayout>
      </c:layout>
      <c:barChart>
        <c:barDir val="col"/>
        <c:grouping val="clustered"/>
        <c:varyColors val="0"/>
        <c:ser>
          <c:idx val="0"/>
          <c:order val="0"/>
          <c:tx>
            <c:v> Fred Dudeney</c:v>
          </c:tx>
          <c:spPr>
            <a:solidFill>
              <a:schemeClr val="accent1"/>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0-03D9-429D-BEB1-503E17807320}"/>
            </c:ext>
          </c:extLst>
        </c:ser>
        <c:ser>
          <c:idx val="1"/>
          <c:order val="1"/>
          <c:tx>
            <c:v> Jamesy O'Ferris</c:v>
          </c:tx>
          <c:spPr>
            <a:solidFill>
              <a:schemeClr val="accent2"/>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1-03D9-429D-BEB1-503E17807320}"/>
            </c:ext>
          </c:extLst>
        </c:ser>
        <c:ser>
          <c:idx val="2"/>
          <c:order val="2"/>
          <c:tx>
            <c:v> Jill Shipsey</c:v>
          </c:tx>
          <c:spPr>
            <a:solidFill>
              <a:schemeClr val="accent3"/>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2-03D9-429D-BEB1-503E17807320}"/>
            </c:ext>
          </c:extLst>
        </c:ser>
        <c:ser>
          <c:idx val="3"/>
          <c:order val="3"/>
          <c:tx>
            <c:v> Joaquin McVitty</c:v>
          </c:tx>
          <c:spPr>
            <a:solidFill>
              <a:schemeClr val="accent4"/>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3-03D9-429D-BEB1-503E17807320}"/>
            </c:ext>
          </c:extLst>
        </c:ser>
        <c:ser>
          <c:idx val="4"/>
          <c:order val="4"/>
          <c:tx>
            <c:v> Kath Bletsoe</c:v>
          </c:tx>
          <c:spPr>
            <a:solidFill>
              <a:schemeClr val="accent5"/>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4-03D9-429D-BEB1-503E17807320}"/>
            </c:ext>
          </c:extLst>
        </c:ser>
        <c:ser>
          <c:idx val="5"/>
          <c:order val="5"/>
          <c:tx>
            <c:v> Leena Bruckshaw</c:v>
          </c:tx>
          <c:spPr>
            <a:solidFill>
              <a:schemeClr val="accent6"/>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5-03D9-429D-BEB1-503E17807320}"/>
            </c:ext>
          </c:extLst>
        </c:ser>
        <c:ser>
          <c:idx val="6"/>
          <c:order val="6"/>
          <c:tx>
            <c:v> Louise Lamming</c:v>
          </c:tx>
          <c:spPr>
            <a:solidFill>
              <a:schemeClr val="accent1">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06-03D9-429D-BEB1-503E17807320}"/>
            </c:ext>
          </c:extLst>
        </c:ser>
        <c:ser>
          <c:idx val="7"/>
          <c:order val="7"/>
          <c:tx>
            <c:v> Pippy Shepperd</c:v>
          </c:tx>
          <c:spPr>
            <a:solidFill>
              <a:schemeClr val="accent2">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07-03D9-429D-BEB1-503E17807320}"/>
            </c:ext>
          </c:extLst>
        </c:ser>
        <c:ser>
          <c:idx val="8"/>
          <c:order val="8"/>
          <c:tx>
            <c:v> Wyn Treadger</c:v>
          </c:tx>
          <c:spPr>
            <a:solidFill>
              <a:schemeClr val="accent3">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08-03D9-429D-BEB1-503E17807320}"/>
            </c:ext>
          </c:extLst>
        </c:ser>
        <c:ser>
          <c:idx val="9"/>
          <c:order val="9"/>
          <c:tx>
            <c:v>Abigael Basire</c:v>
          </c:tx>
          <c:spPr>
            <a:solidFill>
              <a:schemeClr val="accent4">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9-03D9-429D-BEB1-503E17807320}"/>
            </c:ext>
          </c:extLst>
        </c:ser>
        <c:ser>
          <c:idx val="10"/>
          <c:order val="10"/>
          <c:tx>
            <c:v>Adela Dowsett</c:v>
          </c:tx>
          <c:spPr>
            <a:solidFill>
              <a:schemeClr val="accent5">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A-03D9-429D-BEB1-503E17807320}"/>
            </c:ext>
          </c:extLst>
        </c:ser>
        <c:ser>
          <c:idx val="11"/>
          <c:order val="11"/>
          <c:tx>
            <c:v>Adey Ryal</c:v>
          </c:tx>
          <c:spPr>
            <a:solidFill>
              <a:schemeClr val="accent6">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0B-03D9-429D-BEB1-503E17807320}"/>
            </c:ext>
          </c:extLst>
        </c:ser>
        <c:ser>
          <c:idx val="12"/>
          <c:order val="12"/>
          <c:tx>
            <c:v>Adolph McNalley</c:v>
          </c:tx>
          <c:spPr>
            <a:solidFill>
              <a:schemeClr val="accent1">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C-03D9-429D-BEB1-503E17807320}"/>
            </c:ext>
          </c:extLst>
        </c:ser>
        <c:ser>
          <c:idx val="13"/>
          <c:order val="13"/>
          <c:tx>
            <c:v>Adrianne Gave</c:v>
          </c:tx>
          <c:spPr>
            <a:solidFill>
              <a:schemeClr val="accent2">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0D-03D9-429D-BEB1-503E17807320}"/>
            </c:ext>
          </c:extLst>
        </c:ser>
        <c:ser>
          <c:idx val="14"/>
          <c:order val="14"/>
          <c:tx>
            <c:v>Aileen McCritchie</c:v>
          </c:tx>
          <c:spPr>
            <a:solidFill>
              <a:schemeClr val="accent3">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0E-03D9-429D-BEB1-503E17807320}"/>
            </c:ext>
          </c:extLst>
        </c:ser>
        <c:ser>
          <c:idx val="15"/>
          <c:order val="15"/>
          <c:tx>
            <c:v>Aldrich  Glenny</c:v>
          </c:tx>
          <c:spPr>
            <a:solidFill>
              <a:schemeClr val="accent4">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0F-03D9-429D-BEB1-503E17807320}"/>
            </c:ext>
          </c:extLst>
        </c:ser>
        <c:ser>
          <c:idx val="16"/>
          <c:order val="16"/>
          <c:tx>
            <c:v>Alexandros Rackley</c:v>
          </c:tx>
          <c:spPr>
            <a:solidFill>
              <a:schemeClr val="accent5">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10-03D9-429D-BEB1-503E17807320}"/>
            </c:ext>
          </c:extLst>
        </c:ser>
        <c:ser>
          <c:idx val="17"/>
          <c:order val="17"/>
          <c:tx>
            <c:v>Alexis Gotfrey</c:v>
          </c:tx>
          <c:spPr>
            <a:solidFill>
              <a:schemeClr val="accent6">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11-03D9-429D-BEB1-503E17807320}"/>
            </c:ext>
          </c:extLst>
        </c:ser>
        <c:ser>
          <c:idx val="18"/>
          <c:order val="18"/>
          <c:tx>
            <c:v>Alic Bagg</c:v>
          </c:tx>
          <c:spPr>
            <a:solidFill>
              <a:schemeClr val="accent1">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12-03D9-429D-BEB1-503E17807320}"/>
            </c:ext>
          </c:extLst>
        </c:ser>
        <c:ser>
          <c:idx val="19"/>
          <c:order val="19"/>
          <c:tx>
            <c:v>Alicea Pudsall</c:v>
          </c:tx>
          <c:spPr>
            <a:solidFill>
              <a:schemeClr val="accent2">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13-03D9-429D-BEB1-503E17807320}"/>
            </c:ext>
          </c:extLst>
        </c:ser>
        <c:ser>
          <c:idx val="20"/>
          <c:order val="20"/>
          <c:tx>
            <c:v>Aloise MacCathay </c:v>
          </c:tx>
          <c:spPr>
            <a:solidFill>
              <a:schemeClr val="accent3">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0</c:v>
              </c:pt>
            </c:numLit>
          </c:val>
          <c:extLst>
            <c:ext xmlns:c16="http://schemas.microsoft.com/office/drawing/2014/chart" uri="{C3380CC4-5D6E-409C-BE32-E72D297353CC}">
              <c16:uniqueId val="{00000014-03D9-429D-BEB1-503E17807320}"/>
            </c:ext>
          </c:extLst>
        </c:ser>
        <c:ser>
          <c:idx val="21"/>
          <c:order val="21"/>
          <c:tx>
            <c:v>Althea  Bronger</c:v>
          </c:tx>
          <c:spPr>
            <a:solidFill>
              <a:schemeClr val="accent4">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15-03D9-429D-BEB1-503E17807320}"/>
            </c:ext>
          </c:extLst>
        </c:ser>
        <c:ser>
          <c:idx val="22"/>
          <c:order val="22"/>
          <c:tx>
            <c:v>Aluin Churly</c:v>
          </c:tx>
          <c:spPr>
            <a:solidFill>
              <a:schemeClr val="accent5">
                <a:lumMod val="8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16-03D9-429D-BEB1-503E17807320}"/>
            </c:ext>
          </c:extLst>
        </c:ser>
        <c:ser>
          <c:idx val="23"/>
          <c:order val="23"/>
          <c:tx>
            <c:v>Alyosha Riquet</c:v>
          </c:tx>
          <c:spPr>
            <a:solidFill>
              <a:schemeClr val="accent6">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17-03D9-429D-BEB1-503E17807320}"/>
            </c:ext>
          </c:extLst>
        </c:ser>
        <c:ser>
          <c:idx val="24"/>
          <c:order val="24"/>
          <c:tx>
            <c:v>Amery Ofer</c:v>
          </c:tx>
          <c:spPr>
            <a:solidFill>
              <a:schemeClr val="accent1">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18-03D9-429D-BEB1-503E17807320}"/>
            </c:ext>
          </c:extLst>
        </c:ser>
        <c:ser>
          <c:idx val="25"/>
          <c:order val="25"/>
          <c:tx>
            <c:v>Anjanette Ferre</c:v>
          </c:tx>
          <c:spPr>
            <a:solidFill>
              <a:schemeClr val="accent2">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1</c:v>
              </c:pt>
            </c:numLit>
          </c:val>
          <c:extLst>
            <c:ext xmlns:c16="http://schemas.microsoft.com/office/drawing/2014/chart" uri="{C3380CC4-5D6E-409C-BE32-E72D297353CC}">
              <c16:uniqueId val="{00000019-03D9-429D-BEB1-503E17807320}"/>
            </c:ext>
          </c:extLst>
        </c:ser>
        <c:ser>
          <c:idx val="26"/>
          <c:order val="26"/>
          <c:tx>
            <c:v>Ansley Gounel</c:v>
          </c:tx>
          <c:spPr>
            <a:solidFill>
              <a:schemeClr val="accent3">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1A-03D9-429D-BEB1-503E17807320}"/>
            </c:ext>
          </c:extLst>
        </c:ser>
        <c:ser>
          <c:idx val="27"/>
          <c:order val="27"/>
          <c:tx>
            <c:v>Antonetta  Coggeshall</c:v>
          </c:tx>
          <c:spPr>
            <a:solidFill>
              <a:schemeClr val="accent4">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1B-03D9-429D-BEB1-503E17807320}"/>
            </c:ext>
          </c:extLst>
        </c:ser>
        <c:ser>
          <c:idx val="28"/>
          <c:order val="28"/>
          <c:tx>
            <c:v>Ardella Dyment</c:v>
          </c:tx>
          <c:spPr>
            <a:solidFill>
              <a:schemeClr val="accent5">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1C-03D9-429D-BEB1-503E17807320}"/>
            </c:ext>
          </c:extLst>
        </c:ser>
        <c:ser>
          <c:idx val="29"/>
          <c:order val="29"/>
          <c:tx>
            <c:v>Audry Yu</c:v>
          </c:tx>
          <c:spPr>
            <a:solidFill>
              <a:schemeClr val="accent6">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1D-03D9-429D-BEB1-503E17807320}"/>
            </c:ext>
          </c:extLst>
        </c:ser>
        <c:ser>
          <c:idx val="30"/>
          <c:order val="30"/>
          <c:tx>
            <c:v>Barbara-anne Kenchington</c:v>
          </c:tx>
          <c:spPr>
            <a:solidFill>
              <a:schemeClr val="accent1">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1E-03D9-429D-BEB1-503E17807320}"/>
            </c:ext>
          </c:extLst>
        </c:ser>
        <c:ser>
          <c:idx val="31"/>
          <c:order val="31"/>
          <c:tx>
            <c:v>Bari Toffano</c:v>
          </c:tx>
          <c:spPr>
            <a:solidFill>
              <a:schemeClr val="accent2">
                <a:lumMod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1F-03D9-429D-BEB1-503E17807320}"/>
            </c:ext>
          </c:extLst>
        </c:ser>
        <c:ser>
          <c:idx val="32"/>
          <c:order val="32"/>
          <c:tx>
            <c:v>Barr Faughny</c:v>
          </c:tx>
          <c:spPr>
            <a:solidFill>
              <a:schemeClr val="accent3">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0-03D9-429D-BEB1-503E17807320}"/>
            </c:ext>
          </c:extLst>
        </c:ser>
        <c:ser>
          <c:idx val="33"/>
          <c:order val="33"/>
          <c:tx>
            <c:v>Bendite  Bloan</c:v>
          </c:tx>
          <c:spPr>
            <a:solidFill>
              <a:schemeClr val="accent4">
                <a:lumMod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21-03D9-429D-BEB1-503E17807320}"/>
            </c:ext>
          </c:extLst>
        </c:ser>
        <c:ser>
          <c:idx val="34"/>
          <c:order val="34"/>
          <c:tx>
            <c:v>Beverie Moffet</c:v>
          </c:tx>
          <c:spPr>
            <a:solidFill>
              <a:schemeClr val="accent5">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2-03D9-429D-BEB1-503E17807320}"/>
            </c:ext>
          </c:extLst>
        </c:ser>
        <c:ser>
          <c:idx val="35"/>
          <c:order val="35"/>
          <c:tx>
            <c:v>Billi Fellgate</c:v>
          </c:tx>
          <c:spPr>
            <a:solidFill>
              <a:schemeClr val="accent6">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3-03D9-429D-BEB1-503E17807320}"/>
            </c:ext>
          </c:extLst>
        </c:ser>
        <c:ser>
          <c:idx val="36"/>
          <c:order val="36"/>
          <c:tx>
            <c:v>Brendan  Edgeller</c:v>
          </c:tx>
          <c:spPr>
            <a:solidFill>
              <a:schemeClr val="accent1">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4-03D9-429D-BEB1-503E17807320}"/>
            </c:ext>
          </c:extLst>
        </c:ser>
        <c:ser>
          <c:idx val="37"/>
          <c:order val="37"/>
          <c:tx>
            <c:v>Brose MacCorkell</c:v>
          </c:tx>
          <c:spPr>
            <a:solidFill>
              <a:schemeClr val="accent2">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5-03D9-429D-BEB1-503E17807320}"/>
            </c:ext>
          </c:extLst>
        </c:ser>
        <c:ser>
          <c:idx val="38"/>
          <c:order val="38"/>
          <c:tx>
            <c:v>Calvin O'Carroll</c:v>
          </c:tx>
          <c:spPr>
            <a:solidFill>
              <a:schemeClr val="accent3">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6-03D9-429D-BEB1-503E17807320}"/>
            </c:ext>
          </c:extLst>
        </c:ser>
        <c:ser>
          <c:idx val="39"/>
          <c:order val="39"/>
          <c:tx>
            <c:v>Camilla Castle</c:v>
          </c:tx>
          <c:spPr>
            <a:solidFill>
              <a:schemeClr val="accent4">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7-03D9-429D-BEB1-503E17807320}"/>
            </c:ext>
          </c:extLst>
        </c:ser>
        <c:ser>
          <c:idx val="40"/>
          <c:order val="40"/>
          <c:tx>
            <c:v>Cara Havers</c:v>
          </c:tx>
          <c:spPr>
            <a:solidFill>
              <a:schemeClr val="accent5">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28-03D9-429D-BEB1-503E17807320}"/>
            </c:ext>
          </c:extLst>
        </c:ser>
        <c:ser>
          <c:idx val="41"/>
          <c:order val="41"/>
          <c:tx>
            <c:v>Caresa Christer</c:v>
          </c:tx>
          <c:spPr>
            <a:solidFill>
              <a:schemeClr val="accent6">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29-03D9-429D-BEB1-503E17807320}"/>
            </c:ext>
          </c:extLst>
        </c:ser>
        <c:ser>
          <c:idx val="42"/>
          <c:order val="42"/>
          <c:tx>
            <c:v>Carlin Demke</c:v>
          </c:tx>
          <c:spPr>
            <a:solidFill>
              <a:schemeClr val="accent1">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2A-03D9-429D-BEB1-503E17807320}"/>
            </c:ext>
          </c:extLst>
        </c:ser>
        <c:ser>
          <c:idx val="43"/>
          <c:order val="43"/>
          <c:tx>
            <c:v>Carolyn Attack </c:v>
          </c:tx>
          <c:spPr>
            <a:solidFill>
              <a:schemeClr val="accent2">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B-03D9-429D-BEB1-503E17807320}"/>
            </c:ext>
          </c:extLst>
        </c:ser>
        <c:ser>
          <c:idx val="44"/>
          <c:order val="44"/>
          <c:tx>
            <c:v>Caron Kolakovic</c:v>
          </c:tx>
          <c:spPr>
            <a:solidFill>
              <a:schemeClr val="accent3">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2C-03D9-429D-BEB1-503E17807320}"/>
            </c:ext>
          </c:extLst>
        </c:ser>
        <c:ser>
          <c:idx val="45"/>
          <c:order val="45"/>
          <c:tx>
            <c:v>Charmane Heistermann</c:v>
          </c:tx>
          <c:spPr>
            <a:solidFill>
              <a:schemeClr val="accent4">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D-03D9-429D-BEB1-503E17807320}"/>
            </c:ext>
          </c:extLst>
        </c:ser>
        <c:ser>
          <c:idx val="46"/>
          <c:order val="46"/>
          <c:tx>
            <c:v>Cletus McGarahan </c:v>
          </c:tx>
          <c:spPr>
            <a:solidFill>
              <a:schemeClr val="accent5">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2E-03D9-429D-BEB1-503E17807320}"/>
            </c:ext>
          </c:extLst>
        </c:ser>
        <c:ser>
          <c:idx val="47"/>
          <c:order val="47"/>
          <c:tx>
            <c:v>Collen Dunbleton</c:v>
          </c:tx>
          <c:spPr>
            <a:solidFill>
              <a:schemeClr val="accent6">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2F-03D9-429D-BEB1-503E17807320}"/>
            </c:ext>
          </c:extLst>
        </c:ser>
        <c:ser>
          <c:idx val="48"/>
          <c:order val="48"/>
          <c:tx>
            <c:v>Collin Jagson</c:v>
          </c:tx>
          <c:spPr>
            <a:solidFill>
              <a:schemeClr val="accent1">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0-03D9-429D-BEB1-503E17807320}"/>
            </c:ext>
          </c:extLst>
        </c:ser>
        <c:ser>
          <c:idx val="49"/>
          <c:order val="49"/>
          <c:tx>
            <c:v>Crawford Scad</c:v>
          </c:tx>
          <c:spPr>
            <a:solidFill>
              <a:schemeClr val="accent2">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1-03D9-429D-BEB1-503E17807320}"/>
            </c:ext>
          </c:extLst>
        </c:ser>
        <c:ser>
          <c:idx val="50"/>
          <c:order val="50"/>
          <c:tx>
            <c:v>Daisie Dahlman</c:v>
          </c:tx>
          <c:spPr>
            <a:solidFill>
              <a:schemeClr val="accent3">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32-03D9-429D-BEB1-503E17807320}"/>
            </c:ext>
          </c:extLst>
        </c:ser>
        <c:ser>
          <c:idx val="51"/>
          <c:order val="51"/>
          <c:tx>
            <c:v>Daisie McNeice</c:v>
          </c:tx>
          <c:spPr>
            <a:solidFill>
              <a:schemeClr val="accent4">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3-03D9-429D-BEB1-503E17807320}"/>
            </c:ext>
          </c:extLst>
        </c:ser>
        <c:ser>
          <c:idx val="52"/>
          <c:order val="52"/>
          <c:tx>
            <c:v>Danica Nayshe</c:v>
          </c:tx>
          <c:spPr>
            <a:solidFill>
              <a:schemeClr val="accent5">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34-03D9-429D-BEB1-503E17807320}"/>
            </c:ext>
          </c:extLst>
        </c:ser>
        <c:ser>
          <c:idx val="53"/>
          <c:order val="53"/>
          <c:tx>
            <c:v>Dare Tully</c:v>
          </c:tx>
          <c:spPr>
            <a:solidFill>
              <a:schemeClr val="accent6">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5-03D9-429D-BEB1-503E17807320}"/>
            </c:ext>
          </c:extLst>
        </c:ser>
        <c:ser>
          <c:idx val="54"/>
          <c:order val="54"/>
          <c:tx>
            <c:v>Dave Lacoste</c:v>
          </c:tx>
          <c:spPr>
            <a:solidFill>
              <a:schemeClr val="accent1"/>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6-03D9-429D-BEB1-503E17807320}"/>
            </c:ext>
          </c:extLst>
        </c:ser>
        <c:ser>
          <c:idx val="55"/>
          <c:order val="55"/>
          <c:tx>
            <c:v>Dean Biggam</c:v>
          </c:tx>
          <c:spPr>
            <a:solidFill>
              <a:schemeClr val="accent2"/>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37-03D9-429D-BEB1-503E17807320}"/>
            </c:ext>
          </c:extLst>
        </c:ser>
        <c:ser>
          <c:idx val="56"/>
          <c:order val="56"/>
          <c:tx>
            <c:v>Debera Gow </c:v>
          </c:tx>
          <c:spPr>
            <a:solidFill>
              <a:schemeClr val="accent3"/>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38-03D9-429D-BEB1-503E17807320}"/>
            </c:ext>
          </c:extLst>
        </c:ser>
        <c:ser>
          <c:idx val="57"/>
          <c:order val="57"/>
          <c:tx>
            <c:v>Dell Molloy</c:v>
          </c:tx>
          <c:spPr>
            <a:solidFill>
              <a:schemeClr val="accent4"/>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9-03D9-429D-BEB1-503E17807320}"/>
            </c:ext>
          </c:extLst>
        </c:ser>
        <c:ser>
          <c:idx val="58"/>
          <c:order val="58"/>
          <c:tx>
            <c:v>Delphine Jewis</c:v>
          </c:tx>
          <c:spPr>
            <a:solidFill>
              <a:schemeClr val="accent5"/>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3A-03D9-429D-BEB1-503E17807320}"/>
            </c:ext>
          </c:extLst>
        </c:ser>
        <c:ser>
          <c:idx val="59"/>
          <c:order val="59"/>
          <c:tx>
            <c:v>Dennison Crosswaite</c:v>
          </c:tx>
          <c:spPr>
            <a:solidFill>
              <a:schemeClr val="accent6"/>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B-03D9-429D-BEB1-503E17807320}"/>
            </c:ext>
          </c:extLst>
        </c:ser>
        <c:ser>
          <c:idx val="60"/>
          <c:order val="60"/>
          <c:tx>
            <c:v>Devinne Tuny</c:v>
          </c:tx>
          <c:spPr>
            <a:solidFill>
              <a:schemeClr val="accent1">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C-03D9-429D-BEB1-503E17807320}"/>
            </c:ext>
          </c:extLst>
        </c:ser>
        <c:ser>
          <c:idx val="61"/>
          <c:order val="61"/>
          <c:tx>
            <c:v>Doe Clubley</c:v>
          </c:tx>
          <c:spPr>
            <a:solidFill>
              <a:schemeClr val="accent2">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3D-03D9-429D-BEB1-503E17807320}"/>
            </c:ext>
          </c:extLst>
        </c:ser>
        <c:ser>
          <c:idx val="62"/>
          <c:order val="62"/>
          <c:tx>
            <c:v>Dulce Colbeck</c:v>
          </c:tx>
          <c:spPr>
            <a:solidFill>
              <a:schemeClr val="accent3">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3E-03D9-429D-BEB1-503E17807320}"/>
            </c:ext>
          </c:extLst>
        </c:ser>
        <c:ser>
          <c:idx val="63"/>
          <c:order val="63"/>
          <c:tx>
            <c:v>Dulsea Folkes</c:v>
          </c:tx>
          <c:spPr>
            <a:solidFill>
              <a:schemeClr val="accent4">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3F-03D9-429D-BEB1-503E17807320}"/>
            </c:ext>
          </c:extLst>
        </c:ser>
        <c:ser>
          <c:idx val="64"/>
          <c:order val="64"/>
          <c:tx>
            <c:v>Easter Pyke</c:v>
          </c:tx>
          <c:spPr>
            <a:solidFill>
              <a:schemeClr val="accent5">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40-03D9-429D-BEB1-503E17807320}"/>
            </c:ext>
          </c:extLst>
        </c:ser>
        <c:ser>
          <c:idx val="65"/>
          <c:order val="65"/>
          <c:tx>
            <c:v>Edd  MacKnockiter</c:v>
          </c:tx>
          <c:spPr>
            <a:solidFill>
              <a:schemeClr val="accent6">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1-03D9-429D-BEB1-503E17807320}"/>
            </c:ext>
          </c:extLst>
        </c:ser>
        <c:ser>
          <c:idx val="66"/>
          <c:order val="66"/>
          <c:tx>
            <c:v>Edi  Hofton</c:v>
          </c:tx>
          <c:spPr>
            <a:solidFill>
              <a:schemeClr val="accent1">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2-03D9-429D-BEB1-503E17807320}"/>
            </c:ext>
          </c:extLst>
        </c:ser>
        <c:ser>
          <c:idx val="67"/>
          <c:order val="67"/>
          <c:tx>
            <c:v>Egor Minto</c:v>
          </c:tx>
          <c:spPr>
            <a:solidFill>
              <a:schemeClr val="accent2">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1</c:v>
              </c:pt>
            </c:numLit>
          </c:val>
          <c:extLst>
            <c:ext xmlns:c16="http://schemas.microsoft.com/office/drawing/2014/chart" uri="{C3380CC4-5D6E-409C-BE32-E72D297353CC}">
              <c16:uniqueId val="{00000043-03D9-429D-BEB1-503E17807320}"/>
            </c:ext>
          </c:extLst>
        </c:ser>
        <c:ser>
          <c:idx val="68"/>
          <c:order val="68"/>
          <c:tx>
            <c:v>Eilis Pavlasek</c:v>
          </c:tx>
          <c:spPr>
            <a:solidFill>
              <a:schemeClr val="accent3">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4-03D9-429D-BEB1-503E17807320}"/>
            </c:ext>
          </c:extLst>
        </c:ser>
        <c:ser>
          <c:idx val="69"/>
          <c:order val="69"/>
          <c:tx>
            <c:v>Eleonore Airdrie</c:v>
          </c:tx>
          <c:spPr>
            <a:solidFill>
              <a:schemeClr val="accent4">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45-03D9-429D-BEB1-503E17807320}"/>
            </c:ext>
          </c:extLst>
        </c:ser>
        <c:ser>
          <c:idx val="70"/>
          <c:order val="70"/>
          <c:tx>
            <c:v>Enoch Dowrey</c:v>
          </c:tx>
          <c:spPr>
            <a:solidFill>
              <a:schemeClr val="accent5">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6-03D9-429D-BEB1-503E17807320}"/>
            </c:ext>
          </c:extLst>
        </c:ser>
        <c:ser>
          <c:idx val="71"/>
          <c:order val="71"/>
          <c:tx>
            <c:v>Estell Kingsland</c:v>
          </c:tx>
          <c:spPr>
            <a:solidFill>
              <a:schemeClr val="accent6">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7-03D9-429D-BEB1-503E17807320}"/>
            </c:ext>
          </c:extLst>
        </c:ser>
        <c:ser>
          <c:idx val="72"/>
          <c:order val="72"/>
          <c:tx>
            <c:v>Evangelina Lergan</c:v>
          </c:tx>
          <c:spPr>
            <a:solidFill>
              <a:schemeClr val="accent1">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8-03D9-429D-BEB1-503E17807320}"/>
            </c:ext>
          </c:extLst>
        </c:ser>
        <c:ser>
          <c:idx val="73"/>
          <c:order val="73"/>
          <c:tx>
            <c:v>Evanne  Sheryn</c:v>
          </c:tx>
          <c:spPr>
            <a:solidFill>
              <a:schemeClr val="accent2">
                <a:lumMod val="8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49-03D9-429D-BEB1-503E17807320}"/>
            </c:ext>
          </c:extLst>
        </c:ser>
        <c:ser>
          <c:idx val="74"/>
          <c:order val="74"/>
          <c:tx>
            <c:v>Ewart Hovel</c:v>
          </c:tx>
          <c:spPr>
            <a:solidFill>
              <a:schemeClr val="accent3">
                <a:lumMod val="8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4A-03D9-429D-BEB1-503E17807320}"/>
            </c:ext>
          </c:extLst>
        </c:ser>
        <c:ser>
          <c:idx val="75"/>
          <c:order val="75"/>
          <c:tx>
            <c:v>Fanchon Furney</c:v>
          </c:tx>
          <c:spPr>
            <a:solidFill>
              <a:schemeClr val="accent4">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B-03D9-429D-BEB1-503E17807320}"/>
            </c:ext>
          </c:extLst>
        </c:ser>
        <c:ser>
          <c:idx val="76"/>
          <c:order val="76"/>
          <c:tx>
            <c:v>Faun Rickeard</c:v>
          </c:tx>
          <c:spPr>
            <a:solidFill>
              <a:schemeClr val="accent5">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C-03D9-429D-BEB1-503E17807320}"/>
            </c:ext>
          </c:extLst>
        </c:ser>
        <c:ser>
          <c:idx val="77"/>
          <c:order val="77"/>
          <c:tx>
            <c:v>Felice McMurty</c:v>
          </c:tx>
          <c:spPr>
            <a:solidFill>
              <a:schemeClr val="accent6">
                <a:lumMod val="80000"/>
              </a:schemeClr>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4D-03D9-429D-BEB1-503E17807320}"/>
            </c:ext>
          </c:extLst>
        </c:ser>
        <c:ser>
          <c:idx val="78"/>
          <c:order val="78"/>
          <c:tx>
            <c:v>Floyd  Cowgill</c:v>
          </c:tx>
          <c:spPr>
            <a:solidFill>
              <a:schemeClr val="accent1">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E-03D9-429D-BEB1-503E17807320}"/>
            </c:ext>
          </c:extLst>
        </c:ser>
        <c:ser>
          <c:idx val="79"/>
          <c:order val="79"/>
          <c:tx>
            <c:v>Frasier Straw</c:v>
          </c:tx>
          <c:spPr>
            <a:solidFill>
              <a:schemeClr val="accent2">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4F-03D9-429D-BEB1-503E17807320}"/>
            </c:ext>
          </c:extLst>
        </c:ser>
        <c:ser>
          <c:idx val="80"/>
          <c:order val="80"/>
          <c:tx>
            <c:v>Freddy Linford</c:v>
          </c:tx>
          <c:spPr>
            <a:solidFill>
              <a:schemeClr val="accent3">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0-03D9-429D-BEB1-503E17807320}"/>
            </c:ext>
          </c:extLst>
        </c:ser>
        <c:ser>
          <c:idx val="81"/>
          <c:order val="81"/>
          <c:tx>
            <c:v>Genevra Friday</c:v>
          </c:tx>
          <c:spPr>
            <a:solidFill>
              <a:schemeClr val="accent4">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1-03D9-429D-BEB1-503E17807320}"/>
            </c:ext>
          </c:extLst>
        </c:ser>
        <c:ser>
          <c:idx val="82"/>
          <c:order val="82"/>
          <c:tx>
            <c:v>Giffer Berlin</c:v>
          </c:tx>
          <c:spPr>
            <a:solidFill>
              <a:schemeClr val="accent5">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2-03D9-429D-BEB1-503E17807320}"/>
            </c:ext>
          </c:extLst>
        </c:ser>
        <c:ser>
          <c:idx val="83"/>
          <c:order val="83"/>
          <c:tx>
            <c:v>Gilda Richen</c:v>
          </c:tx>
          <c:spPr>
            <a:solidFill>
              <a:schemeClr val="accent6">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3-03D9-429D-BEB1-503E17807320}"/>
            </c:ext>
          </c:extLst>
        </c:ser>
        <c:ser>
          <c:idx val="84"/>
          <c:order val="84"/>
          <c:tx>
            <c:v>Gilles Jaquet</c:v>
          </c:tx>
          <c:spPr>
            <a:solidFill>
              <a:schemeClr val="accent1">
                <a:lumMod val="50000"/>
              </a:schemeClr>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54-03D9-429D-BEB1-503E17807320}"/>
            </c:ext>
          </c:extLst>
        </c:ser>
        <c:ser>
          <c:idx val="85"/>
          <c:order val="85"/>
          <c:tx>
            <c:v>Ginger  Myott</c:v>
          </c:tx>
          <c:spPr>
            <a:solidFill>
              <a:schemeClr val="accent2">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5-03D9-429D-BEB1-503E17807320}"/>
            </c:ext>
          </c:extLst>
        </c:ser>
        <c:ser>
          <c:idx val="86"/>
          <c:order val="86"/>
          <c:tx>
            <c:v>Giselbert Newlands</c:v>
          </c:tx>
          <c:spPr>
            <a:solidFill>
              <a:schemeClr val="accent3">
                <a:lumMod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56-03D9-429D-BEB1-503E17807320}"/>
            </c:ext>
          </c:extLst>
        </c:ser>
        <c:ser>
          <c:idx val="87"/>
          <c:order val="87"/>
          <c:tx>
            <c:v>Gradey Litton</c:v>
          </c:tx>
          <c:spPr>
            <a:solidFill>
              <a:schemeClr val="accent4">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7-03D9-429D-BEB1-503E17807320}"/>
            </c:ext>
          </c:extLst>
        </c:ser>
        <c:ser>
          <c:idx val="88"/>
          <c:order val="88"/>
          <c:tx>
            <c:v>Grady Rochelle</c:v>
          </c:tx>
          <c:spPr>
            <a:solidFill>
              <a:schemeClr val="accent5">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8-03D9-429D-BEB1-503E17807320}"/>
            </c:ext>
          </c:extLst>
        </c:ser>
        <c:ser>
          <c:idx val="89"/>
          <c:order val="89"/>
          <c:tx>
            <c:v>Granny Spencelayh</c:v>
          </c:tx>
          <c:spPr>
            <a:solidFill>
              <a:schemeClr val="accent6">
                <a:lumMod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59-03D9-429D-BEB1-503E17807320}"/>
            </c:ext>
          </c:extLst>
        </c:ser>
        <c:ser>
          <c:idx val="90"/>
          <c:order val="90"/>
          <c:tx>
            <c:v>Grazia Bunkle</c:v>
          </c:tx>
          <c:spPr>
            <a:solidFill>
              <a:schemeClr val="accent1">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0</c:v>
              </c:pt>
            </c:numLit>
          </c:val>
          <c:extLst>
            <c:ext xmlns:c16="http://schemas.microsoft.com/office/drawing/2014/chart" uri="{C3380CC4-5D6E-409C-BE32-E72D297353CC}">
              <c16:uniqueId val="{0000005A-03D9-429D-BEB1-503E17807320}"/>
            </c:ext>
          </c:extLst>
        </c:ser>
        <c:ser>
          <c:idx val="91"/>
          <c:order val="91"/>
          <c:tx>
            <c:v>Hinda Label </c:v>
          </c:tx>
          <c:spPr>
            <a:solidFill>
              <a:schemeClr val="accent2">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B-03D9-429D-BEB1-503E17807320}"/>
            </c:ext>
          </c:extLst>
        </c:ser>
        <c:ser>
          <c:idx val="92"/>
          <c:order val="92"/>
          <c:tx>
            <c:v>Hogan Iles</c:v>
          </c:tx>
          <c:spPr>
            <a:solidFill>
              <a:schemeClr val="accent3">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C-03D9-429D-BEB1-503E17807320}"/>
            </c:ext>
          </c:extLst>
        </c:ser>
        <c:ser>
          <c:idx val="93"/>
          <c:order val="93"/>
          <c:tx>
            <c:v>Iain Wiburn</c:v>
          </c:tx>
          <c:spPr>
            <a:solidFill>
              <a:schemeClr val="accent4">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5D-03D9-429D-BEB1-503E17807320}"/>
            </c:ext>
          </c:extLst>
        </c:ser>
        <c:ser>
          <c:idx val="94"/>
          <c:order val="94"/>
          <c:tx>
            <c:v>Ignacius Losel</c:v>
          </c:tx>
          <c:spPr>
            <a:solidFill>
              <a:schemeClr val="accent5">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5E-03D9-429D-BEB1-503E17807320}"/>
            </c:ext>
          </c:extLst>
        </c:ser>
        <c:ser>
          <c:idx val="95"/>
          <c:order val="95"/>
          <c:tx>
            <c:v>Inge Creer</c:v>
          </c:tx>
          <c:spPr>
            <a:solidFill>
              <a:schemeClr val="accent6">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5F-03D9-429D-BEB1-503E17807320}"/>
            </c:ext>
          </c:extLst>
        </c:ser>
        <c:ser>
          <c:idx val="96"/>
          <c:order val="96"/>
          <c:tx>
            <c:v>Inger Andriveaux</c:v>
          </c:tx>
          <c:spPr>
            <a:solidFill>
              <a:schemeClr val="accent1">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1</c:v>
              </c:pt>
            </c:numLit>
          </c:val>
          <c:extLst>
            <c:ext xmlns:c16="http://schemas.microsoft.com/office/drawing/2014/chart" uri="{C3380CC4-5D6E-409C-BE32-E72D297353CC}">
              <c16:uniqueId val="{00000060-03D9-429D-BEB1-503E17807320}"/>
            </c:ext>
          </c:extLst>
        </c:ser>
        <c:ser>
          <c:idx val="97"/>
          <c:order val="97"/>
          <c:tx>
            <c:v>Inger Chapelhow</c:v>
          </c:tx>
          <c:spPr>
            <a:solidFill>
              <a:schemeClr val="accent2">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1-03D9-429D-BEB1-503E17807320}"/>
            </c:ext>
          </c:extLst>
        </c:ser>
        <c:ser>
          <c:idx val="98"/>
          <c:order val="98"/>
          <c:tx>
            <c:v>Iris  Wagg</c:v>
          </c:tx>
          <c:spPr>
            <a:solidFill>
              <a:schemeClr val="accent3">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2-03D9-429D-BEB1-503E17807320}"/>
            </c:ext>
          </c:extLst>
        </c:ser>
        <c:ser>
          <c:idx val="99"/>
          <c:order val="99"/>
          <c:tx>
            <c:v>Isaak Rawne</c:v>
          </c:tx>
          <c:spPr>
            <a:solidFill>
              <a:schemeClr val="accent4">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63-03D9-429D-BEB1-503E17807320}"/>
            </c:ext>
          </c:extLst>
        </c:ser>
        <c:ser>
          <c:idx val="100"/>
          <c:order val="100"/>
          <c:tx>
            <c:v>Janina Wolverson</c:v>
          </c:tx>
          <c:spPr>
            <a:solidFill>
              <a:schemeClr val="accent5">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4-03D9-429D-BEB1-503E17807320}"/>
            </c:ext>
          </c:extLst>
        </c:ser>
        <c:ser>
          <c:idx val="101"/>
          <c:order val="101"/>
          <c:tx>
            <c:v>Jessica Callcott</c:v>
          </c:tx>
          <c:spPr>
            <a:solidFill>
              <a:schemeClr val="accent6">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5-03D9-429D-BEB1-503E17807320}"/>
            </c:ext>
          </c:extLst>
        </c:ser>
        <c:ser>
          <c:idx val="102"/>
          <c:order val="102"/>
          <c:tx>
            <c:v>Jo-anne Gobeau</c:v>
          </c:tx>
          <c:spPr>
            <a:solidFill>
              <a:schemeClr val="accent1">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2</c:v>
              </c:pt>
              <c:pt idx="1">
                <c:v>0</c:v>
              </c:pt>
              <c:pt idx="2">
                <c:v>0</c:v>
              </c:pt>
            </c:numLit>
          </c:val>
          <c:extLst>
            <c:ext xmlns:c16="http://schemas.microsoft.com/office/drawing/2014/chart" uri="{C3380CC4-5D6E-409C-BE32-E72D297353CC}">
              <c16:uniqueId val="{00000066-03D9-429D-BEB1-503E17807320}"/>
            </c:ext>
          </c:extLst>
        </c:ser>
        <c:ser>
          <c:idx val="103"/>
          <c:order val="103"/>
          <c:tx>
            <c:v>Julietta Culross</c:v>
          </c:tx>
          <c:spPr>
            <a:solidFill>
              <a:schemeClr val="accent2">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7-03D9-429D-BEB1-503E17807320}"/>
            </c:ext>
          </c:extLst>
        </c:ser>
        <c:ser>
          <c:idx val="104"/>
          <c:order val="104"/>
          <c:tx>
            <c:v>Karyn Creeghan</c:v>
          </c:tx>
          <c:spPr>
            <a:solidFill>
              <a:schemeClr val="accent3">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68-03D9-429D-BEB1-503E17807320}"/>
            </c:ext>
          </c:extLst>
        </c:ser>
        <c:ser>
          <c:idx val="105"/>
          <c:order val="105"/>
          <c:tx>
            <c:v>Katya Hundy</c:v>
          </c:tx>
          <c:spPr>
            <a:solidFill>
              <a:schemeClr val="accent4">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69-03D9-429D-BEB1-503E17807320}"/>
            </c:ext>
          </c:extLst>
        </c:ser>
        <c:ser>
          <c:idx val="106"/>
          <c:order val="106"/>
          <c:tx>
            <c:v>Kellsie Waby</c:v>
          </c:tx>
          <c:spPr>
            <a:solidFill>
              <a:schemeClr val="accent5">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6A-03D9-429D-BEB1-503E17807320}"/>
            </c:ext>
          </c:extLst>
        </c:ser>
        <c:ser>
          <c:idx val="107"/>
          <c:order val="107"/>
          <c:tx>
            <c:v>Layton Crayden</c:v>
          </c:tx>
          <c:spPr>
            <a:solidFill>
              <a:schemeClr val="accent6">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6B-03D9-429D-BEB1-503E17807320}"/>
            </c:ext>
          </c:extLst>
        </c:ser>
        <c:ser>
          <c:idx val="108"/>
          <c:order val="108"/>
          <c:tx>
            <c:v>Lea Chaplin</c:v>
          </c:tx>
          <c:spPr>
            <a:solidFill>
              <a:schemeClr val="accent1"/>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C-03D9-429D-BEB1-503E17807320}"/>
            </c:ext>
          </c:extLst>
        </c:ser>
        <c:ser>
          <c:idx val="109"/>
          <c:order val="109"/>
          <c:tx>
            <c:v>Leonidas Cavaney</c:v>
          </c:tx>
          <c:spPr>
            <a:solidFill>
              <a:schemeClr val="accent2"/>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6D-03D9-429D-BEB1-503E17807320}"/>
            </c:ext>
          </c:extLst>
        </c:ser>
        <c:ser>
          <c:idx val="110"/>
          <c:order val="110"/>
          <c:tx>
            <c:v>Letisha Carrett</c:v>
          </c:tx>
          <c:spPr>
            <a:solidFill>
              <a:schemeClr val="accent3"/>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E-03D9-429D-BEB1-503E17807320}"/>
            </c:ext>
          </c:extLst>
        </c:ser>
        <c:ser>
          <c:idx val="111"/>
          <c:order val="111"/>
          <c:tx>
            <c:v>Lezlie Philcott</c:v>
          </c:tx>
          <c:spPr>
            <a:solidFill>
              <a:schemeClr val="accent4"/>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6F-03D9-429D-BEB1-503E17807320}"/>
            </c:ext>
          </c:extLst>
        </c:ser>
        <c:ser>
          <c:idx val="112"/>
          <c:order val="112"/>
          <c:tx>
            <c:v>Lincoln Cord</c:v>
          </c:tx>
          <c:spPr>
            <a:solidFill>
              <a:schemeClr val="accent5"/>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0-03D9-429D-BEB1-503E17807320}"/>
            </c:ext>
          </c:extLst>
        </c:ser>
        <c:ser>
          <c:idx val="113"/>
          <c:order val="113"/>
          <c:tx>
            <c:v>Lindy Guillet</c:v>
          </c:tx>
          <c:spPr>
            <a:solidFill>
              <a:schemeClr val="accent6"/>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71-03D9-429D-BEB1-503E17807320}"/>
            </c:ext>
          </c:extLst>
        </c:ser>
        <c:ser>
          <c:idx val="114"/>
          <c:order val="114"/>
          <c:tx>
            <c:v>Lion  Adcock</c:v>
          </c:tx>
          <c:spPr>
            <a:solidFill>
              <a:schemeClr val="accent1">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2-03D9-429D-BEB1-503E17807320}"/>
            </c:ext>
          </c:extLst>
        </c:ser>
        <c:ser>
          <c:idx val="115"/>
          <c:order val="115"/>
          <c:tx>
            <c:v>Lissy McCoy</c:v>
          </c:tx>
          <c:spPr>
            <a:solidFill>
              <a:schemeClr val="accent2">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3-03D9-429D-BEB1-503E17807320}"/>
            </c:ext>
          </c:extLst>
        </c:ser>
        <c:ser>
          <c:idx val="116"/>
          <c:order val="116"/>
          <c:tx>
            <c:v>Lizzie Mullally</c:v>
          </c:tx>
          <c:spPr>
            <a:solidFill>
              <a:schemeClr val="accent3">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74-03D9-429D-BEB1-503E17807320}"/>
            </c:ext>
          </c:extLst>
        </c:ser>
        <c:ser>
          <c:idx val="117"/>
          <c:order val="117"/>
          <c:tx>
            <c:v>Mabel Orrow</c:v>
          </c:tx>
          <c:spPr>
            <a:solidFill>
              <a:schemeClr val="accent4">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75-03D9-429D-BEB1-503E17807320}"/>
            </c:ext>
          </c:extLst>
        </c:ser>
        <c:ser>
          <c:idx val="118"/>
          <c:order val="118"/>
          <c:tx>
            <c:v>Mackenzie Hannis</c:v>
          </c:tx>
          <c:spPr>
            <a:solidFill>
              <a:schemeClr val="accent5">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6-03D9-429D-BEB1-503E17807320}"/>
            </c:ext>
          </c:extLst>
        </c:ser>
        <c:ser>
          <c:idx val="119"/>
          <c:order val="119"/>
          <c:tx>
            <c:v>Magnum Locksley</c:v>
          </c:tx>
          <c:spPr>
            <a:solidFill>
              <a:schemeClr val="accent6">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7-03D9-429D-BEB1-503E17807320}"/>
            </c:ext>
          </c:extLst>
        </c:ser>
        <c:ser>
          <c:idx val="120"/>
          <c:order val="120"/>
          <c:tx>
            <c:v>Maible Azemar</c:v>
          </c:tx>
          <c:spPr>
            <a:solidFill>
              <a:schemeClr val="accent1">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0</c:v>
              </c:pt>
            </c:numLit>
          </c:val>
          <c:extLst>
            <c:ext xmlns:c16="http://schemas.microsoft.com/office/drawing/2014/chart" uri="{C3380CC4-5D6E-409C-BE32-E72D297353CC}">
              <c16:uniqueId val="{00000078-03D9-429D-BEB1-503E17807320}"/>
            </c:ext>
          </c:extLst>
        </c:ser>
        <c:ser>
          <c:idx val="121"/>
          <c:order val="121"/>
          <c:tx>
            <c:v>Malory Biles</c:v>
          </c:tx>
          <c:spPr>
            <a:solidFill>
              <a:schemeClr val="accent2">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9-03D9-429D-BEB1-503E17807320}"/>
            </c:ext>
          </c:extLst>
        </c:ser>
        <c:ser>
          <c:idx val="122"/>
          <c:order val="122"/>
          <c:tx>
            <c:v>Marissa Infante</c:v>
          </c:tx>
          <c:spPr>
            <a:solidFill>
              <a:schemeClr val="accent3">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1</c:v>
              </c:pt>
            </c:numLit>
          </c:val>
          <c:extLst>
            <c:ext xmlns:c16="http://schemas.microsoft.com/office/drawing/2014/chart" uri="{C3380CC4-5D6E-409C-BE32-E72D297353CC}">
              <c16:uniqueId val="{0000007A-03D9-429D-BEB1-503E17807320}"/>
            </c:ext>
          </c:extLst>
        </c:ser>
        <c:ser>
          <c:idx val="123"/>
          <c:order val="123"/>
          <c:tx>
            <c:v>Maritsa Marusic</c:v>
          </c:tx>
          <c:spPr>
            <a:solidFill>
              <a:schemeClr val="accent4">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7B-03D9-429D-BEB1-503E17807320}"/>
            </c:ext>
          </c:extLst>
        </c:ser>
        <c:ser>
          <c:idx val="124"/>
          <c:order val="124"/>
          <c:tx>
            <c:v>Marline Wahncke</c:v>
          </c:tx>
          <c:spPr>
            <a:solidFill>
              <a:schemeClr val="accent5">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7C-03D9-429D-BEB1-503E17807320}"/>
            </c:ext>
          </c:extLst>
        </c:ser>
        <c:ser>
          <c:idx val="125"/>
          <c:order val="125"/>
          <c:tx>
            <c:v>Marquita Liquorish</c:v>
          </c:tx>
          <c:spPr>
            <a:solidFill>
              <a:schemeClr val="accent6">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D-03D9-429D-BEB1-503E17807320}"/>
            </c:ext>
          </c:extLst>
        </c:ser>
        <c:ser>
          <c:idx val="126"/>
          <c:order val="126"/>
          <c:tx>
            <c:v>Matias Cormack </c:v>
          </c:tx>
          <c:spPr>
            <a:solidFill>
              <a:schemeClr val="accent1">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7E-03D9-429D-BEB1-503E17807320}"/>
            </c:ext>
          </c:extLst>
        </c:ser>
        <c:ser>
          <c:idx val="127"/>
          <c:order val="127"/>
          <c:tx>
            <c:v>Melisa Knott</c:v>
          </c:tx>
          <c:spPr>
            <a:solidFill>
              <a:schemeClr val="accent2">
                <a:lumMod val="8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7F-03D9-429D-BEB1-503E17807320}"/>
            </c:ext>
          </c:extLst>
        </c:ser>
        <c:ser>
          <c:idx val="128"/>
          <c:order val="128"/>
          <c:tx>
            <c:v>Michale Rolf</c:v>
          </c:tx>
          <c:spPr>
            <a:solidFill>
              <a:schemeClr val="accent3">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80-03D9-429D-BEB1-503E17807320}"/>
            </c:ext>
          </c:extLst>
        </c:ser>
        <c:ser>
          <c:idx val="129"/>
          <c:order val="129"/>
          <c:tx>
            <c:v>Mick Spraberry</c:v>
          </c:tx>
          <c:spPr>
            <a:solidFill>
              <a:schemeClr val="accent4">
                <a:lumMod val="8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1-03D9-429D-BEB1-503E17807320}"/>
            </c:ext>
          </c:extLst>
        </c:ser>
        <c:ser>
          <c:idx val="130"/>
          <c:order val="130"/>
          <c:tx>
            <c:v>Mickie Dagwell</c:v>
          </c:tx>
          <c:spPr>
            <a:solidFill>
              <a:schemeClr val="accent5">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2-03D9-429D-BEB1-503E17807320}"/>
            </c:ext>
          </c:extLst>
        </c:ser>
        <c:ser>
          <c:idx val="131"/>
          <c:order val="131"/>
          <c:tx>
            <c:v>Minerva Ricardot</c:v>
          </c:tx>
          <c:spPr>
            <a:solidFill>
              <a:schemeClr val="accent6">
                <a:lumMod val="8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3-03D9-429D-BEB1-503E17807320}"/>
            </c:ext>
          </c:extLst>
        </c:ser>
        <c:ser>
          <c:idx val="132"/>
          <c:order val="132"/>
          <c:tx>
            <c:v>Mollie  Hanway</c:v>
          </c:tx>
          <c:spPr>
            <a:solidFill>
              <a:schemeClr val="accent1">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4-03D9-429D-BEB1-503E17807320}"/>
            </c:ext>
          </c:extLst>
        </c:ser>
        <c:ser>
          <c:idx val="133"/>
          <c:order val="133"/>
          <c:tx>
            <c:v>Myrle Prandoni</c:v>
          </c:tx>
          <c:spPr>
            <a:solidFill>
              <a:schemeClr val="accent2">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5-03D9-429D-BEB1-503E17807320}"/>
            </c:ext>
          </c:extLst>
        </c:ser>
        <c:ser>
          <c:idx val="134"/>
          <c:order val="134"/>
          <c:tx>
            <c:v>Nananne Gehringer</c:v>
          </c:tx>
          <c:spPr>
            <a:solidFill>
              <a:schemeClr val="accent3">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1</c:v>
              </c:pt>
            </c:numLit>
          </c:val>
          <c:extLst>
            <c:ext xmlns:c16="http://schemas.microsoft.com/office/drawing/2014/chart" uri="{C3380CC4-5D6E-409C-BE32-E72D297353CC}">
              <c16:uniqueId val="{00000086-03D9-429D-BEB1-503E17807320}"/>
            </c:ext>
          </c:extLst>
        </c:ser>
        <c:ser>
          <c:idx val="135"/>
          <c:order val="135"/>
          <c:tx>
            <c:v>Natalee Craiker</c:v>
          </c:tx>
          <c:spPr>
            <a:solidFill>
              <a:schemeClr val="accent4">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7-03D9-429D-BEB1-503E17807320}"/>
            </c:ext>
          </c:extLst>
        </c:ser>
        <c:ser>
          <c:idx val="136"/>
          <c:order val="136"/>
          <c:tx>
            <c:v>Nickolai  Artin</c:v>
          </c:tx>
          <c:spPr>
            <a:solidFill>
              <a:schemeClr val="accent5">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8-03D9-429D-BEB1-503E17807320}"/>
            </c:ext>
          </c:extLst>
        </c:ser>
        <c:ser>
          <c:idx val="137"/>
          <c:order val="137"/>
          <c:tx>
            <c:v>Niko MacGille</c:v>
          </c:tx>
          <c:spPr>
            <a:solidFill>
              <a:schemeClr val="accent6">
                <a:lumMod val="60000"/>
                <a:lumOff val="4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9-03D9-429D-BEB1-503E17807320}"/>
            </c:ext>
          </c:extLst>
        </c:ser>
        <c:ser>
          <c:idx val="138"/>
          <c:order val="138"/>
          <c:tx>
            <c:v>North Bertomeu</c:v>
          </c:tx>
          <c:spPr>
            <a:solidFill>
              <a:schemeClr val="accent1">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A-03D9-429D-BEB1-503E17807320}"/>
            </c:ext>
          </c:extLst>
        </c:ser>
        <c:ser>
          <c:idx val="139"/>
          <c:order val="139"/>
          <c:tx>
            <c:v>Northrop Reid</c:v>
          </c:tx>
          <c:spPr>
            <a:solidFill>
              <a:schemeClr val="accent2">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B-03D9-429D-BEB1-503E17807320}"/>
            </c:ext>
          </c:extLst>
        </c:ser>
        <c:ser>
          <c:idx val="140"/>
          <c:order val="140"/>
          <c:tx>
            <c:v>Novelia Pyffe</c:v>
          </c:tx>
          <c:spPr>
            <a:solidFill>
              <a:schemeClr val="accent3">
                <a:lumMod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C-03D9-429D-BEB1-503E17807320}"/>
            </c:ext>
          </c:extLst>
        </c:ser>
        <c:ser>
          <c:idx val="141"/>
          <c:order val="141"/>
          <c:tx>
            <c:v>Oby Sorrel</c:v>
          </c:tx>
          <c:spPr>
            <a:solidFill>
              <a:schemeClr val="accent4">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D-03D9-429D-BEB1-503E17807320}"/>
            </c:ext>
          </c:extLst>
        </c:ser>
        <c:ser>
          <c:idx val="142"/>
          <c:order val="142"/>
          <c:tx>
            <c:v>Oona Donan</c:v>
          </c:tx>
          <c:spPr>
            <a:solidFill>
              <a:schemeClr val="accent5">
                <a:lumMod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8E-03D9-429D-BEB1-503E17807320}"/>
            </c:ext>
          </c:extLst>
        </c:ser>
        <c:ser>
          <c:idx val="143"/>
          <c:order val="143"/>
          <c:tx>
            <c:v>Orlando Gorstidge </c:v>
          </c:tx>
          <c:spPr>
            <a:solidFill>
              <a:schemeClr val="accent6">
                <a:lumMod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8F-03D9-429D-BEB1-503E17807320}"/>
            </c:ext>
          </c:extLst>
        </c:ser>
        <c:ser>
          <c:idx val="144"/>
          <c:order val="144"/>
          <c:tx>
            <c:v>Pearla  Beteriss</c:v>
          </c:tx>
          <c:spPr>
            <a:solidFill>
              <a:schemeClr val="accent1">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0-03D9-429D-BEB1-503E17807320}"/>
            </c:ext>
          </c:extLst>
        </c:ser>
        <c:ser>
          <c:idx val="145"/>
          <c:order val="145"/>
          <c:tx>
            <c:v>Rafaelita Blaksland </c:v>
          </c:tx>
          <c:spPr>
            <a:solidFill>
              <a:schemeClr val="accent2">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1-03D9-429D-BEB1-503E17807320}"/>
            </c:ext>
          </c:extLst>
        </c:ser>
        <c:ser>
          <c:idx val="146"/>
          <c:order val="146"/>
          <c:tx>
            <c:v>Renaldo Thomassin</c:v>
          </c:tx>
          <c:spPr>
            <a:solidFill>
              <a:schemeClr val="accent3">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92-03D9-429D-BEB1-503E17807320}"/>
            </c:ext>
          </c:extLst>
        </c:ser>
        <c:ser>
          <c:idx val="147"/>
          <c:order val="147"/>
          <c:tx>
            <c:v>Revkah Antonacci</c:v>
          </c:tx>
          <c:spPr>
            <a:solidFill>
              <a:schemeClr val="accent4">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3-03D9-429D-BEB1-503E17807320}"/>
            </c:ext>
          </c:extLst>
        </c:ser>
        <c:ser>
          <c:idx val="148"/>
          <c:order val="148"/>
          <c:tx>
            <c:v>Rhiamon Mollison</c:v>
          </c:tx>
          <c:spPr>
            <a:solidFill>
              <a:schemeClr val="accent5">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4-03D9-429D-BEB1-503E17807320}"/>
            </c:ext>
          </c:extLst>
        </c:ser>
        <c:ser>
          <c:idx val="149"/>
          <c:order val="149"/>
          <c:tx>
            <c:v>Riccardo Hagan</c:v>
          </c:tx>
          <c:spPr>
            <a:solidFill>
              <a:schemeClr val="accent6">
                <a:lumMod val="70000"/>
                <a:lumOff val="3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5-03D9-429D-BEB1-503E17807320}"/>
            </c:ext>
          </c:extLst>
        </c:ser>
        <c:ser>
          <c:idx val="150"/>
          <c:order val="150"/>
          <c:tx>
            <c:v>Richy Gray</c:v>
          </c:tx>
          <c:spPr>
            <a:solidFill>
              <a:schemeClr val="accent1">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6-03D9-429D-BEB1-503E17807320}"/>
            </c:ext>
          </c:extLst>
        </c:ser>
        <c:ser>
          <c:idx val="151"/>
          <c:order val="151"/>
          <c:tx>
            <c:v>Robinia Scholling</c:v>
          </c:tx>
          <c:spPr>
            <a:solidFill>
              <a:schemeClr val="accent2">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7-03D9-429D-BEB1-503E17807320}"/>
            </c:ext>
          </c:extLst>
        </c:ser>
        <c:ser>
          <c:idx val="152"/>
          <c:order val="152"/>
          <c:tx>
            <c:v>Seward Kubera</c:v>
          </c:tx>
          <c:spPr>
            <a:solidFill>
              <a:schemeClr val="accent3">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8-03D9-429D-BEB1-503E17807320}"/>
            </c:ext>
          </c:extLst>
        </c:ser>
        <c:ser>
          <c:idx val="153"/>
          <c:order val="153"/>
          <c:tx>
            <c:v>Shantee  D'Antonio</c:v>
          </c:tx>
          <c:spPr>
            <a:solidFill>
              <a:schemeClr val="accent4">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0</c:v>
              </c:pt>
            </c:numLit>
          </c:val>
          <c:extLst>
            <c:ext xmlns:c16="http://schemas.microsoft.com/office/drawing/2014/chart" uri="{C3380CC4-5D6E-409C-BE32-E72D297353CC}">
              <c16:uniqueId val="{00000099-03D9-429D-BEB1-503E17807320}"/>
            </c:ext>
          </c:extLst>
        </c:ser>
        <c:ser>
          <c:idx val="154"/>
          <c:order val="154"/>
          <c:tx>
            <c:v>Shaylyn Ransbury </c:v>
          </c:tx>
          <c:spPr>
            <a:solidFill>
              <a:schemeClr val="accent5">
                <a:lumMod val="7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A-03D9-429D-BEB1-503E17807320}"/>
            </c:ext>
          </c:extLst>
        </c:ser>
        <c:ser>
          <c:idx val="155"/>
          <c:order val="155"/>
          <c:tx>
            <c:v>Shellysheldon Mahady</c:v>
          </c:tx>
          <c:spPr>
            <a:solidFill>
              <a:schemeClr val="accent6">
                <a:lumMod val="7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B-03D9-429D-BEB1-503E17807320}"/>
            </c:ext>
          </c:extLst>
        </c:ser>
        <c:ser>
          <c:idx val="156"/>
          <c:order val="156"/>
          <c:tx>
            <c:v>Sidoney Yitzhok</c:v>
          </c:tx>
          <c:spPr>
            <a:solidFill>
              <a:schemeClr val="accent1">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C-03D9-429D-BEB1-503E17807320}"/>
            </c:ext>
          </c:extLst>
        </c:ser>
        <c:ser>
          <c:idx val="157"/>
          <c:order val="157"/>
          <c:tx>
            <c:v>Stan  Tolliday</c:v>
          </c:tx>
          <c:spPr>
            <a:solidFill>
              <a:schemeClr val="accent2">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9D-03D9-429D-BEB1-503E17807320}"/>
            </c:ext>
          </c:extLst>
        </c:ser>
        <c:ser>
          <c:idx val="158"/>
          <c:order val="158"/>
          <c:tx>
            <c:v>Syd Fearn</c:v>
          </c:tx>
          <c:spPr>
            <a:solidFill>
              <a:schemeClr val="accent3">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E-03D9-429D-BEB1-503E17807320}"/>
            </c:ext>
          </c:extLst>
        </c:ser>
        <c:ser>
          <c:idx val="159"/>
          <c:order val="159"/>
          <c:tx>
            <c:v>Tabby  Astall</c:v>
          </c:tx>
          <c:spPr>
            <a:solidFill>
              <a:schemeClr val="accent4">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9F-03D9-429D-BEB1-503E17807320}"/>
            </c:ext>
          </c:extLst>
        </c:ser>
        <c:ser>
          <c:idx val="160"/>
          <c:order val="160"/>
          <c:tx>
            <c:v>Tadio Audritt</c:v>
          </c:tx>
          <c:spPr>
            <a:solidFill>
              <a:schemeClr val="accent5">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1</c:v>
              </c:pt>
            </c:numLit>
          </c:val>
          <c:extLst>
            <c:ext xmlns:c16="http://schemas.microsoft.com/office/drawing/2014/chart" uri="{C3380CC4-5D6E-409C-BE32-E72D297353CC}">
              <c16:uniqueId val="{000000A0-03D9-429D-BEB1-503E17807320}"/>
            </c:ext>
          </c:extLst>
        </c:ser>
        <c:ser>
          <c:idx val="161"/>
          <c:order val="161"/>
          <c:tx>
            <c:v>Tallie Chaikovski</c:v>
          </c:tx>
          <c:spPr>
            <a:solidFill>
              <a:schemeClr val="accent6">
                <a:lumMod val="50000"/>
                <a:lumOff val="5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A1-03D9-429D-BEB1-503E17807320}"/>
            </c:ext>
          </c:extLst>
        </c:ser>
        <c:ser>
          <c:idx val="162"/>
          <c:order val="162"/>
          <c:tx>
            <c:v>Tammi Lackham</c:v>
          </c:tx>
          <c:spPr>
            <a:solidFill>
              <a:schemeClr val="accent1"/>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2-03D9-429D-BEB1-503E17807320}"/>
            </c:ext>
          </c:extLst>
        </c:ser>
        <c:ser>
          <c:idx val="163"/>
          <c:order val="163"/>
          <c:tx>
            <c:v>Thedrick Bothwell</c:v>
          </c:tx>
          <c:spPr>
            <a:solidFill>
              <a:schemeClr val="accent2"/>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A3-03D9-429D-BEB1-503E17807320}"/>
            </c:ext>
          </c:extLst>
        </c:ser>
        <c:ser>
          <c:idx val="164"/>
          <c:order val="164"/>
          <c:tx>
            <c:v>Thekla Lynnett</c:v>
          </c:tx>
          <c:spPr>
            <a:solidFill>
              <a:schemeClr val="accent3"/>
            </a:solidFill>
            <a:ln>
              <a:noFill/>
            </a:ln>
            <a:effectLst/>
          </c:spPr>
          <c:invertIfNegative val="0"/>
          <c:cat>
            <c:strLit>
              <c:ptCount val="3"/>
              <c:pt idx="0">
                <c:v>Female</c:v>
              </c:pt>
              <c:pt idx="1">
                <c:v>Male</c:v>
              </c:pt>
              <c:pt idx="2">
                <c:v>(blank)</c:v>
              </c:pt>
            </c:strLit>
          </c:cat>
          <c:val>
            <c:numLit>
              <c:formatCode>General</c:formatCode>
              <c:ptCount val="3"/>
              <c:pt idx="0">
                <c:v>0</c:v>
              </c:pt>
              <c:pt idx="1">
                <c:v>2</c:v>
              </c:pt>
              <c:pt idx="2">
                <c:v>0</c:v>
              </c:pt>
            </c:numLit>
          </c:val>
          <c:extLst>
            <c:ext xmlns:c16="http://schemas.microsoft.com/office/drawing/2014/chart" uri="{C3380CC4-5D6E-409C-BE32-E72D297353CC}">
              <c16:uniqueId val="{000000A4-03D9-429D-BEB1-503E17807320}"/>
            </c:ext>
          </c:extLst>
        </c:ser>
        <c:ser>
          <c:idx val="165"/>
          <c:order val="165"/>
          <c:tx>
            <c:v>Theresita Chasmer</c:v>
          </c:tx>
          <c:spPr>
            <a:solidFill>
              <a:schemeClr val="accent4"/>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5-03D9-429D-BEB1-503E17807320}"/>
            </c:ext>
          </c:extLst>
        </c:ser>
        <c:ser>
          <c:idx val="166"/>
          <c:order val="166"/>
          <c:tx>
            <c:v>Thorvald Milliken</c:v>
          </c:tx>
          <c:spPr>
            <a:solidFill>
              <a:schemeClr val="accent5"/>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6-03D9-429D-BEB1-503E17807320}"/>
            </c:ext>
          </c:extLst>
        </c:ser>
        <c:ser>
          <c:idx val="167"/>
          <c:order val="167"/>
          <c:tx>
            <c:v>Tristam Cuming</c:v>
          </c:tx>
          <c:spPr>
            <a:solidFill>
              <a:schemeClr val="accent6"/>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7-03D9-429D-BEB1-503E17807320}"/>
            </c:ext>
          </c:extLst>
        </c:ser>
        <c:ser>
          <c:idx val="168"/>
          <c:order val="168"/>
          <c:tx>
            <c:v>Van Tuxwell</c:v>
          </c:tx>
          <c:spPr>
            <a:solidFill>
              <a:schemeClr val="accent1">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8-03D9-429D-BEB1-503E17807320}"/>
            </c:ext>
          </c:extLst>
        </c:ser>
        <c:ser>
          <c:idx val="169"/>
          <c:order val="169"/>
          <c:tx>
            <c:v>Vaughn Carvill</c:v>
          </c:tx>
          <c:spPr>
            <a:solidFill>
              <a:schemeClr val="accent2">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9-03D9-429D-BEB1-503E17807320}"/>
            </c:ext>
          </c:extLst>
        </c:ser>
        <c:ser>
          <c:idx val="170"/>
          <c:order val="170"/>
          <c:tx>
            <c:v>Vere Kulic</c:v>
          </c:tx>
          <c:spPr>
            <a:solidFill>
              <a:schemeClr val="accent3">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AA-03D9-429D-BEB1-503E17807320}"/>
            </c:ext>
          </c:extLst>
        </c:ser>
        <c:ser>
          <c:idx val="171"/>
          <c:order val="171"/>
          <c:tx>
            <c:v>Verla Timmis</c:v>
          </c:tx>
          <c:spPr>
            <a:solidFill>
              <a:schemeClr val="accent4">
                <a:lumMod val="6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AB-03D9-429D-BEB1-503E17807320}"/>
            </c:ext>
          </c:extLst>
        </c:ser>
        <c:ser>
          <c:idx val="172"/>
          <c:order val="172"/>
          <c:tx>
            <c:v>Vernor Atyea</c:v>
          </c:tx>
          <c:spPr>
            <a:solidFill>
              <a:schemeClr val="accent5">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C-03D9-429D-BEB1-503E17807320}"/>
            </c:ext>
          </c:extLst>
        </c:ser>
        <c:ser>
          <c:idx val="173"/>
          <c:order val="173"/>
          <c:tx>
            <c:v>Wald Bountiff</c:v>
          </c:tx>
          <c:spPr>
            <a:solidFill>
              <a:schemeClr val="accent6">
                <a:lumMod val="60000"/>
              </a:schemeClr>
            </a:solidFill>
            <a:ln>
              <a:noFill/>
            </a:ln>
            <a:effectLst/>
          </c:spPr>
          <c:invertIfNegative val="0"/>
          <c:cat>
            <c:strLit>
              <c:ptCount val="3"/>
              <c:pt idx="0">
                <c:v>Female</c:v>
              </c:pt>
              <c:pt idx="1">
                <c:v>Male</c:v>
              </c:pt>
              <c:pt idx="2">
                <c:v>(blank)</c:v>
              </c:pt>
            </c:strLit>
          </c:cat>
          <c:val>
            <c:numLit>
              <c:formatCode>General</c:formatCode>
              <c:ptCount val="3"/>
              <c:pt idx="0">
                <c:v>1</c:v>
              </c:pt>
              <c:pt idx="1">
                <c:v>0</c:v>
              </c:pt>
              <c:pt idx="2">
                <c:v>0</c:v>
              </c:pt>
            </c:numLit>
          </c:val>
          <c:extLst>
            <c:ext xmlns:c16="http://schemas.microsoft.com/office/drawing/2014/chart" uri="{C3380CC4-5D6E-409C-BE32-E72D297353CC}">
              <c16:uniqueId val="{000000AD-03D9-429D-BEB1-503E17807320}"/>
            </c:ext>
          </c:extLst>
        </c:ser>
        <c:ser>
          <c:idx val="174"/>
          <c:order val="174"/>
          <c:tx>
            <c:v>Westbrook Brandino</c:v>
          </c:tx>
          <c:spPr>
            <a:solidFill>
              <a:schemeClr val="accent1">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AE-03D9-429D-BEB1-503E17807320}"/>
            </c:ext>
          </c:extLst>
        </c:ser>
        <c:ser>
          <c:idx val="175"/>
          <c:order val="175"/>
          <c:tx>
            <c:v>Yanaton Wooster</c:v>
          </c:tx>
          <c:spPr>
            <a:solidFill>
              <a:schemeClr val="accent2">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AF-03D9-429D-BEB1-503E17807320}"/>
            </c:ext>
          </c:extLst>
        </c:ser>
        <c:ser>
          <c:idx val="176"/>
          <c:order val="176"/>
          <c:tx>
            <c:v>Yvette  Bett</c:v>
          </c:tx>
          <c:spPr>
            <a:solidFill>
              <a:schemeClr val="accent3">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1</c:v>
              </c:pt>
              <c:pt idx="2">
                <c:v>0</c:v>
              </c:pt>
            </c:numLit>
          </c:val>
          <c:extLst>
            <c:ext xmlns:c16="http://schemas.microsoft.com/office/drawing/2014/chart" uri="{C3380CC4-5D6E-409C-BE32-E72D297353CC}">
              <c16:uniqueId val="{000000B0-03D9-429D-BEB1-503E17807320}"/>
            </c:ext>
          </c:extLst>
        </c:ser>
        <c:ser>
          <c:idx val="177"/>
          <c:order val="177"/>
          <c:tx>
            <c:v>(blank)</c:v>
          </c:tx>
          <c:spPr>
            <a:solidFill>
              <a:schemeClr val="accent4">
                <a:lumMod val="80000"/>
                <a:lumOff val="20000"/>
              </a:schemeClr>
            </a:solidFill>
            <a:ln>
              <a:noFill/>
            </a:ln>
            <a:effectLst/>
          </c:spPr>
          <c:invertIfNegative val="0"/>
          <c:cat>
            <c:strLit>
              <c:ptCount val="3"/>
              <c:pt idx="0">
                <c:v>Female</c:v>
              </c:pt>
              <c:pt idx="1">
                <c:v>Male</c:v>
              </c:pt>
              <c:pt idx="2">
                <c:v>(blank)</c:v>
              </c:pt>
            </c:strLit>
          </c:cat>
          <c:val>
            <c:numLit>
              <c:formatCode>General</c:formatCode>
              <c:ptCount val="3"/>
              <c:pt idx="0">
                <c:v>0</c:v>
              </c:pt>
              <c:pt idx="1">
                <c:v>0</c:v>
              </c:pt>
              <c:pt idx="2">
                <c:v>0</c:v>
              </c:pt>
            </c:numLit>
          </c:val>
          <c:extLst>
            <c:ext xmlns:c16="http://schemas.microsoft.com/office/drawing/2014/chart" uri="{C3380CC4-5D6E-409C-BE32-E72D297353CC}">
              <c16:uniqueId val="{000000B1-03D9-429D-BEB1-503E17807320}"/>
            </c:ext>
          </c:extLst>
        </c:ser>
        <c:dLbls>
          <c:showLegendKey val="0"/>
          <c:showVal val="0"/>
          <c:showCatName val="0"/>
          <c:showSerName val="0"/>
          <c:showPercent val="0"/>
          <c:showBubbleSize val="0"/>
        </c:dLbls>
        <c:gapWidth val="219"/>
        <c:overlap val="-27"/>
        <c:axId val="1966220319"/>
        <c:axId val="1966220735"/>
      </c:barChart>
      <c:catAx>
        <c:axId val="196622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220735"/>
        <c:crosses val="autoZero"/>
        <c:auto val="1"/>
        <c:lblAlgn val="ctr"/>
        <c:lblOffset val="100"/>
        <c:noMultiLvlLbl val="0"/>
      </c:catAx>
      <c:valAx>
        <c:axId val="1966220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2203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20030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426291"/>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K.Abinaya</a:t>
            </a:r>
            <a:endParaRPr lang="en-US" sz="2400" dirty="0"/>
          </a:p>
          <a:p>
            <a:r>
              <a:rPr lang="en-US" sz="2400" dirty="0"/>
              <a:t>REGISTER </a:t>
            </a:r>
            <a:r>
              <a:rPr lang="en-US" sz="2400" dirty="0" smtClean="0"/>
              <a:t>NO: 312214885</a:t>
            </a:r>
            <a:endParaRPr lang="en-US" sz="2400" dirty="0"/>
          </a:p>
          <a:p>
            <a:r>
              <a:rPr lang="en-US" sz="2400" dirty="0" smtClean="0"/>
              <a:t>DEPARTMENT: </a:t>
            </a:r>
            <a:r>
              <a:rPr lang="en-US" sz="2400" dirty="0" err="1" smtClean="0"/>
              <a:t>Bcom</a:t>
            </a:r>
            <a:r>
              <a:rPr lang="en-US" sz="2400" dirty="0" smtClean="0"/>
              <a:t>(CA)</a:t>
            </a:r>
            <a:endParaRPr lang="en-US" sz="2400" dirty="0"/>
          </a:p>
          <a:p>
            <a:r>
              <a:rPr lang="en-US" sz="2400" dirty="0" smtClean="0"/>
              <a:t>COLLEGE: </a:t>
            </a:r>
            <a:r>
              <a:rPr lang="en-US" sz="2400" dirty="0" err="1" smtClean="0"/>
              <a:t>Annai</a:t>
            </a:r>
            <a:r>
              <a:rPr lang="en-US" sz="2400" dirty="0" smtClean="0"/>
              <a:t> </a:t>
            </a:r>
            <a:r>
              <a:rPr lang="en-US" sz="2400" dirty="0" err="1" smtClean="0"/>
              <a:t>Veilankanni’s</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457200" y="1752600"/>
            <a:ext cx="9220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sz="2800" dirty="0" smtClean="0"/>
              <a:t>1 </a:t>
            </a:r>
            <a:r>
              <a:rPr lang="en-US" dirty="0" smtClean="0"/>
              <a:t>A </a:t>
            </a:r>
            <a:r>
              <a:rPr lang="en-US" dirty="0"/>
              <a:t>data model determines how data is exposed to the end user. Optimally creating and structuring database tables to answer business questions is the desired role of data modeling, setting the stage for the best data analysis possible by exposing the end user to the most relevant data they require</a:t>
            </a:r>
            <a:r>
              <a:rPr lang="en-US" dirty="0" smtClean="0"/>
              <a:t>.</a:t>
            </a:r>
          </a:p>
          <a:p>
            <a:endParaRPr lang="en-US" dirty="0"/>
          </a:p>
          <a:p>
            <a:r>
              <a:rPr lang="en-US" sz="2800" dirty="0" smtClean="0"/>
              <a:t>2 </a:t>
            </a:r>
            <a:r>
              <a:rPr lang="en-US" dirty="0" smtClean="0"/>
              <a:t>An </a:t>
            </a:r>
            <a:r>
              <a:rPr lang="en-US" dirty="0"/>
              <a:t>analysis model is a structural model that is created from a physical model. It is used for analyzing structural behavior and load bearing, and for design</a:t>
            </a:r>
            <a:r>
              <a:rPr lang="en-US" dirty="0" smtClean="0"/>
              <a:t>.</a:t>
            </a:r>
          </a:p>
          <a:p>
            <a:endParaRPr lang="en-US" dirty="0"/>
          </a:p>
          <a:p>
            <a:r>
              <a:rPr lang="en-US" sz="3200" dirty="0" smtClean="0"/>
              <a:t>3 </a:t>
            </a:r>
            <a:r>
              <a:rPr lang="en-US" dirty="0" smtClean="0"/>
              <a:t>The </a:t>
            </a:r>
            <a:r>
              <a:rPr lang="en-US" dirty="0"/>
              <a:t>data model would have multiple levels of related records (users, friends, and groups) with many-to-many relationships. In this example, the network data modeling allows for the representation of complex relationships between users, friends, and groups, enabling the modeling of many-to-many relationships.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55332" y="1676400"/>
            <a:ext cx="6788468" cy="990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lang="en-US" dirty="0" smtClean="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683648772"/>
              </p:ext>
            </p:extLst>
          </p:nvPr>
        </p:nvGraphicFramePr>
        <p:xfrm>
          <a:off x="1066800" y="1583531"/>
          <a:ext cx="7859911" cy="47410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object 4"/>
          <p:cNvSpPr/>
          <p:nvPr/>
        </p:nvSpPr>
        <p:spPr>
          <a:xfrm>
            <a:off x="152400" y="1295400"/>
            <a:ext cx="10134600" cy="1371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800" dirty="0" smtClean="0"/>
              <a:t>1 </a:t>
            </a:r>
            <a:r>
              <a:rPr lang="en-US" dirty="0" smtClean="0"/>
              <a:t>A </a:t>
            </a:r>
            <a:r>
              <a:rPr lang="en-US" dirty="0"/>
              <a:t>conclusion for data analysis should:  Restate the thesis: The main claim or thesis statement should be restated in different words.  Synthesize key points: The key points or findings from the analysis should be synthesized.  Evaluate the analysis: The analysis and its limitations, strengths, or implications should be evaluated.  Recommend further action: Based on the analysis, recommendations for further action or research should be made.  Address the original question: The original question or problem should be addressed.  Consider variables: Consider if there were variables that could not be controlled for.  Explain the effect of error: Explain the effect of any procedural changes or experimental error on the results.  Determine importance: Determine why the data analysis is significant or important</a:t>
            </a:r>
            <a:r>
              <a:rPr lang="en-US" dirty="0" smtClean="0"/>
              <a:t>.</a:t>
            </a:r>
          </a:p>
          <a:p>
            <a:endParaRPr lang="en-US" dirty="0"/>
          </a:p>
          <a:p>
            <a:r>
              <a:rPr lang="en-US" sz="2800" dirty="0" smtClean="0"/>
              <a:t>2 </a:t>
            </a:r>
            <a:r>
              <a:rPr lang="en-US" dirty="0" smtClean="0"/>
              <a:t>Making </a:t>
            </a:r>
            <a:r>
              <a:rPr lang="en-US" dirty="0"/>
              <a:t>Informed Conclusions: Data analysis helps researchers draw meaningful and evidence-based conclusions from their research findings. It provides a quantitative basis for making claims and recommendations</a:t>
            </a:r>
            <a:r>
              <a:rPr lang="en-US" dirty="0" smtClean="0"/>
              <a:t>.</a:t>
            </a:r>
          </a:p>
          <a:p>
            <a:endParaRPr lang="en-US" dirty="0"/>
          </a:p>
          <a:p>
            <a:r>
              <a:rPr lang="en-US" sz="2800" smtClean="0"/>
              <a:t>3 </a:t>
            </a:r>
            <a:r>
              <a:rPr lang="en-US" smtClean="0"/>
              <a:t>Conclusion</a:t>
            </a:r>
            <a:r>
              <a:rPr lang="en-US" dirty="0"/>
              <a:t>. Data collection methods play an important role in obtaining well-rounded and informed results that can greatly influence business decisions. By using appropriate methods, researchers can gather relevant, reliable and high-quality data that provides insights and supports evidence-based decision-making.</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533399" y="1524000"/>
            <a:ext cx="7458075" cy="3962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4800" dirty="0" smtClean="0"/>
              <a:t>.</a:t>
            </a:r>
            <a:r>
              <a:rPr lang="en-US" sz="2000" dirty="0" smtClean="0"/>
              <a:t>Lack of study in This Area</a:t>
            </a:r>
          </a:p>
          <a:p>
            <a:r>
              <a:rPr lang="en-US" sz="4800" dirty="0" smtClean="0"/>
              <a:t>.</a:t>
            </a:r>
            <a:r>
              <a:rPr lang="en-US" sz="2000" dirty="0" smtClean="0"/>
              <a:t>Studies Were Carried Out </a:t>
            </a:r>
            <a:r>
              <a:rPr lang="en-US" sz="2000" dirty="0" err="1" smtClean="0"/>
              <a:t>Elesewhere</a:t>
            </a:r>
            <a:r>
              <a:rPr lang="en-US" sz="2000" dirty="0" smtClean="0"/>
              <a:t> But Not Done Locally</a:t>
            </a:r>
          </a:p>
          <a:p>
            <a:r>
              <a:rPr lang="en-US" sz="4800" dirty="0" smtClean="0"/>
              <a:t>.</a:t>
            </a:r>
            <a:r>
              <a:rPr lang="en-US" sz="2000" dirty="0" smtClean="0"/>
              <a:t>Studies Were Carried Out Using A Particular Type Of Sample But Mine Will Use A Different Type Of Sample</a:t>
            </a:r>
          </a:p>
          <a:p>
            <a:r>
              <a:rPr lang="en-US" sz="4800" dirty="0" smtClean="0"/>
              <a:t>.</a:t>
            </a:r>
            <a:r>
              <a:rPr lang="en-US" sz="2000" dirty="0" smtClean="0"/>
              <a:t> Studies Have Found Some Factors But I Want To Find More Factors</a:t>
            </a:r>
            <a:endParaRPr lang="en-US" sz="4800" dirty="0" smtClean="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81000" y="2019300"/>
            <a:ext cx="8534399" cy="3600986"/>
          </a:xfrm>
          <a:prstGeom prst="rect">
            <a:avLst/>
          </a:prstGeom>
          <a:noFill/>
        </p:spPr>
        <p:txBody>
          <a:bodyPr wrap="square" rtlCol="0">
            <a:spAutoFit/>
          </a:bodyPr>
          <a:lstStyle/>
          <a:p>
            <a:pPr>
              <a:buFont typeface="Arial" panose="020B0604020202020204" pitchFamily="34" charset="0"/>
              <a:buChar char="•"/>
            </a:pPr>
            <a:r>
              <a:rPr lang="en-US" dirty="0"/>
              <a:t>Data analytics refers to the use of statistical and quantitative methods to analyze datasets and extract insights that can be applied to project management processes. It involves collecting, organizing, and analyzing these datasets to uncover patterns and trends that can inform business decisions</a:t>
            </a:r>
            <a:r>
              <a:rPr lang="en-US" dirty="0" smtClean="0"/>
              <a:t>.                                                      </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r>
              <a:rPr lang="en-US" dirty="0"/>
              <a:t>Data analysis is a process for obtaining raw data, and subsequently converting it into information useful for decision-making by users. Data is collected and analyzed to answer questions, test hypotheses, or disprove theories.</a:t>
            </a:r>
          </a:p>
          <a:p>
            <a:r>
              <a:rPr lang="en-US" dirty="0"/>
              <a:t/>
            </a:r>
            <a:br>
              <a:rPr lang="en-US" dirty="0"/>
            </a:br>
            <a:r>
              <a:rPr lang="en-US" dirty="0"/>
              <a:t>T</a:t>
            </a:r>
            <a:r>
              <a:rPr lang="en-US" dirty="0" smtClean="0"/>
              <a:t>he </a:t>
            </a:r>
            <a:r>
              <a:rPr lang="en-US" dirty="0"/>
              <a:t>process of breaking a complex topic or substance into smaller parts in order to gain a better understanding of it.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10800000" flipV="1">
            <a:off x="457200" y="1981200"/>
            <a:ext cx="7010401" cy="4191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800" dirty="0"/>
              <a:t>1</a:t>
            </a:r>
            <a:r>
              <a:rPr lang="en-US" sz="3600" dirty="0" smtClean="0"/>
              <a:t> . </a:t>
            </a:r>
            <a:r>
              <a:rPr lang="en-US" dirty="0" smtClean="0"/>
              <a:t>An </a:t>
            </a:r>
            <a:r>
              <a:rPr lang="en-US" dirty="0"/>
              <a:t>end-user analysis act as a vital tool for all the probable needs and requirements that the company look before targeting the market or segment. We aim to provide proprietary data and judgment to help you get closer to your </a:t>
            </a:r>
            <a:r>
              <a:rPr lang="en-US" dirty="0" err="1"/>
              <a:t>costomer</a:t>
            </a:r>
            <a:r>
              <a:rPr lang="en-US" dirty="0" smtClean="0"/>
              <a:t>.</a:t>
            </a:r>
          </a:p>
          <a:p>
            <a:endParaRPr lang="en-US" dirty="0"/>
          </a:p>
          <a:p>
            <a:r>
              <a:rPr lang="en-US" sz="3200" dirty="0" smtClean="0"/>
              <a:t>2 . </a:t>
            </a:r>
            <a:r>
              <a:rPr lang="en-US" dirty="0" smtClean="0"/>
              <a:t>End </a:t>
            </a:r>
            <a:r>
              <a:rPr lang="en-US" dirty="0"/>
              <a:t>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r>
              <a:rPr lang="en-US" dirty="0" smtClean="0"/>
              <a:t>.</a:t>
            </a:r>
          </a:p>
          <a:p>
            <a:r>
              <a:rPr lang="en-US" dirty="0"/>
              <a:t> </a:t>
            </a:r>
            <a:endParaRPr lang="en-US" dirty="0" smtClean="0"/>
          </a:p>
          <a:p>
            <a:r>
              <a:rPr lang="en-US" sz="3200" dirty="0" smtClean="0"/>
              <a:t>3 . </a:t>
            </a:r>
            <a:r>
              <a:rPr lang="en-US" dirty="0" smtClean="0"/>
              <a:t>End </a:t>
            </a:r>
            <a:r>
              <a:rPr lang="en-US" dirty="0"/>
              <a:t>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4" name="object 4"/>
          <p:cNvSpPr/>
          <p:nvPr/>
        </p:nvSpPr>
        <p:spPr>
          <a:xfrm>
            <a:off x="2971800" y="1981200"/>
            <a:ext cx="7010399" cy="44958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3200" dirty="0" smtClean="0"/>
              <a:t>1 </a:t>
            </a:r>
            <a:r>
              <a:rPr lang="en-US" dirty="0" smtClean="0"/>
              <a:t>Data </a:t>
            </a:r>
            <a:r>
              <a:rPr lang="en-US" dirty="0"/>
              <a:t>analytics can help strengthen a company's value proposition by helping to identify customer needs, validate assumptions, and demonstrate impact</a:t>
            </a:r>
            <a:r>
              <a:rPr lang="en-US" dirty="0" smtClean="0"/>
              <a:t>.</a:t>
            </a:r>
          </a:p>
          <a:p>
            <a:endParaRPr lang="en-US" dirty="0"/>
          </a:p>
          <a:p>
            <a:r>
              <a:rPr lang="en-US" sz="3200" dirty="0" smtClean="0"/>
              <a:t>2 </a:t>
            </a:r>
            <a:r>
              <a:rPr lang="en-US" dirty="0" smtClean="0"/>
              <a:t>Here </a:t>
            </a:r>
            <a:r>
              <a:rPr lang="en-US" dirty="0"/>
              <a:t>are some ways data analytics can help strengthen a company's value proposition</a:t>
            </a:r>
            <a:r>
              <a:rPr lang="en-US" dirty="0" smtClean="0"/>
              <a:t>:</a:t>
            </a:r>
          </a:p>
          <a:p>
            <a:endParaRPr lang="en-US" dirty="0"/>
          </a:p>
          <a:p>
            <a:r>
              <a:rPr lang="en-US" dirty="0" smtClean="0"/>
              <a:t>. Identify </a:t>
            </a:r>
            <a:r>
              <a:rPr lang="en-US" dirty="0"/>
              <a:t>customer needs and pain points: Data analytics can help a company understand what customers want and need</a:t>
            </a:r>
            <a:r>
              <a:rPr lang="en-US" dirty="0" smtClean="0"/>
              <a:t>.</a:t>
            </a:r>
          </a:p>
          <a:p>
            <a:endParaRPr lang="en-US" dirty="0"/>
          </a:p>
          <a:p>
            <a:r>
              <a:rPr lang="en-US" dirty="0" smtClean="0"/>
              <a:t>. Validate </a:t>
            </a:r>
            <a:r>
              <a:rPr lang="en-US" dirty="0"/>
              <a:t>assumptions and hypotheses: Data analytics can help a company validate their assumptions and hypotheses</a:t>
            </a:r>
            <a:r>
              <a:rPr lang="en-US" dirty="0" smtClean="0"/>
              <a:t>.</a:t>
            </a:r>
          </a:p>
          <a:p>
            <a:endParaRPr lang="en-US" dirty="0"/>
          </a:p>
          <a:p>
            <a:r>
              <a:rPr lang="en-US" dirty="0" smtClean="0"/>
              <a:t>. Demonstrate </a:t>
            </a:r>
            <a:r>
              <a:rPr lang="en-US" dirty="0"/>
              <a:t>value and impact: Data analytics can help a company show the value and impact of their product or service.</a:t>
            </a:r>
          </a:p>
          <a:p>
            <a:pPr fontAlgn="ctr"/>
            <a:endParaRPr lang="en-US" dirty="0"/>
          </a:p>
          <a:p>
            <a:r>
              <a:rPr lang="en-US" dirty="0"/>
              <a:t/>
            </a:r>
            <a:br>
              <a:rPr lang="en-US" dirty="0"/>
            </a:br>
            <a:endParaRPr lang="en-US" dirty="0"/>
          </a:p>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0"/>
            <a:ext cx="10065067" cy="6463308"/>
          </a:xfrm>
        </p:spPr>
        <p:txBody>
          <a:bodyPr/>
          <a:lstStyle/>
          <a:p>
            <a:r>
              <a:rPr lang="en-IN" sz="2800" dirty="0"/>
              <a:t>Dataset </a:t>
            </a:r>
            <a:r>
              <a:rPr lang="en-IN" sz="2800" dirty="0" smtClean="0"/>
              <a:t>Description</a:t>
            </a:r>
            <a:br>
              <a:rPr lang="en-IN" sz="2800" dirty="0" smtClean="0"/>
            </a:br>
            <a:r>
              <a:rPr lang="en-IN" sz="2800" dirty="0"/>
              <a:t/>
            </a:r>
            <a:br>
              <a:rPr lang="en-IN" sz="2800" dirty="0"/>
            </a:br>
            <a:r>
              <a:rPr lang="en-US" sz="2800" dirty="0"/>
              <a:t>A dataset description typically includes information about the dataset's:1. Name: A unique identifier for the dataset.2. Purpose: The reason for collecting the data and its intended use.3. Content: A brief overview of the data, including:    - Variables: The characteristics or features measured or collected.    - Data types: The format of the data (e.g., numerical, categorical, text).    - Size: The number of records or observations.4. Source: The origin of the data, including:    - Data collection method: How the data was gathered (e.g., survey, experiment, sensor readings).    - Data provider: The person, organization, or entity responsible for collecting and sharing the data.5. Quality: </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2712720" y="1981200"/>
            <a:ext cx="5943600" cy="1905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3200" dirty="0" smtClean="0"/>
              <a:t>1 </a:t>
            </a:r>
            <a:r>
              <a:rPr lang="en-US" dirty="0" smtClean="0"/>
              <a:t>Data </a:t>
            </a:r>
            <a:r>
              <a:rPr lang="en-US" dirty="0"/>
              <a:t>analytics solutions consolidate data from various databases and silos into a single source that can be quickly and easily evaluated to find relationships within the data</a:t>
            </a:r>
            <a:r>
              <a:rPr lang="en-US" dirty="0" smtClean="0"/>
              <a:t>.</a:t>
            </a:r>
          </a:p>
          <a:p>
            <a:endParaRPr lang="en-US" dirty="0"/>
          </a:p>
          <a:p>
            <a:r>
              <a:rPr lang="en-US" sz="3200" dirty="0" smtClean="0"/>
              <a:t>2 </a:t>
            </a:r>
            <a:r>
              <a:rPr lang="en-US" dirty="0" smtClean="0"/>
              <a:t>So </a:t>
            </a:r>
            <a:r>
              <a:rPr lang="en-US" dirty="0"/>
              <a:t>much data, so many things to look at, so little time to tackle everything. One thing is certain, there is nothing more eye opening than seeing data in a real-world context. As government executives and elected officials, you are faced with a wide array of issues that you need to address. Just when you get a handle on one item, up crops a whole series of activities you weren’t necessarily prepared to handle. You rely on experts and your staff to provide the most accurate information to drive your decisions.</a:t>
            </a:r>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48890" y="169464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282</TotalTime>
  <Words>685</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A dataset description typically includes information about the dataset's:1. Name: A unique identifier for the dataset.2. Purpose: The reason for collecting the data and its intended use.3. Content: A brief overview of the data, including:    - Variables: The characteristics or features measured or collected.    - Data types: The format of the data (e.g., numerical, categorical, text).    - Size: The number of records or observations.4. Source: The origin of the data, including:    - Data collection method: How the data was gathered (e.g., survey, experiment, sensor readings).    - Data provider: The person, organization, or entity responsible for collecting and sharing the data.5. Quality: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Hosur City Boy</cp:lastModifiedBy>
  <cp:revision>26</cp:revision>
  <dcterms:created xsi:type="dcterms:W3CDTF">2024-03-29T15:07:22Z</dcterms:created>
  <dcterms:modified xsi:type="dcterms:W3CDTF">2024-09-16T15:45:19Z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