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bdebf13e_0_7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bdebf13e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bdebf13e_0_7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bdebf13e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bdebf13e_0_7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bdebf13e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bdebf13e_0_7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bdebf13e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bdebf13e_0_7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bdebf13e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bdebf13e_2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bdebf13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bdebf13e_2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bdebf13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bdebf13e_2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bdebf13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bdebf13e_2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bdebf13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bdebf13e_2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bdebf13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bdebf13e_2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bdebf13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bdebf13e_2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bdebf13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bdebf13e_2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bdebf13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abdebf13e_2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abdebf13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bdebf13e_2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abdebf13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abdebf13e_2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abdebf13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c2dd8415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c2dd841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bdebf13e_0_7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abdebf13e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bdebf13e_0_7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bdebf13e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bdebf13e_0_7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bdebf13e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bdebf13e_0_7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bdebf13e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bdebf13e_0_7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bdebf13e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bdebf13e_0_7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bdebf13e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</a:t>
            </a:r>
            <a:r>
              <a:rPr lang="en"/>
              <a:t>Recommender</a:t>
            </a:r>
            <a:r>
              <a:rPr lang="en"/>
              <a:t>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Kovenda Mbuale &amp; Firdavs Atabaev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361950"/>
            <a:ext cx="825817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309563"/>
            <a:ext cx="81438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5" y="537875"/>
            <a:ext cx="8945850" cy="34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75" y="986075"/>
            <a:ext cx="7761000" cy="26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038" y="132213"/>
            <a:ext cx="6563936" cy="48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375" y="59863"/>
            <a:ext cx="6805256" cy="50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063" y="65263"/>
            <a:ext cx="6737875" cy="50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13" y="78913"/>
            <a:ext cx="7352975" cy="49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825" y="56700"/>
            <a:ext cx="7165175" cy="50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63" y="62438"/>
            <a:ext cx="7674475" cy="50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50" y="76200"/>
            <a:ext cx="775630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988" y="61800"/>
            <a:ext cx="6966025" cy="50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63" y="56388"/>
            <a:ext cx="6960075" cy="50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175" y="70338"/>
            <a:ext cx="6874375" cy="50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113" y="39800"/>
            <a:ext cx="7329782" cy="51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988" y="54788"/>
            <a:ext cx="7090025" cy="50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101550" y="1818300"/>
            <a:ext cx="89409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challenges: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Converting </a:t>
            </a:r>
            <a:r>
              <a:rPr lang="en">
                <a:solidFill>
                  <a:srgbClr val="FFFFFF"/>
                </a:solidFill>
              </a:rPr>
              <a:t>data types</a:t>
            </a:r>
            <a:r>
              <a:rPr lang="en">
                <a:solidFill>
                  <a:srgbClr val="FFFFFF"/>
                </a:solidFill>
              </a:rPr>
              <a:t> from strings to float was very time consuming.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Having the notebook run with massive datasets killed the kernel several times.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Using the Data Set on Shiny  to build interactive </a:t>
            </a:r>
            <a:r>
              <a:rPr lang="en">
                <a:solidFill>
                  <a:srgbClr val="FFFFFF"/>
                </a:solidFill>
              </a:rPr>
              <a:t>recommender</a:t>
            </a:r>
            <a:r>
              <a:rPr lang="en">
                <a:solidFill>
                  <a:srgbClr val="FFFFFF"/>
                </a:solidFill>
              </a:rPr>
              <a:t> system required much more time, therefore we decided not to build the system on Shiny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/>
        </p:nvSpPr>
        <p:spPr>
          <a:xfrm>
            <a:off x="793625" y="542475"/>
            <a:ext cx="79665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           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           </a:t>
            </a:r>
            <a:r>
              <a:rPr lang="en" sz="4800">
                <a:solidFill>
                  <a:srgbClr val="FFFFFF"/>
                </a:solidFill>
              </a:rPr>
              <a:t>THANK YOU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113" y="357188"/>
            <a:ext cx="7437773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052513"/>
            <a:ext cx="85153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010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63" y="1208000"/>
            <a:ext cx="7735129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8" y="204788"/>
            <a:ext cx="846772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828675"/>
            <a:ext cx="81057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400"/>
            <a:ext cx="55721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13" y="604838"/>
            <a:ext cx="78771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