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66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6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61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0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0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84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7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27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1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6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8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5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1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0B73-6F2B-4F3C-A115-CDB15A4A97A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341D5C-A7A6-4F43-BA99-B2449B4A0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260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800C-84F9-468E-BB0A-4E45CB76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33724"/>
            <a:ext cx="7766936" cy="1646302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School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D29559-D414-422F-B490-E76D863B4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 авторы:</a:t>
            </a:r>
          </a:p>
          <a:p>
            <a:r>
              <a:rPr lang="ru-RU" dirty="0"/>
              <a:t>Максим Грязнов</a:t>
            </a:r>
          </a:p>
          <a:p>
            <a:r>
              <a:rPr lang="ru-RU" dirty="0"/>
              <a:t>Дмитрий Боровиков</a:t>
            </a:r>
          </a:p>
        </p:txBody>
      </p:sp>
    </p:spTree>
    <p:extLst>
      <p:ext uri="{BB962C8B-B14F-4D97-AF65-F5344CB8AC3E}">
        <p14:creationId xmlns:p14="http://schemas.microsoft.com/office/powerpoint/2010/main" val="85871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05E8A-3A10-43AB-AD8A-A9854FF1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66B7C-B234-43DB-9F8C-29D3FFA4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160589"/>
            <a:ext cx="100824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Целью нашего проекта было создать </a:t>
            </a:r>
            <a:r>
              <a:rPr lang="ru-RU" sz="2400" dirty="0" err="1"/>
              <a:t>телеграм</a:t>
            </a:r>
            <a:r>
              <a:rPr lang="ru-RU" sz="2400" dirty="0"/>
              <a:t> бот для обучающихся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7799BB-C095-9BA7-87F5-80B64968C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76" y="2994951"/>
            <a:ext cx="5245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5EFB-89B7-442F-B9D7-98DF91A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проекта</a:t>
            </a:r>
          </a:p>
        </p:txBody>
      </p:sp>
      <p:pic>
        <p:nvPicPr>
          <p:cNvPr id="4" name="Picture 4" descr="https://blog.skillfactory.ru/wp-content/uploads/2022/06/pycharm_icon.svg-6137743.png">
            <a:extLst>
              <a:ext uri="{FF2B5EF4-FFF2-40B4-BE49-F238E27FC236}">
                <a16:creationId xmlns:a16="http://schemas.microsoft.com/office/drawing/2014/main" id="{8089AAE5-741A-44C2-AA63-86F779909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37" y="2078348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2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CAEEE-8EB0-79BB-228A-BE0D5E22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opperplate Gothic Bold" panose="020E0705020206020404" pitchFamily="34" charset="0"/>
              </a:rPr>
              <a:t>python-telegram-bot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E1B45-F293-FCC0-D1EE-A3CF4083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Проект был создан при помощи среды разработки </a:t>
            </a:r>
            <a:r>
              <a:rPr lang="en-US" sz="2400" dirty="0" err="1">
                <a:latin typeface="Copperplate Gothic Bold" panose="020E0705020206020404" pitchFamily="34" charset="0"/>
              </a:rPr>
              <a:t>Pycharm</a:t>
            </a:r>
            <a:r>
              <a:rPr lang="en-US" sz="2400" dirty="0">
                <a:latin typeface="Copperplate Gothic Bold" panose="020E0705020206020404" pitchFamily="34" charset="0"/>
              </a:rPr>
              <a:t>. </a:t>
            </a:r>
            <a:r>
              <a:rPr lang="ru-RU" sz="2400" dirty="0"/>
              <a:t>Для создания бота использовался модуль </a:t>
            </a:r>
            <a:r>
              <a:rPr lang="en-US" sz="2400" dirty="0">
                <a:latin typeface="Copperplate Gothic Bold" panose="020E0705020206020404" pitchFamily="34" charset="0"/>
              </a:rPr>
              <a:t>python-telegram-bot</a:t>
            </a:r>
            <a:endParaRPr lang="ru-RU" sz="2400" dirty="0"/>
          </a:p>
        </p:txBody>
      </p:sp>
      <p:pic>
        <p:nvPicPr>
          <p:cNvPr id="2050" name="Picture 2" descr="python-telegram-bot · GitHub">
            <a:extLst>
              <a:ext uri="{FF2B5EF4-FFF2-40B4-BE49-F238E27FC236}">
                <a16:creationId xmlns:a16="http://schemas.microsoft.com/office/drawing/2014/main" id="{925F7807-4697-5A4F-9E25-C127C377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06" y="336349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8EB87-EE0C-40C1-984D-284786DE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D0DC5-A26B-4F4E-BA19-648C769D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работы над проектом мы пришли к выводу, что цель нашего проекта была достигнута. В дальнейшем проект можно улучшить, добавив другой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15091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239D-5AB4-4C15-824F-9495711F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60" y="23553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/>
              <a:t>Спасибо за внимание</a:t>
            </a:r>
          </a:p>
        </p:txBody>
      </p:sp>
      <p:sp>
        <p:nvSpPr>
          <p:cNvPr id="4" name="AutoShape 4" descr="СПАСИБО. БОЛЬШОЕ СПАСИБО! КАРТИНКИ(GIF). Обсуждение на LiveInternet -  Российский Сервис Онлайн-Дневников">
            <a:extLst>
              <a:ext uri="{FF2B5EF4-FFF2-40B4-BE49-F238E27FC236}">
                <a16:creationId xmlns:a16="http://schemas.microsoft.com/office/drawing/2014/main" id="{419C79A3-1702-491B-857E-86304D3F7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402179" cy="54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Идеи на тему «Спасибо за оценку!» (53) | открытки, благодарственные  открытки, поздравительные открытки">
            <a:extLst>
              <a:ext uri="{FF2B5EF4-FFF2-40B4-BE49-F238E27FC236}">
                <a16:creationId xmlns:a16="http://schemas.microsoft.com/office/drawing/2014/main" id="{7AC66D10-7565-8E27-5A66-177B6E2F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5" y="1479884"/>
            <a:ext cx="5975685" cy="44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22604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68</Words>
  <Application>Microsoft Macintosh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Copperplate Gothic Bold</vt:lpstr>
      <vt:lpstr>Times New Roman</vt:lpstr>
      <vt:lpstr>Trebuchet MS</vt:lpstr>
      <vt:lpstr>Wingdings 3</vt:lpstr>
      <vt:lpstr>Аспект</vt:lpstr>
      <vt:lpstr>School bot</vt:lpstr>
      <vt:lpstr>Введение</vt:lpstr>
      <vt:lpstr>Реализация проекта</vt:lpstr>
      <vt:lpstr>python-telegram-bot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игра на pygame </dc:title>
  <dc:creator>Home</dc:creator>
  <cp:lastModifiedBy>Microsoft Office User</cp:lastModifiedBy>
  <cp:revision>12</cp:revision>
  <dcterms:created xsi:type="dcterms:W3CDTF">2023-01-19T18:46:08Z</dcterms:created>
  <dcterms:modified xsi:type="dcterms:W3CDTF">2023-04-24T19:42:53Z</dcterms:modified>
</cp:coreProperties>
</file>