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D79C-F14E-4ED0-8ECB-344B0A5301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D2C5-E030-4571-AC3F-11386CB6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9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D79C-F14E-4ED0-8ECB-344B0A5301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D2C5-E030-4571-AC3F-11386CB6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3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D79C-F14E-4ED0-8ECB-344B0A5301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D2C5-E030-4571-AC3F-11386CB6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6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D79C-F14E-4ED0-8ECB-344B0A5301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D2C5-E030-4571-AC3F-11386CB6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3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D79C-F14E-4ED0-8ECB-344B0A5301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D2C5-E030-4571-AC3F-11386CB6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2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D79C-F14E-4ED0-8ECB-344B0A5301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D2C5-E030-4571-AC3F-11386CB6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5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D79C-F14E-4ED0-8ECB-344B0A5301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D2C5-E030-4571-AC3F-11386CB6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D79C-F14E-4ED0-8ECB-344B0A5301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D2C5-E030-4571-AC3F-11386CB6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8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D79C-F14E-4ED0-8ECB-344B0A5301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D2C5-E030-4571-AC3F-11386CB6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D79C-F14E-4ED0-8ECB-344B0A5301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D2C5-E030-4571-AC3F-11386CB6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9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D79C-F14E-4ED0-8ECB-344B0A5301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D2C5-E030-4571-AC3F-11386CB6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7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CD79C-F14E-4ED0-8ECB-344B0A5301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D2C5-E030-4571-AC3F-11386CB6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6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1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9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5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8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7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9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Hany Kamal</dc:creator>
  <cp:lastModifiedBy>Hany Kamal</cp:lastModifiedBy>
  <cp:revision>1</cp:revision>
  <dcterms:created xsi:type="dcterms:W3CDTF">2020-03-07T20:19:48Z</dcterms:created>
  <dcterms:modified xsi:type="dcterms:W3CDTF">2020-03-07T20:21:07Z</dcterms:modified>
</cp:coreProperties>
</file>