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2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4B7E6-01D3-438E-95BE-1D4F2B880225}" v="118" dt="2024-05-09T18:33:14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88" autoAdjust="0"/>
  </p:normalViewPr>
  <p:slideViewPr>
    <p:cSldViewPr snapToGrid="0">
      <p:cViewPr>
        <p:scale>
          <a:sx n="80" d="100"/>
          <a:sy n="80" d="100"/>
        </p:scale>
        <p:origin x="48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Parri" userId="ebfcebabb87b4e79" providerId="LiveId" clId="{5B44B7E6-01D3-438E-95BE-1D4F2B880225}"/>
    <pc:docChg chg="undo redo custSel addSld delSld modSld">
      <pc:chgData name="Francesca Parri" userId="ebfcebabb87b4e79" providerId="LiveId" clId="{5B44B7E6-01D3-438E-95BE-1D4F2B880225}" dt="2024-05-09T18:50:48.086" v="4143" actId="20577"/>
      <pc:docMkLst>
        <pc:docMk/>
      </pc:docMkLst>
      <pc:sldChg chg="addSp delSp modSp mod setBg addAnim delAnim">
        <pc:chgData name="Francesca Parri" userId="ebfcebabb87b4e79" providerId="LiveId" clId="{5B44B7E6-01D3-438E-95BE-1D4F2B880225}" dt="2024-05-09T18:38:08.378" v="3172" actId="113"/>
        <pc:sldMkLst>
          <pc:docMk/>
          <pc:sldMk cId="136526620" sldId="256"/>
        </pc:sldMkLst>
        <pc:spChg chg="mod">
          <ac:chgData name="Francesca Parri" userId="ebfcebabb87b4e79" providerId="LiveId" clId="{5B44B7E6-01D3-438E-95BE-1D4F2B880225}" dt="2024-05-09T18:37:53.922" v="3169" actId="26606"/>
          <ac:spMkLst>
            <pc:docMk/>
            <pc:sldMk cId="136526620" sldId="256"/>
            <ac:spMk id="2" creationId="{2674F70E-DBE6-59ED-1336-1BC9FCFBF205}"/>
          </ac:spMkLst>
        </pc:spChg>
        <pc:spChg chg="mod">
          <ac:chgData name="Francesca Parri" userId="ebfcebabb87b4e79" providerId="LiveId" clId="{5B44B7E6-01D3-438E-95BE-1D4F2B880225}" dt="2024-05-09T18:38:08.378" v="3172" actId="113"/>
          <ac:spMkLst>
            <pc:docMk/>
            <pc:sldMk cId="136526620" sldId="256"/>
            <ac:spMk id="3" creationId="{0456792F-B691-5E35-14F3-15D1A0DDD439}"/>
          </ac:spMkLst>
        </pc:spChg>
        <pc:spChg chg="add del">
          <ac:chgData name="Francesca Parri" userId="ebfcebabb87b4e79" providerId="LiveId" clId="{5B44B7E6-01D3-438E-95BE-1D4F2B880225}" dt="2024-05-09T18:08:21.780" v="2725" actId="26606"/>
          <ac:spMkLst>
            <pc:docMk/>
            <pc:sldMk cId="136526620" sldId="256"/>
            <ac:spMk id="8" creationId="{59EF30C2-29AC-4A0D-BC0A-A679CF113EDD}"/>
          </ac:spMkLst>
        </pc:spChg>
        <pc:spChg chg="add del">
          <ac:chgData name="Francesca Parri" userId="ebfcebabb87b4e79" providerId="LiveId" clId="{5B44B7E6-01D3-438E-95BE-1D4F2B880225}" dt="2024-05-09T18:07:59.536" v="2723" actId="26606"/>
          <ac:spMkLst>
            <pc:docMk/>
            <pc:sldMk cId="136526620" sldId="256"/>
            <ac:spMk id="9" creationId="{06DA9DF9-31F7-4056-B42E-878CC92417B8}"/>
          </ac:spMkLst>
        </pc:spChg>
        <pc:spChg chg="add del">
          <ac:chgData name="Francesca Parri" userId="ebfcebabb87b4e79" providerId="LiveId" clId="{5B44B7E6-01D3-438E-95BE-1D4F2B880225}" dt="2024-05-09T18:08:21.780" v="2725" actId="26606"/>
          <ac:spMkLst>
            <pc:docMk/>
            <pc:sldMk cId="136526620" sldId="256"/>
            <ac:spMk id="10" creationId="{9C682A1A-5B2D-4111-BBD6-620165633E5B}"/>
          </ac:spMkLst>
        </pc:spChg>
        <pc:spChg chg="add del">
          <ac:chgData name="Francesca Parri" userId="ebfcebabb87b4e79" providerId="LiveId" clId="{5B44B7E6-01D3-438E-95BE-1D4F2B880225}" dt="2024-05-09T18:08:21.780" v="2725" actId="26606"/>
          <ac:spMkLst>
            <pc:docMk/>
            <pc:sldMk cId="136526620" sldId="256"/>
            <ac:spMk id="14" creationId="{A04F1504-431A-4D86-9091-AE7E4B33376B}"/>
          </ac:spMkLst>
        </pc:spChg>
        <pc:spChg chg="add del">
          <ac:chgData name="Francesca Parri" userId="ebfcebabb87b4e79" providerId="LiveId" clId="{5B44B7E6-01D3-438E-95BE-1D4F2B880225}" dt="2024-05-09T18:08:21.780" v="2725" actId="26606"/>
          <ac:spMkLst>
            <pc:docMk/>
            <pc:sldMk cId="136526620" sldId="256"/>
            <ac:spMk id="16" creationId="{EA804283-B929-4503-802F-4585376E2B42}"/>
          </ac:spMkLst>
        </pc:spChg>
        <pc:spChg chg="add del">
          <ac:chgData name="Francesca Parri" userId="ebfcebabb87b4e79" providerId="LiveId" clId="{5B44B7E6-01D3-438E-95BE-1D4F2B880225}" dt="2024-05-09T18:08:21.780" v="2725" actId="26606"/>
          <ac:spMkLst>
            <pc:docMk/>
            <pc:sldMk cId="136526620" sldId="256"/>
            <ac:spMk id="18" creationId="{AD3811F5-514E-49A4-B382-673ED228A4CC}"/>
          </ac:spMkLst>
        </pc:spChg>
        <pc:spChg chg="add del">
          <ac:chgData name="Francesca Parri" userId="ebfcebabb87b4e79" providerId="LiveId" clId="{5B44B7E6-01D3-438E-95BE-1D4F2B880225}" dt="2024-05-09T18:08:21.780" v="2725" actId="26606"/>
          <ac:spMkLst>
            <pc:docMk/>
            <pc:sldMk cId="136526620" sldId="256"/>
            <ac:spMk id="20" creationId="{067AD921-1CEE-4C1B-9AA3-C66D908DDD14}"/>
          </ac:spMkLst>
        </pc:spChg>
        <pc:spChg chg="add del">
          <ac:chgData name="Francesca Parri" userId="ebfcebabb87b4e79" providerId="LiveId" clId="{5B44B7E6-01D3-438E-95BE-1D4F2B880225}" dt="2024-05-09T18:08:21.780" v="2725" actId="26606"/>
          <ac:spMkLst>
            <pc:docMk/>
            <pc:sldMk cId="136526620" sldId="256"/>
            <ac:spMk id="22" creationId="{C36A08F5-3B56-47C5-A371-9187BE56E1E5}"/>
          </ac:spMkLst>
        </pc:spChg>
        <pc:spChg chg="add del">
          <ac:chgData name="Francesca Parri" userId="ebfcebabb87b4e79" providerId="LiveId" clId="{5B44B7E6-01D3-438E-95BE-1D4F2B880225}" dt="2024-05-09T18:28:36.852" v="3128" actId="26606"/>
          <ac:spMkLst>
            <pc:docMk/>
            <pc:sldMk cId="136526620" sldId="256"/>
            <ac:spMk id="24" creationId="{1ACA2EA0-FFD3-42EC-9406-B595015ED96E}"/>
          </ac:spMkLst>
        </pc:spChg>
        <pc:spChg chg="add del">
          <ac:chgData name="Francesca Parri" userId="ebfcebabb87b4e79" providerId="LiveId" clId="{5B44B7E6-01D3-438E-95BE-1D4F2B880225}" dt="2024-05-09T18:28:36.852" v="3128" actId="26606"/>
          <ac:spMkLst>
            <pc:docMk/>
            <pc:sldMk cId="136526620" sldId="256"/>
            <ac:spMk id="25" creationId="{D5288BCE-665C-472A-8C43-664BCFA31E43}"/>
          </ac:spMkLst>
        </pc:spChg>
        <pc:spChg chg="add del">
          <ac:chgData name="Francesca Parri" userId="ebfcebabb87b4e79" providerId="LiveId" clId="{5B44B7E6-01D3-438E-95BE-1D4F2B880225}" dt="2024-05-09T18:28:36.852" v="3128" actId="26606"/>
          <ac:spMkLst>
            <pc:docMk/>
            <pc:sldMk cId="136526620" sldId="256"/>
            <ac:spMk id="26" creationId="{46C57131-53A7-4C1A-BEA8-25F06A06AD29}"/>
          </ac:spMkLst>
        </pc:spChg>
        <pc:spChg chg="add del">
          <ac:chgData name="Francesca Parri" userId="ebfcebabb87b4e79" providerId="LiveId" clId="{5B44B7E6-01D3-438E-95BE-1D4F2B880225}" dt="2024-05-09T18:28:31.917" v="3125" actId="26606"/>
          <ac:spMkLst>
            <pc:docMk/>
            <pc:sldMk cId="136526620" sldId="256"/>
            <ac:spMk id="31" creationId="{9095C1F4-AE7F-44E4-8693-40D3D6831140}"/>
          </ac:spMkLst>
        </pc:spChg>
        <pc:spChg chg="add del">
          <ac:chgData name="Francesca Parri" userId="ebfcebabb87b4e79" providerId="LiveId" clId="{5B44B7E6-01D3-438E-95BE-1D4F2B880225}" dt="2024-05-09T18:28:13.341" v="3123" actId="26606"/>
          <ac:spMkLst>
            <pc:docMk/>
            <pc:sldMk cId="136526620" sldId="256"/>
            <ac:spMk id="32" creationId="{F609FF9A-4FCE-468E-A86A-C9AB525EAE71}"/>
          </ac:spMkLst>
        </pc:spChg>
        <pc:spChg chg="add del">
          <ac:chgData name="Francesca Parri" userId="ebfcebabb87b4e79" providerId="LiveId" clId="{5B44B7E6-01D3-438E-95BE-1D4F2B880225}" dt="2024-05-09T18:28:13.341" v="3123" actId="26606"/>
          <ac:spMkLst>
            <pc:docMk/>
            <pc:sldMk cId="136526620" sldId="256"/>
            <ac:spMk id="34" creationId="{021E12D4-3A88-428D-8E5E-AF1AFD923D63}"/>
          </ac:spMkLst>
        </pc:spChg>
        <pc:spChg chg="add del">
          <ac:chgData name="Francesca Parri" userId="ebfcebabb87b4e79" providerId="LiveId" clId="{5B44B7E6-01D3-438E-95BE-1D4F2B880225}" dt="2024-05-09T18:28:31.917" v="3125" actId="26606"/>
          <ac:spMkLst>
            <pc:docMk/>
            <pc:sldMk cId="136526620" sldId="256"/>
            <ac:spMk id="37" creationId="{871AEA07-1E14-44B4-8E55-64EF049CD66F}"/>
          </ac:spMkLst>
        </pc:spChg>
        <pc:spChg chg="add del">
          <ac:chgData name="Francesca Parri" userId="ebfcebabb87b4e79" providerId="LiveId" clId="{5B44B7E6-01D3-438E-95BE-1D4F2B880225}" dt="2024-05-09T18:35:23.974" v="3168" actId="26606"/>
          <ac:spMkLst>
            <pc:docMk/>
            <pc:sldMk cId="136526620" sldId="256"/>
            <ac:spMk id="38" creationId="{7653717E-6F8C-43E0-9893-C03AE87D18D6}"/>
          </ac:spMkLst>
        </pc:spChg>
        <pc:spChg chg="add del">
          <ac:chgData name="Francesca Parri" userId="ebfcebabb87b4e79" providerId="LiveId" clId="{5B44B7E6-01D3-438E-95BE-1D4F2B880225}" dt="2024-05-09T18:28:36.845" v="3127" actId="26606"/>
          <ac:spMkLst>
            <pc:docMk/>
            <pc:sldMk cId="136526620" sldId="256"/>
            <ac:spMk id="39" creationId="{1ACA2EA0-FFD3-42EC-9406-B595015ED96E}"/>
          </ac:spMkLst>
        </pc:spChg>
        <pc:spChg chg="add del">
          <ac:chgData name="Francesca Parri" userId="ebfcebabb87b4e79" providerId="LiveId" clId="{5B44B7E6-01D3-438E-95BE-1D4F2B880225}" dt="2024-05-09T18:28:36.845" v="3127" actId="26606"/>
          <ac:spMkLst>
            <pc:docMk/>
            <pc:sldMk cId="136526620" sldId="256"/>
            <ac:spMk id="40" creationId="{D5288BCE-665C-472A-8C43-664BCFA31E43}"/>
          </ac:spMkLst>
        </pc:spChg>
        <pc:spChg chg="add del">
          <ac:chgData name="Francesca Parri" userId="ebfcebabb87b4e79" providerId="LiveId" clId="{5B44B7E6-01D3-438E-95BE-1D4F2B880225}" dt="2024-05-09T18:28:36.845" v="3127" actId="26606"/>
          <ac:spMkLst>
            <pc:docMk/>
            <pc:sldMk cId="136526620" sldId="256"/>
            <ac:spMk id="41" creationId="{46C57131-53A7-4C1A-BEA8-25F06A06AD29}"/>
          </ac:spMkLst>
        </pc:spChg>
        <pc:spChg chg="add del">
          <ac:chgData name="Francesca Parri" userId="ebfcebabb87b4e79" providerId="LiveId" clId="{5B44B7E6-01D3-438E-95BE-1D4F2B880225}" dt="2024-05-09T18:35:23.974" v="3168" actId="26606"/>
          <ac:spMkLst>
            <pc:docMk/>
            <pc:sldMk cId="136526620" sldId="256"/>
            <ac:spMk id="43" creationId="{8E2CC403-21CD-41DF-BAC4-329D7FF03C5C}"/>
          </ac:spMkLst>
        </pc:spChg>
        <pc:spChg chg="add del">
          <ac:chgData name="Francesca Parri" userId="ebfcebabb87b4e79" providerId="LiveId" clId="{5B44B7E6-01D3-438E-95BE-1D4F2B880225}" dt="2024-05-09T18:35:23.974" v="3168" actId="26606"/>
          <ac:spMkLst>
            <pc:docMk/>
            <pc:sldMk cId="136526620" sldId="256"/>
            <ac:spMk id="46" creationId="{35BB14B4-EC3F-47C7-9AF3-B0E017B75C42}"/>
          </ac:spMkLst>
        </pc:spChg>
        <pc:spChg chg="add del">
          <ac:chgData name="Francesca Parri" userId="ebfcebabb87b4e79" providerId="LiveId" clId="{5B44B7E6-01D3-438E-95BE-1D4F2B880225}" dt="2024-05-09T18:37:53.922" v="3169" actId="26606"/>
          <ac:spMkLst>
            <pc:docMk/>
            <pc:sldMk cId="136526620" sldId="256"/>
            <ac:spMk id="51" creationId="{A7895A40-19A4-42D6-9D30-DBC1E8002635}"/>
          </ac:spMkLst>
        </pc:spChg>
        <pc:spChg chg="add del">
          <ac:chgData name="Francesca Parri" userId="ebfcebabb87b4e79" providerId="LiveId" clId="{5B44B7E6-01D3-438E-95BE-1D4F2B880225}" dt="2024-05-09T18:37:53.922" v="3169" actId="26606"/>
          <ac:spMkLst>
            <pc:docMk/>
            <pc:sldMk cId="136526620" sldId="256"/>
            <ac:spMk id="53" creationId="{02F429C4-ABC9-46FC-818A-B5429CDE4A96}"/>
          </ac:spMkLst>
        </pc:spChg>
        <pc:spChg chg="add del">
          <ac:chgData name="Francesca Parri" userId="ebfcebabb87b4e79" providerId="LiveId" clId="{5B44B7E6-01D3-438E-95BE-1D4F2B880225}" dt="2024-05-09T18:37:53.922" v="3169" actId="26606"/>
          <ac:spMkLst>
            <pc:docMk/>
            <pc:sldMk cId="136526620" sldId="256"/>
            <ac:spMk id="55" creationId="{2CEF98E4-3709-4952-8F42-2305CCE34FA3}"/>
          </ac:spMkLst>
        </pc:spChg>
        <pc:spChg chg="add del">
          <ac:chgData name="Francesca Parri" userId="ebfcebabb87b4e79" providerId="LiveId" clId="{5B44B7E6-01D3-438E-95BE-1D4F2B880225}" dt="2024-05-09T18:37:53.922" v="3169" actId="26606"/>
          <ac:spMkLst>
            <pc:docMk/>
            <pc:sldMk cId="136526620" sldId="256"/>
            <ac:spMk id="57" creationId="{F10BCCF5-D685-47FF-B675-647EAEB72C8E}"/>
          </ac:spMkLst>
        </pc:spChg>
        <pc:spChg chg="add del">
          <ac:chgData name="Francesca Parri" userId="ebfcebabb87b4e79" providerId="LiveId" clId="{5B44B7E6-01D3-438E-95BE-1D4F2B880225}" dt="2024-05-09T18:37:53.922" v="3169" actId="26606"/>
          <ac:spMkLst>
            <pc:docMk/>
            <pc:sldMk cId="136526620" sldId="256"/>
            <ac:spMk id="59" creationId="{B0EE8A42-107A-4D4C-8D56-BBAE95C7FC0D}"/>
          </ac:spMkLst>
        </pc:spChg>
        <pc:spChg chg="add">
          <ac:chgData name="Francesca Parri" userId="ebfcebabb87b4e79" providerId="LiveId" clId="{5B44B7E6-01D3-438E-95BE-1D4F2B880225}" dt="2024-05-09T18:37:53.922" v="3169" actId="26606"/>
          <ac:spMkLst>
            <pc:docMk/>
            <pc:sldMk cId="136526620" sldId="256"/>
            <ac:spMk id="64" creationId="{9095C1F4-AE7F-44E4-8693-40D3D6831140}"/>
          </ac:spMkLst>
        </pc:spChg>
        <pc:spChg chg="add">
          <ac:chgData name="Francesca Parri" userId="ebfcebabb87b4e79" providerId="LiveId" clId="{5B44B7E6-01D3-438E-95BE-1D4F2B880225}" dt="2024-05-09T18:37:53.922" v="3169" actId="26606"/>
          <ac:spMkLst>
            <pc:docMk/>
            <pc:sldMk cId="136526620" sldId="256"/>
            <ac:spMk id="70" creationId="{871AEA07-1E14-44B4-8E55-64EF049CD66F}"/>
          </ac:spMkLst>
        </pc:spChg>
        <pc:grpChg chg="add del">
          <ac:chgData name="Francesca Parri" userId="ebfcebabb87b4e79" providerId="LiveId" clId="{5B44B7E6-01D3-438E-95BE-1D4F2B880225}" dt="2024-05-09T18:28:31.917" v="3125" actId="26606"/>
          <ac:grpSpMkLst>
            <pc:docMk/>
            <pc:sldMk cId="136526620" sldId="256"/>
            <ac:grpSpMk id="33" creationId="{8734DDD3-F723-4DD3-8ABE-EC0B2AC87D74}"/>
          </ac:grpSpMkLst>
        </pc:grpChg>
        <pc:grpChg chg="add del">
          <ac:chgData name="Francesca Parri" userId="ebfcebabb87b4e79" providerId="LiveId" clId="{5B44B7E6-01D3-438E-95BE-1D4F2B880225}" dt="2024-05-09T18:35:23.974" v="3168" actId="26606"/>
          <ac:grpSpMkLst>
            <pc:docMk/>
            <pc:sldMk cId="136526620" sldId="256"/>
            <ac:grpSpMk id="44" creationId="{B13AA5FE-3FFC-4725-9ADD-E428544EC61B}"/>
          </ac:grpSpMkLst>
        </pc:grpChg>
        <pc:grpChg chg="add">
          <ac:chgData name="Francesca Parri" userId="ebfcebabb87b4e79" providerId="LiveId" clId="{5B44B7E6-01D3-438E-95BE-1D4F2B880225}" dt="2024-05-09T18:37:53.922" v="3169" actId="26606"/>
          <ac:grpSpMkLst>
            <pc:docMk/>
            <pc:sldMk cId="136526620" sldId="256"/>
            <ac:grpSpMk id="66" creationId="{8734DDD3-F723-4DD3-8ABE-EC0B2AC87D74}"/>
          </ac:grpSpMkLst>
        </pc:grpChg>
        <pc:picChg chg="add del">
          <ac:chgData name="Francesca Parri" userId="ebfcebabb87b4e79" providerId="LiveId" clId="{5B44B7E6-01D3-438E-95BE-1D4F2B880225}" dt="2024-05-09T18:07:59.536" v="2723" actId="26606"/>
          <ac:picMkLst>
            <pc:docMk/>
            <pc:sldMk cId="136526620" sldId="256"/>
            <ac:picMk id="5" creationId="{784B3068-752C-E28E-251E-58DD102649EB}"/>
          </ac:picMkLst>
        </pc:picChg>
        <pc:picChg chg="add del">
          <ac:chgData name="Francesca Parri" userId="ebfcebabb87b4e79" providerId="LiveId" clId="{5B44B7E6-01D3-438E-95BE-1D4F2B880225}" dt="2024-05-09T18:28:13.341" v="3123" actId="26606"/>
          <ac:picMkLst>
            <pc:docMk/>
            <pc:sldMk cId="136526620" sldId="256"/>
            <ac:picMk id="28" creationId="{76CA8280-6926-BA61-10CF-CD2EDE83CB71}"/>
          </ac:picMkLst>
        </pc:picChg>
        <pc:cxnChg chg="add del">
          <ac:chgData name="Francesca Parri" userId="ebfcebabb87b4e79" providerId="LiveId" clId="{5B44B7E6-01D3-438E-95BE-1D4F2B880225}" dt="2024-05-09T18:08:21.780" v="2725" actId="26606"/>
          <ac:cxnSpMkLst>
            <pc:docMk/>
            <pc:sldMk cId="136526620" sldId="256"/>
            <ac:cxnSpMk id="12" creationId="{266A0658-1CC4-4B0D-AAB7-A702286AFB03}"/>
          </ac:cxnSpMkLst>
        </pc:cxnChg>
      </pc:sldChg>
      <pc:sldChg chg="addSp delSp modSp mod setBg">
        <pc:chgData name="Francesca Parri" userId="ebfcebabb87b4e79" providerId="LiveId" clId="{5B44B7E6-01D3-438E-95BE-1D4F2B880225}" dt="2024-05-09T18:50:48.086" v="4143" actId="20577"/>
        <pc:sldMkLst>
          <pc:docMk/>
          <pc:sldMk cId="1912730001" sldId="257"/>
        </pc:sldMkLst>
        <pc:spChg chg="mod">
          <ac:chgData name="Francesca Parri" userId="ebfcebabb87b4e79" providerId="LiveId" clId="{5B44B7E6-01D3-438E-95BE-1D4F2B880225}" dt="2024-05-09T18:18:50.895" v="2847" actId="242"/>
          <ac:spMkLst>
            <pc:docMk/>
            <pc:sldMk cId="1912730001" sldId="257"/>
            <ac:spMk id="2" creationId="{4D849EF0-E8F7-A8D9-59E2-1055786C25AE}"/>
          </ac:spMkLst>
        </pc:spChg>
        <pc:spChg chg="add del mod ord">
          <ac:chgData name="Francesca Parri" userId="ebfcebabb87b4e79" providerId="LiveId" clId="{5B44B7E6-01D3-438E-95BE-1D4F2B880225}" dt="2024-05-09T18:15:03.176" v="2768" actId="478"/>
          <ac:spMkLst>
            <pc:docMk/>
            <pc:sldMk cId="1912730001" sldId="257"/>
            <ac:spMk id="3" creationId="{1F1003F4-3878-1E86-9BDF-B8E06BCD6CA1}"/>
          </ac:spMkLst>
        </pc:spChg>
        <pc:spChg chg="del">
          <ac:chgData name="Francesca Parri" userId="ebfcebabb87b4e79" providerId="LiveId" clId="{5B44B7E6-01D3-438E-95BE-1D4F2B880225}" dt="2024-05-09T05:34:37.270" v="0" actId="478"/>
          <ac:spMkLst>
            <pc:docMk/>
            <pc:sldMk cId="1912730001" sldId="257"/>
            <ac:spMk id="3" creationId="{48C9797C-E7A5-0698-D683-83D0B5FD053E}"/>
          </ac:spMkLst>
        </pc:spChg>
        <pc:spChg chg="mod">
          <ac:chgData name="Francesca Parri" userId="ebfcebabb87b4e79" providerId="LiveId" clId="{5B44B7E6-01D3-438E-95BE-1D4F2B880225}" dt="2024-05-09T18:50:48.086" v="4143" actId="20577"/>
          <ac:spMkLst>
            <pc:docMk/>
            <pc:sldMk cId="1912730001" sldId="257"/>
            <ac:spMk id="4" creationId="{85A1F7E0-C15F-DAD5-2655-36316E9A0E6E}"/>
          </ac:spMkLst>
        </pc:spChg>
        <pc:spChg chg="add">
          <ac:chgData name="Francesca Parri" userId="ebfcebabb87b4e79" providerId="LiveId" clId="{5B44B7E6-01D3-438E-95BE-1D4F2B880225}" dt="2024-05-09T05:34:38.549" v="1"/>
          <ac:spMkLst>
            <pc:docMk/>
            <pc:sldMk cId="1912730001" sldId="257"/>
            <ac:spMk id="5" creationId="{CAE1F22E-0BCE-B837-E0F7-537E44CB6456}"/>
          </ac:spMkLst>
        </pc:spChg>
        <pc:spChg chg="add mod ord">
          <ac:chgData name="Francesca Parri" userId="ebfcebabb87b4e79" providerId="LiveId" clId="{5B44B7E6-01D3-438E-95BE-1D4F2B880225}" dt="2024-05-09T18:28:59.762" v="3129" actId="207"/>
          <ac:spMkLst>
            <pc:docMk/>
            <pc:sldMk cId="1912730001" sldId="257"/>
            <ac:spMk id="5" creationId="{F2FCCFB8-1E1D-BE66-D1CA-11A8D11FE485}"/>
          </ac:spMkLst>
        </pc:spChg>
        <pc:spChg chg="add">
          <ac:chgData name="Francesca Parri" userId="ebfcebabb87b4e79" providerId="LiveId" clId="{5B44B7E6-01D3-438E-95BE-1D4F2B880225}" dt="2024-05-09T05:34:49.864" v="2"/>
          <ac:spMkLst>
            <pc:docMk/>
            <pc:sldMk cId="1912730001" sldId="257"/>
            <ac:spMk id="6" creationId="{690FD9D2-9B0F-AF8A-5C7D-B45DC086F47A}"/>
          </ac:spMkLst>
        </pc:spChg>
        <pc:spChg chg="add del">
          <ac:chgData name="Francesca Parri" userId="ebfcebabb87b4e79" providerId="LiveId" clId="{5B44B7E6-01D3-438E-95BE-1D4F2B880225}" dt="2024-05-09T18:09:56.516" v="2740" actId="26606"/>
          <ac:spMkLst>
            <pc:docMk/>
            <pc:sldMk cId="1912730001" sldId="257"/>
            <ac:spMk id="10" creationId="{0B9EE3F3-89B7-43C3-8651-C4C96830993D}"/>
          </ac:spMkLst>
        </pc:spChg>
        <pc:spChg chg="add del">
          <ac:chgData name="Francesca Parri" userId="ebfcebabb87b4e79" providerId="LiveId" clId="{5B44B7E6-01D3-438E-95BE-1D4F2B880225}" dt="2024-05-09T18:09:56.516" v="2740" actId="26606"/>
          <ac:spMkLst>
            <pc:docMk/>
            <pc:sldMk cId="1912730001" sldId="257"/>
            <ac:spMk id="11" creationId="{33AE4636-AEEC-45D6-84D4-7AC2DA48ECF8}"/>
          </ac:spMkLst>
        </pc:spChg>
        <pc:spChg chg="add del">
          <ac:chgData name="Francesca Parri" userId="ebfcebabb87b4e79" providerId="LiveId" clId="{5B44B7E6-01D3-438E-95BE-1D4F2B880225}" dt="2024-05-09T18:09:26.070" v="2738" actId="26606"/>
          <ac:spMkLst>
            <pc:docMk/>
            <pc:sldMk cId="1912730001" sldId="257"/>
            <ac:spMk id="13" creationId="{743AA782-23D1-4521-8CAD-47662984AA08}"/>
          </ac:spMkLst>
        </pc:spChg>
        <pc:spChg chg="add del">
          <ac:chgData name="Francesca Parri" userId="ebfcebabb87b4e79" providerId="LiveId" clId="{5B44B7E6-01D3-438E-95BE-1D4F2B880225}" dt="2024-05-09T18:09:26.070" v="2738" actId="26606"/>
          <ac:spMkLst>
            <pc:docMk/>
            <pc:sldMk cId="1912730001" sldId="257"/>
            <ac:spMk id="15" creationId="{71877DBC-BB60-40F0-AC93-2ACDBAAE60CE}"/>
          </ac:spMkLst>
        </pc:spChg>
        <pc:spChg chg="add del">
          <ac:chgData name="Francesca Parri" userId="ebfcebabb87b4e79" providerId="LiveId" clId="{5B44B7E6-01D3-438E-95BE-1D4F2B880225}" dt="2024-05-09T18:09:56.516" v="2740" actId="26606"/>
          <ac:spMkLst>
            <pc:docMk/>
            <pc:sldMk cId="1912730001" sldId="257"/>
            <ac:spMk id="17" creationId="{8D9CE0F4-2EB2-4F1F-8AAC-DB3571D9FE10}"/>
          </ac:spMkLst>
        </pc:spChg>
        <pc:spChg chg="add del">
          <ac:chgData name="Francesca Parri" userId="ebfcebabb87b4e79" providerId="LiveId" clId="{5B44B7E6-01D3-438E-95BE-1D4F2B880225}" dt="2024-05-09T18:11:42.076" v="2746" actId="26606"/>
          <ac:spMkLst>
            <pc:docMk/>
            <pc:sldMk cId="1912730001" sldId="257"/>
            <ac:spMk id="19" creationId="{5AA03EDC-7067-4DFF-B672-541D016AAAB8}"/>
          </ac:spMkLst>
        </pc:spChg>
        <pc:spChg chg="add del">
          <ac:chgData name="Francesca Parri" userId="ebfcebabb87b4e79" providerId="LiveId" clId="{5B44B7E6-01D3-438E-95BE-1D4F2B880225}" dt="2024-05-09T18:11:42.076" v="2746" actId="26606"/>
          <ac:spMkLst>
            <pc:docMk/>
            <pc:sldMk cId="1912730001" sldId="257"/>
            <ac:spMk id="20" creationId="{0EBF3E39-B0BE-496A-8604-9007470FFA3A}"/>
          </ac:spMkLst>
        </pc:spChg>
        <pc:spChg chg="add del">
          <ac:chgData name="Francesca Parri" userId="ebfcebabb87b4e79" providerId="LiveId" clId="{5B44B7E6-01D3-438E-95BE-1D4F2B880225}" dt="2024-05-09T18:11:33.469" v="2743" actId="26606"/>
          <ac:spMkLst>
            <pc:docMk/>
            <pc:sldMk cId="1912730001" sldId="257"/>
            <ac:spMk id="25" creationId="{5AA03EDC-7067-4DFF-B672-541D016AAAB8}"/>
          </ac:spMkLst>
        </pc:spChg>
        <pc:spChg chg="add del">
          <ac:chgData name="Francesca Parri" userId="ebfcebabb87b4e79" providerId="LiveId" clId="{5B44B7E6-01D3-438E-95BE-1D4F2B880225}" dt="2024-05-09T18:11:33.469" v="2743" actId="26606"/>
          <ac:spMkLst>
            <pc:docMk/>
            <pc:sldMk cId="1912730001" sldId="257"/>
            <ac:spMk id="27" creationId="{0EBF3E39-B0BE-496A-8604-9007470FFA3A}"/>
          </ac:spMkLst>
        </pc:spChg>
        <pc:picChg chg="add mod">
          <ac:chgData name="Francesca Parri" userId="ebfcebabb87b4e79" providerId="LiveId" clId="{5B44B7E6-01D3-438E-95BE-1D4F2B880225}" dt="2024-05-09T18:11:42.076" v="2746" actId="26606"/>
          <ac:picMkLst>
            <pc:docMk/>
            <pc:sldMk cId="1912730001" sldId="257"/>
            <ac:picMk id="8" creationId="{C2625C8A-868E-ECDF-4ED5-586DCDD32642}"/>
          </ac:picMkLst>
        </pc:picChg>
      </pc:sldChg>
      <pc:sldChg chg="addSp delSp modSp add mod setBg">
        <pc:chgData name="Francesca Parri" userId="ebfcebabb87b4e79" providerId="LiveId" clId="{5B44B7E6-01D3-438E-95BE-1D4F2B880225}" dt="2024-05-09T18:41:05.394" v="3365" actId="6549"/>
        <pc:sldMkLst>
          <pc:docMk/>
          <pc:sldMk cId="1407456532" sldId="258"/>
        </pc:sldMkLst>
        <pc:spChg chg="mod">
          <ac:chgData name="Francesca Parri" userId="ebfcebabb87b4e79" providerId="LiveId" clId="{5B44B7E6-01D3-438E-95BE-1D4F2B880225}" dt="2024-05-09T18:18:57.261" v="2848" actId="242"/>
          <ac:spMkLst>
            <pc:docMk/>
            <pc:sldMk cId="1407456532" sldId="258"/>
            <ac:spMk id="2" creationId="{4D849EF0-E8F7-A8D9-59E2-1055786C25AE}"/>
          </ac:spMkLst>
        </pc:spChg>
        <pc:spChg chg="mod">
          <ac:chgData name="Francesca Parri" userId="ebfcebabb87b4e79" providerId="LiveId" clId="{5B44B7E6-01D3-438E-95BE-1D4F2B880225}" dt="2024-05-09T18:41:05.394" v="3365" actId="6549"/>
          <ac:spMkLst>
            <pc:docMk/>
            <pc:sldMk cId="1407456532" sldId="258"/>
            <ac:spMk id="4" creationId="{85A1F7E0-C15F-DAD5-2655-36316E9A0E6E}"/>
          </ac:spMkLst>
        </pc:spChg>
        <pc:spChg chg="add del mod">
          <ac:chgData name="Francesca Parri" userId="ebfcebabb87b4e79" providerId="LiveId" clId="{5B44B7E6-01D3-438E-95BE-1D4F2B880225}" dt="2024-05-09T18:16:07.228" v="2798" actId="478"/>
          <ac:spMkLst>
            <pc:docMk/>
            <pc:sldMk cId="1407456532" sldId="258"/>
            <ac:spMk id="5" creationId="{A7E613FA-EB2D-0A1E-42EE-BD6A4027B185}"/>
          </ac:spMkLst>
        </pc:spChg>
        <pc:spChg chg="add del mod ord">
          <ac:chgData name="Francesca Parri" userId="ebfcebabb87b4e79" providerId="LiveId" clId="{5B44B7E6-01D3-438E-95BE-1D4F2B880225}" dt="2024-05-09T18:29:13.593" v="3132" actId="207"/>
          <ac:spMkLst>
            <pc:docMk/>
            <pc:sldMk cId="1407456532" sldId="258"/>
            <ac:spMk id="7" creationId="{A8F01DBB-BEC5-06AB-D760-4E178C083FD9}"/>
          </ac:spMkLst>
        </pc:spChg>
        <pc:spChg chg="add mod">
          <ac:chgData name="Francesca Parri" userId="ebfcebabb87b4e79" providerId="LiveId" clId="{5B44B7E6-01D3-438E-95BE-1D4F2B880225}" dt="2024-05-09T18:16:34.340" v="2802"/>
          <ac:spMkLst>
            <pc:docMk/>
            <pc:sldMk cId="1407456532" sldId="258"/>
            <ac:spMk id="8" creationId="{40699AEA-BFB5-72B3-64FD-38FF249A00D3}"/>
          </ac:spMkLst>
        </pc:spChg>
        <pc:spChg chg="add del">
          <ac:chgData name="Francesca Parri" userId="ebfcebabb87b4e79" providerId="LiveId" clId="{5B44B7E6-01D3-438E-95BE-1D4F2B880225}" dt="2024-05-09T18:09:24.834" v="2737" actId="26606"/>
          <ac:spMkLst>
            <pc:docMk/>
            <pc:sldMk cId="1407456532" sldId="258"/>
            <ac:spMk id="11" creationId="{352BEC0E-22F8-46D0-9632-375DB541B06C}"/>
          </ac:spMkLst>
        </pc:spChg>
        <pc:spChg chg="add del">
          <ac:chgData name="Francesca Parri" userId="ebfcebabb87b4e79" providerId="LiveId" clId="{5B44B7E6-01D3-438E-95BE-1D4F2B880225}" dt="2024-05-09T18:09:24.834" v="2737" actId="26606"/>
          <ac:spMkLst>
            <pc:docMk/>
            <pc:sldMk cId="1407456532" sldId="258"/>
            <ac:spMk id="13" creationId="{3FCFB1DE-0B7E-48CC-BA90-B2AB0889F9D6}"/>
          </ac:spMkLst>
        </pc:spChg>
        <pc:picChg chg="add mod ord">
          <ac:chgData name="Francesca Parri" userId="ebfcebabb87b4e79" providerId="LiveId" clId="{5B44B7E6-01D3-438E-95BE-1D4F2B880225}" dt="2024-05-09T18:09:24.834" v="2737" actId="26606"/>
          <ac:picMkLst>
            <pc:docMk/>
            <pc:sldMk cId="1407456532" sldId="258"/>
            <ac:picMk id="3" creationId="{D1509F8A-4343-A4A1-B026-7B2DAA8FA534}"/>
          </ac:picMkLst>
        </pc:picChg>
        <pc:picChg chg="add mod">
          <ac:chgData name="Francesca Parri" userId="ebfcebabb87b4e79" providerId="LiveId" clId="{5B44B7E6-01D3-438E-95BE-1D4F2B880225}" dt="2024-05-09T18:09:24.834" v="2737" actId="26606"/>
          <ac:picMkLst>
            <pc:docMk/>
            <pc:sldMk cId="1407456532" sldId="258"/>
            <ac:picMk id="6" creationId="{E2345D20-2E29-B34C-BC15-FBEFB57DFDC4}"/>
          </ac:picMkLst>
        </pc:picChg>
        <pc:picChg chg="del">
          <ac:chgData name="Francesca Parri" userId="ebfcebabb87b4e79" providerId="LiveId" clId="{5B44B7E6-01D3-438E-95BE-1D4F2B880225}" dt="2024-05-09T05:39:18.425" v="661" actId="478"/>
          <ac:picMkLst>
            <pc:docMk/>
            <pc:sldMk cId="1407456532" sldId="258"/>
            <ac:picMk id="8" creationId="{C2625C8A-868E-ECDF-4ED5-586DCDD32642}"/>
          </ac:picMkLst>
        </pc:picChg>
      </pc:sldChg>
      <pc:sldChg chg="addSp delSp modSp add mod">
        <pc:chgData name="Francesca Parri" userId="ebfcebabb87b4e79" providerId="LiveId" clId="{5B44B7E6-01D3-438E-95BE-1D4F2B880225}" dt="2024-05-09T18:39:49.714" v="3296" actId="20577"/>
        <pc:sldMkLst>
          <pc:docMk/>
          <pc:sldMk cId="3122271866" sldId="259"/>
        </pc:sldMkLst>
        <pc:spChg chg="mod">
          <ac:chgData name="Francesca Parri" userId="ebfcebabb87b4e79" providerId="LiveId" clId="{5B44B7E6-01D3-438E-95BE-1D4F2B880225}" dt="2024-05-09T18:19:41.589" v="2880" actId="122"/>
          <ac:spMkLst>
            <pc:docMk/>
            <pc:sldMk cId="3122271866" sldId="259"/>
            <ac:spMk id="2" creationId="{4D849EF0-E8F7-A8D9-59E2-1055786C25AE}"/>
          </ac:spMkLst>
        </pc:spChg>
        <pc:spChg chg="add mod ord">
          <ac:chgData name="Francesca Parri" userId="ebfcebabb87b4e79" providerId="LiveId" clId="{5B44B7E6-01D3-438E-95BE-1D4F2B880225}" dt="2024-05-09T18:29:17.820" v="3133" actId="207"/>
          <ac:spMkLst>
            <pc:docMk/>
            <pc:sldMk cId="3122271866" sldId="259"/>
            <ac:spMk id="3" creationId="{9FED1642-4566-06D3-5F33-6CB639619CBB}"/>
          </ac:spMkLst>
        </pc:spChg>
        <pc:spChg chg="mod">
          <ac:chgData name="Francesca Parri" userId="ebfcebabb87b4e79" providerId="LiveId" clId="{5B44B7E6-01D3-438E-95BE-1D4F2B880225}" dt="2024-05-09T18:39:49.714" v="3296" actId="20577"/>
          <ac:spMkLst>
            <pc:docMk/>
            <pc:sldMk cId="3122271866" sldId="259"/>
            <ac:spMk id="4" creationId="{85A1F7E0-C15F-DAD5-2655-36316E9A0E6E}"/>
          </ac:spMkLst>
        </pc:spChg>
        <pc:spChg chg="add mod ord">
          <ac:chgData name="Francesca Parri" userId="ebfcebabb87b4e79" providerId="LiveId" clId="{5B44B7E6-01D3-438E-95BE-1D4F2B880225}" dt="2024-05-09T05:53:22.912" v="1128" actId="164"/>
          <ac:spMkLst>
            <pc:docMk/>
            <pc:sldMk cId="3122271866" sldId="259"/>
            <ac:spMk id="19" creationId="{A678BE28-745F-BA7A-16C6-925DFA7BA58C}"/>
          </ac:spMkLst>
        </pc:spChg>
        <pc:spChg chg="add mod ord">
          <ac:chgData name="Francesca Parri" userId="ebfcebabb87b4e79" providerId="LiveId" clId="{5B44B7E6-01D3-438E-95BE-1D4F2B880225}" dt="2024-05-09T05:53:31.598" v="1130" actId="164"/>
          <ac:spMkLst>
            <pc:docMk/>
            <pc:sldMk cId="3122271866" sldId="259"/>
            <ac:spMk id="20" creationId="{D1E398EC-3598-76CF-377D-D3F086993FE9}"/>
          </ac:spMkLst>
        </pc:spChg>
        <pc:grpChg chg="add mod">
          <ac:chgData name="Francesca Parri" userId="ebfcebabb87b4e79" providerId="LiveId" clId="{5B44B7E6-01D3-438E-95BE-1D4F2B880225}" dt="2024-05-09T18:39:17.170" v="3232" actId="1038"/>
          <ac:grpSpMkLst>
            <pc:docMk/>
            <pc:sldMk cId="3122271866" sldId="259"/>
            <ac:grpSpMk id="21" creationId="{CAC4871E-AD21-13B2-E8F1-35289EEED4D7}"/>
          </ac:grpSpMkLst>
        </pc:grpChg>
        <pc:grpChg chg="add mod">
          <ac:chgData name="Francesca Parri" userId="ebfcebabb87b4e79" providerId="LiveId" clId="{5B44B7E6-01D3-438E-95BE-1D4F2B880225}" dt="2024-05-09T18:39:17.170" v="3232" actId="1038"/>
          <ac:grpSpMkLst>
            <pc:docMk/>
            <pc:sldMk cId="3122271866" sldId="259"/>
            <ac:grpSpMk id="22" creationId="{727D3480-ED67-AEAD-FD9E-4C99FC590331}"/>
          </ac:grpSpMkLst>
        </pc:grpChg>
        <pc:graphicFrameChg chg="add mod">
          <ac:chgData name="Francesca Parri" userId="ebfcebabb87b4e79" providerId="LiveId" clId="{5B44B7E6-01D3-438E-95BE-1D4F2B880225}" dt="2024-05-09T05:51:30.321" v="1110"/>
          <ac:graphicFrameMkLst>
            <pc:docMk/>
            <pc:sldMk cId="3122271866" sldId="259"/>
            <ac:graphicFrameMk id="14" creationId="{E1E3AFB9-0052-1E5C-1355-5366A1349350}"/>
          </ac:graphicFrameMkLst>
        </pc:graphicFrameChg>
        <pc:graphicFrameChg chg="add mod">
          <ac:chgData name="Francesca Parri" userId="ebfcebabb87b4e79" providerId="LiveId" clId="{5B44B7E6-01D3-438E-95BE-1D4F2B880225}" dt="2024-05-09T05:51:36.187" v="1111"/>
          <ac:graphicFrameMkLst>
            <pc:docMk/>
            <pc:sldMk cId="3122271866" sldId="259"/>
            <ac:graphicFrameMk id="15" creationId="{E41E49DD-7A5C-1283-BC9D-EDFE741DE0AA}"/>
          </ac:graphicFrameMkLst>
        </pc:graphicFrameChg>
        <pc:picChg chg="del">
          <ac:chgData name="Francesca Parri" userId="ebfcebabb87b4e79" providerId="LiveId" clId="{5B44B7E6-01D3-438E-95BE-1D4F2B880225}" dt="2024-05-09T05:45:31.351" v="1096" actId="478"/>
          <ac:picMkLst>
            <pc:docMk/>
            <pc:sldMk cId="3122271866" sldId="259"/>
            <ac:picMk id="3" creationId="{D1509F8A-4343-A4A1-B026-7B2DAA8FA534}"/>
          </ac:picMkLst>
        </pc:picChg>
        <pc:picChg chg="del">
          <ac:chgData name="Francesca Parri" userId="ebfcebabb87b4e79" providerId="LiveId" clId="{5B44B7E6-01D3-438E-95BE-1D4F2B880225}" dt="2024-05-09T05:45:31.351" v="1096" actId="478"/>
          <ac:picMkLst>
            <pc:docMk/>
            <pc:sldMk cId="3122271866" sldId="259"/>
            <ac:picMk id="6" creationId="{E2345D20-2E29-B34C-BC15-FBEFB57DFDC4}"/>
          </ac:picMkLst>
        </pc:picChg>
        <pc:picChg chg="add del mod">
          <ac:chgData name="Francesca Parri" userId="ebfcebabb87b4e79" providerId="LiveId" clId="{5B44B7E6-01D3-438E-95BE-1D4F2B880225}" dt="2024-05-09T05:49:26.550" v="1104" actId="478"/>
          <ac:picMkLst>
            <pc:docMk/>
            <pc:sldMk cId="3122271866" sldId="259"/>
            <ac:picMk id="7" creationId="{97138E6A-0882-00F1-8371-C313F6763613}"/>
          </ac:picMkLst>
        </pc:picChg>
        <pc:picChg chg="add mod">
          <ac:chgData name="Francesca Parri" userId="ebfcebabb87b4e79" providerId="LiveId" clId="{5B44B7E6-01D3-438E-95BE-1D4F2B880225}" dt="2024-05-09T05:49:30.491" v="1105" actId="1076"/>
          <ac:picMkLst>
            <pc:docMk/>
            <pc:sldMk cId="3122271866" sldId="259"/>
            <ac:picMk id="9" creationId="{2260E7A4-0917-5EF5-F8DF-13D0658BF796}"/>
          </ac:picMkLst>
        </pc:picChg>
        <pc:picChg chg="add mod">
          <ac:chgData name="Francesca Parri" userId="ebfcebabb87b4e79" providerId="LiveId" clId="{5B44B7E6-01D3-438E-95BE-1D4F2B880225}" dt="2024-05-09T05:53:22.912" v="1128" actId="164"/>
          <ac:picMkLst>
            <pc:docMk/>
            <pc:sldMk cId="3122271866" sldId="259"/>
            <ac:picMk id="11" creationId="{84B1D015-AD11-6DEE-BB6E-95B67591DF56}"/>
          </ac:picMkLst>
        </pc:picChg>
        <pc:picChg chg="add mod">
          <ac:chgData name="Francesca Parri" userId="ebfcebabb87b4e79" providerId="LiveId" clId="{5B44B7E6-01D3-438E-95BE-1D4F2B880225}" dt="2024-05-09T05:53:22.912" v="1128" actId="164"/>
          <ac:picMkLst>
            <pc:docMk/>
            <pc:sldMk cId="3122271866" sldId="259"/>
            <ac:picMk id="13" creationId="{B3BB929F-327D-6A80-0195-19DA0B58C5EC}"/>
          </ac:picMkLst>
        </pc:picChg>
        <pc:picChg chg="add mod">
          <ac:chgData name="Francesca Parri" userId="ebfcebabb87b4e79" providerId="LiveId" clId="{5B44B7E6-01D3-438E-95BE-1D4F2B880225}" dt="2024-05-09T05:53:31.598" v="1130" actId="164"/>
          <ac:picMkLst>
            <pc:docMk/>
            <pc:sldMk cId="3122271866" sldId="259"/>
            <ac:picMk id="17" creationId="{194CCEF3-F766-1006-892E-10CA4AF1057A}"/>
          </ac:picMkLst>
        </pc:picChg>
        <pc:picChg chg="add mod">
          <ac:chgData name="Francesca Parri" userId="ebfcebabb87b4e79" providerId="LiveId" clId="{5B44B7E6-01D3-438E-95BE-1D4F2B880225}" dt="2024-05-09T05:53:31.598" v="1130" actId="164"/>
          <ac:picMkLst>
            <pc:docMk/>
            <pc:sldMk cId="3122271866" sldId="259"/>
            <ac:picMk id="18" creationId="{69A5AFEB-4F4F-9CEE-BD5F-DD804EF941EA}"/>
          </ac:picMkLst>
        </pc:picChg>
      </pc:sldChg>
      <pc:sldChg chg="addSp delSp modSp add mod">
        <pc:chgData name="Francesca Parri" userId="ebfcebabb87b4e79" providerId="LiveId" clId="{5B44B7E6-01D3-438E-95BE-1D4F2B880225}" dt="2024-05-09T18:42:32.261" v="3620" actId="20577"/>
        <pc:sldMkLst>
          <pc:docMk/>
          <pc:sldMk cId="1680457243" sldId="260"/>
        </pc:sldMkLst>
        <pc:spChg chg="mod">
          <ac:chgData name="Francesca Parri" userId="ebfcebabb87b4e79" providerId="LiveId" clId="{5B44B7E6-01D3-438E-95BE-1D4F2B880225}" dt="2024-05-09T18:21:13.725" v="2931" actId="242"/>
          <ac:spMkLst>
            <pc:docMk/>
            <pc:sldMk cId="1680457243" sldId="260"/>
            <ac:spMk id="2" creationId="{4D849EF0-E8F7-A8D9-59E2-1055786C25AE}"/>
          </ac:spMkLst>
        </pc:spChg>
        <pc:spChg chg="mod">
          <ac:chgData name="Francesca Parri" userId="ebfcebabb87b4e79" providerId="LiveId" clId="{5B44B7E6-01D3-438E-95BE-1D4F2B880225}" dt="2024-05-09T18:42:32.261" v="3620" actId="20577"/>
          <ac:spMkLst>
            <pc:docMk/>
            <pc:sldMk cId="1680457243" sldId="260"/>
            <ac:spMk id="4" creationId="{85A1F7E0-C15F-DAD5-2655-36316E9A0E6E}"/>
          </ac:spMkLst>
        </pc:spChg>
        <pc:spChg chg="add mod ord">
          <ac:chgData name="Francesca Parri" userId="ebfcebabb87b4e79" providerId="LiveId" clId="{5B44B7E6-01D3-438E-95BE-1D4F2B880225}" dt="2024-05-09T18:29:23.903" v="3134" actId="207"/>
          <ac:spMkLst>
            <pc:docMk/>
            <pc:sldMk cId="1680457243" sldId="260"/>
            <ac:spMk id="8" creationId="{FF64D616-C612-964C-541D-1490977E8A02}"/>
          </ac:spMkLst>
        </pc:spChg>
        <pc:grpChg chg="del">
          <ac:chgData name="Francesca Parri" userId="ebfcebabb87b4e79" providerId="LiveId" clId="{5B44B7E6-01D3-438E-95BE-1D4F2B880225}" dt="2024-05-09T05:58:27.373" v="1179" actId="478"/>
          <ac:grpSpMkLst>
            <pc:docMk/>
            <pc:sldMk cId="1680457243" sldId="260"/>
            <ac:grpSpMk id="21" creationId="{CAC4871E-AD21-13B2-E8F1-35289EEED4D7}"/>
          </ac:grpSpMkLst>
        </pc:grpChg>
        <pc:grpChg chg="del">
          <ac:chgData name="Francesca Parri" userId="ebfcebabb87b4e79" providerId="LiveId" clId="{5B44B7E6-01D3-438E-95BE-1D4F2B880225}" dt="2024-05-09T05:58:27.373" v="1179" actId="478"/>
          <ac:grpSpMkLst>
            <pc:docMk/>
            <pc:sldMk cId="1680457243" sldId="260"/>
            <ac:grpSpMk id="22" creationId="{727D3480-ED67-AEAD-FD9E-4C99FC590331}"/>
          </ac:grpSpMkLst>
        </pc:grpChg>
        <pc:picChg chg="add mod modCrop">
          <ac:chgData name="Francesca Parri" userId="ebfcebabb87b4e79" providerId="LiveId" clId="{5B44B7E6-01D3-438E-95BE-1D4F2B880225}" dt="2024-05-09T05:58:19.624" v="1178" actId="732"/>
          <ac:picMkLst>
            <pc:docMk/>
            <pc:sldMk cId="1680457243" sldId="260"/>
            <ac:picMk id="5" creationId="{FA5BB6C4-9633-F7FB-9EF0-14A6FE2A70C3}"/>
          </ac:picMkLst>
        </pc:picChg>
        <pc:picChg chg="add mod modCrop">
          <ac:chgData name="Francesca Parri" userId="ebfcebabb87b4e79" providerId="LiveId" clId="{5B44B7E6-01D3-438E-95BE-1D4F2B880225}" dt="2024-05-09T17:35:40.298" v="2438" actId="18131"/>
          <ac:picMkLst>
            <pc:docMk/>
            <pc:sldMk cId="1680457243" sldId="260"/>
            <ac:picMk id="6" creationId="{A34A2E9B-0F38-347B-695C-F933DC9A81ED}"/>
          </ac:picMkLst>
        </pc:picChg>
        <pc:picChg chg="add del mod modCrop">
          <ac:chgData name="Francesca Parri" userId="ebfcebabb87b4e79" providerId="LiveId" clId="{5B44B7E6-01D3-438E-95BE-1D4F2B880225}" dt="2024-05-09T17:33:20.117" v="2430" actId="478"/>
          <ac:picMkLst>
            <pc:docMk/>
            <pc:sldMk cId="1680457243" sldId="260"/>
            <ac:picMk id="7" creationId="{42C792D5-6535-3141-E6DE-36C5BBED5133}"/>
          </ac:picMkLst>
        </pc:picChg>
        <pc:picChg chg="del">
          <ac:chgData name="Francesca Parri" userId="ebfcebabb87b4e79" providerId="LiveId" clId="{5B44B7E6-01D3-438E-95BE-1D4F2B880225}" dt="2024-05-09T05:58:03.744" v="1175" actId="478"/>
          <ac:picMkLst>
            <pc:docMk/>
            <pc:sldMk cId="1680457243" sldId="260"/>
            <ac:picMk id="9" creationId="{2260E7A4-0917-5EF5-F8DF-13D0658BF796}"/>
          </ac:picMkLst>
        </pc:picChg>
      </pc:sldChg>
      <pc:sldChg chg="addSp delSp modSp add mod">
        <pc:chgData name="Francesca Parri" userId="ebfcebabb87b4e79" providerId="LiveId" clId="{5B44B7E6-01D3-438E-95BE-1D4F2B880225}" dt="2024-05-09T18:44:11.113" v="3747" actId="20577"/>
        <pc:sldMkLst>
          <pc:docMk/>
          <pc:sldMk cId="3726327148" sldId="261"/>
        </pc:sldMkLst>
        <pc:spChg chg="mod">
          <ac:chgData name="Francesca Parri" userId="ebfcebabb87b4e79" providerId="LiveId" clId="{5B44B7E6-01D3-438E-95BE-1D4F2B880225}" dt="2024-05-09T18:21:37.991" v="2953" actId="242"/>
          <ac:spMkLst>
            <pc:docMk/>
            <pc:sldMk cId="3726327148" sldId="261"/>
            <ac:spMk id="2" creationId="{4D849EF0-E8F7-A8D9-59E2-1055786C25AE}"/>
          </ac:spMkLst>
        </pc:spChg>
        <pc:spChg chg="add mod ord">
          <ac:chgData name="Francesca Parri" userId="ebfcebabb87b4e79" providerId="LiveId" clId="{5B44B7E6-01D3-438E-95BE-1D4F2B880225}" dt="2024-05-09T18:29:28.870" v="3135" actId="207"/>
          <ac:spMkLst>
            <pc:docMk/>
            <pc:sldMk cId="3726327148" sldId="261"/>
            <ac:spMk id="3" creationId="{A1683935-5875-AF0F-B3C8-AA134C02E18C}"/>
          </ac:spMkLst>
        </pc:spChg>
        <pc:spChg chg="mod">
          <ac:chgData name="Francesca Parri" userId="ebfcebabb87b4e79" providerId="LiveId" clId="{5B44B7E6-01D3-438E-95BE-1D4F2B880225}" dt="2024-05-09T18:44:11.113" v="3747" actId="20577"/>
          <ac:spMkLst>
            <pc:docMk/>
            <pc:sldMk cId="3726327148" sldId="261"/>
            <ac:spMk id="4" creationId="{85A1F7E0-C15F-DAD5-2655-36316E9A0E6E}"/>
          </ac:spMkLst>
        </pc:spChg>
        <pc:picChg chg="del">
          <ac:chgData name="Francesca Parri" userId="ebfcebabb87b4e79" providerId="LiveId" clId="{5B44B7E6-01D3-438E-95BE-1D4F2B880225}" dt="2024-05-09T06:02:48.901" v="1244" actId="478"/>
          <ac:picMkLst>
            <pc:docMk/>
            <pc:sldMk cId="3726327148" sldId="261"/>
            <ac:picMk id="5" creationId="{FA5BB6C4-9633-F7FB-9EF0-14A6FE2A70C3}"/>
          </ac:picMkLst>
        </pc:picChg>
        <pc:picChg chg="add mod">
          <ac:chgData name="Francesca Parri" userId="ebfcebabb87b4e79" providerId="LiveId" clId="{5B44B7E6-01D3-438E-95BE-1D4F2B880225}" dt="2024-05-09T06:03:01.205" v="1249" actId="1076"/>
          <ac:picMkLst>
            <pc:docMk/>
            <pc:sldMk cId="3726327148" sldId="261"/>
            <ac:picMk id="6" creationId="{2AAE74AD-D699-C9BF-ED35-9A61D8DF891D}"/>
          </ac:picMkLst>
        </pc:picChg>
        <pc:picChg chg="del">
          <ac:chgData name="Francesca Parri" userId="ebfcebabb87b4e79" providerId="LiveId" clId="{5B44B7E6-01D3-438E-95BE-1D4F2B880225}" dt="2024-05-09T06:02:50.568" v="1245" actId="478"/>
          <ac:picMkLst>
            <pc:docMk/>
            <pc:sldMk cId="3726327148" sldId="261"/>
            <ac:picMk id="7" creationId="{42C792D5-6535-3141-E6DE-36C5BBED5133}"/>
          </ac:picMkLst>
        </pc:picChg>
      </pc:sldChg>
      <pc:sldChg chg="addSp delSp modSp add mod">
        <pc:chgData name="Francesca Parri" userId="ebfcebabb87b4e79" providerId="LiveId" clId="{5B44B7E6-01D3-438E-95BE-1D4F2B880225}" dt="2024-05-09T18:45:48.455" v="3830" actId="478"/>
        <pc:sldMkLst>
          <pc:docMk/>
          <pc:sldMk cId="3560597666" sldId="262"/>
        </pc:sldMkLst>
        <pc:spChg chg="mod">
          <ac:chgData name="Francesca Parri" userId="ebfcebabb87b4e79" providerId="LiveId" clId="{5B44B7E6-01D3-438E-95BE-1D4F2B880225}" dt="2024-05-09T18:44:43.706" v="3812" actId="20577"/>
          <ac:spMkLst>
            <pc:docMk/>
            <pc:sldMk cId="3560597666" sldId="262"/>
            <ac:spMk id="2" creationId="{4D849EF0-E8F7-A8D9-59E2-1055786C25AE}"/>
          </ac:spMkLst>
        </pc:spChg>
        <pc:spChg chg="del mod">
          <ac:chgData name="Francesca Parri" userId="ebfcebabb87b4e79" providerId="LiveId" clId="{5B44B7E6-01D3-438E-95BE-1D4F2B880225}" dt="2024-05-09T18:45:48.455" v="3830" actId="478"/>
          <ac:spMkLst>
            <pc:docMk/>
            <pc:sldMk cId="3560597666" sldId="262"/>
            <ac:spMk id="4" creationId="{85A1F7E0-C15F-DAD5-2655-36316E9A0E6E}"/>
          </ac:spMkLst>
        </pc:spChg>
        <pc:spChg chg="add del mod topLvl">
          <ac:chgData name="Francesca Parri" userId="ebfcebabb87b4e79" providerId="LiveId" clId="{5B44B7E6-01D3-438E-95BE-1D4F2B880225}" dt="2024-05-09T17:47:55.245" v="2556" actId="20577"/>
          <ac:spMkLst>
            <pc:docMk/>
            <pc:sldMk cId="3560597666" sldId="262"/>
            <ac:spMk id="8" creationId="{70430CC5-3823-98B2-8B48-17DC8822F621}"/>
          </ac:spMkLst>
        </pc:spChg>
        <pc:spChg chg="add mod">
          <ac:chgData name="Francesca Parri" userId="ebfcebabb87b4e79" providerId="LiveId" clId="{5B44B7E6-01D3-438E-95BE-1D4F2B880225}" dt="2024-05-09T17:46:56.671" v="2520" actId="164"/>
          <ac:spMkLst>
            <pc:docMk/>
            <pc:sldMk cId="3560597666" sldId="262"/>
            <ac:spMk id="9" creationId="{65991DAC-CA35-675C-0D09-285AF1F5311F}"/>
          </ac:spMkLst>
        </pc:spChg>
        <pc:spChg chg="add mod">
          <ac:chgData name="Francesca Parri" userId="ebfcebabb87b4e79" providerId="LiveId" clId="{5B44B7E6-01D3-438E-95BE-1D4F2B880225}" dt="2024-05-09T17:46:56.671" v="2520" actId="164"/>
          <ac:spMkLst>
            <pc:docMk/>
            <pc:sldMk cId="3560597666" sldId="262"/>
            <ac:spMk id="10" creationId="{ABE3CBDD-851C-600B-A8D8-8ECA011E20CE}"/>
          </ac:spMkLst>
        </pc:spChg>
        <pc:spChg chg="add del mod">
          <ac:chgData name="Francesca Parri" userId="ebfcebabb87b4e79" providerId="LiveId" clId="{5B44B7E6-01D3-438E-95BE-1D4F2B880225}" dt="2024-05-09T17:40:22.052" v="2447" actId="478"/>
          <ac:spMkLst>
            <pc:docMk/>
            <pc:sldMk cId="3560597666" sldId="262"/>
            <ac:spMk id="11" creationId="{92A392F2-8206-E91F-2C40-2FCB4F2A7D0B}"/>
          </ac:spMkLst>
        </pc:spChg>
        <pc:spChg chg="add mod">
          <ac:chgData name="Francesca Parri" userId="ebfcebabb87b4e79" providerId="LiveId" clId="{5B44B7E6-01D3-438E-95BE-1D4F2B880225}" dt="2024-05-09T17:46:56.671" v="2520" actId="164"/>
          <ac:spMkLst>
            <pc:docMk/>
            <pc:sldMk cId="3560597666" sldId="262"/>
            <ac:spMk id="12" creationId="{1547A1C9-4C30-0FEE-E6C3-B01A0A9BE5E8}"/>
          </ac:spMkLst>
        </pc:spChg>
        <pc:spChg chg="add mod">
          <ac:chgData name="Francesca Parri" userId="ebfcebabb87b4e79" providerId="LiveId" clId="{5B44B7E6-01D3-438E-95BE-1D4F2B880225}" dt="2024-05-09T17:46:56.671" v="2520" actId="164"/>
          <ac:spMkLst>
            <pc:docMk/>
            <pc:sldMk cId="3560597666" sldId="262"/>
            <ac:spMk id="13" creationId="{F33EEE55-9D12-4015-8C8B-9F65DDE1ACE6}"/>
          </ac:spMkLst>
        </pc:spChg>
        <pc:spChg chg="add mod ord">
          <ac:chgData name="Francesca Parri" userId="ebfcebabb87b4e79" providerId="LiveId" clId="{5B44B7E6-01D3-438E-95BE-1D4F2B880225}" dt="2024-05-09T18:29:35.869" v="3136" actId="207"/>
          <ac:spMkLst>
            <pc:docMk/>
            <pc:sldMk cId="3560597666" sldId="262"/>
            <ac:spMk id="15" creationId="{DC370760-387F-DE6E-FFB8-BD7F70ED4734}"/>
          </ac:spMkLst>
        </pc:spChg>
        <pc:spChg chg="add mod ord">
          <ac:chgData name="Francesca Parri" userId="ebfcebabb87b4e79" providerId="LiveId" clId="{5B44B7E6-01D3-438E-95BE-1D4F2B880225}" dt="2024-05-09T18:23:41.891" v="2999" actId="1076"/>
          <ac:spMkLst>
            <pc:docMk/>
            <pc:sldMk cId="3560597666" sldId="262"/>
            <ac:spMk id="16" creationId="{CCB9ABD1-E408-D328-126D-997A61D1B833}"/>
          </ac:spMkLst>
        </pc:spChg>
        <pc:grpChg chg="add del mod">
          <ac:chgData name="Francesca Parri" userId="ebfcebabb87b4e79" providerId="LiveId" clId="{5B44B7E6-01D3-438E-95BE-1D4F2B880225}" dt="2024-05-09T06:05:46.406" v="1288" actId="165"/>
          <ac:grpSpMkLst>
            <pc:docMk/>
            <pc:sldMk cId="3560597666" sldId="262"/>
            <ac:grpSpMk id="7" creationId="{31BC5B7F-49A7-8BFE-1AEA-3CB876A60CEF}"/>
          </ac:grpSpMkLst>
        </pc:grpChg>
        <pc:grpChg chg="add mod">
          <ac:chgData name="Francesca Parri" userId="ebfcebabb87b4e79" providerId="LiveId" clId="{5B44B7E6-01D3-438E-95BE-1D4F2B880225}" dt="2024-05-09T17:46:56.671" v="2520" actId="164"/>
          <ac:grpSpMkLst>
            <pc:docMk/>
            <pc:sldMk cId="3560597666" sldId="262"/>
            <ac:grpSpMk id="14" creationId="{442F4461-3448-2458-AB60-CDF8795E1BA7}"/>
          </ac:grpSpMkLst>
        </pc:grpChg>
        <pc:picChg chg="add mod">
          <ac:chgData name="Francesca Parri" userId="ebfcebabb87b4e79" providerId="LiveId" clId="{5B44B7E6-01D3-438E-95BE-1D4F2B880225}" dt="2024-05-09T17:40:50.734" v="2453" actId="14100"/>
          <ac:picMkLst>
            <pc:docMk/>
            <pc:sldMk cId="3560597666" sldId="262"/>
            <ac:picMk id="5" creationId="{D5224174-E498-208D-2C59-FE93BDDA417B}"/>
          </ac:picMkLst>
        </pc:picChg>
        <pc:picChg chg="del">
          <ac:chgData name="Francesca Parri" userId="ebfcebabb87b4e79" providerId="LiveId" clId="{5B44B7E6-01D3-438E-95BE-1D4F2B880225}" dt="2024-05-09T06:03:56.714" v="1282" actId="478"/>
          <ac:picMkLst>
            <pc:docMk/>
            <pc:sldMk cId="3560597666" sldId="262"/>
            <ac:picMk id="6" creationId="{2AAE74AD-D699-C9BF-ED35-9A61D8DF891D}"/>
          </ac:picMkLst>
        </pc:picChg>
        <pc:picChg chg="add del">
          <ac:chgData name="Francesca Parri" userId="ebfcebabb87b4e79" providerId="LiveId" clId="{5B44B7E6-01D3-438E-95BE-1D4F2B880225}" dt="2024-05-09T17:39:44.553" v="2443" actId="478"/>
          <ac:picMkLst>
            <pc:docMk/>
            <pc:sldMk cId="3560597666" sldId="262"/>
            <ac:picMk id="6" creationId="{56D636B2-8F53-2222-CE82-94CD8BDA8168}"/>
          </ac:picMkLst>
        </pc:picChg>
        <pc:picChg chg="add mod modCrop">
          <ac:chgData name="Francesca Parri" userId="ebfcebabb87b4e79" providerId="LiveId" clId="{5B44B7E6-01D3-438E-95BE-1D4F2B880225}" dt="2024-05-09T17:46:56.671" v="2520" actId="164"/>
          <ac:picMkLst>
            <pc:docMk/>
            <pc:sldMk cId="3560597666" sldId="262"/>
            <ac:picMk id="7" creationId="{288F02E5-DD93-CB71-A79C-522365004DDC}"/>
          </ac:picMkLst>
        </pc:picChg>
        <pc:picChg chg="add del mod topLvl">
          <ac:chgData name="Francesca Parri" userId="ebfcebabb87b4e79" providerId="LiveId" clId="{5B44B7E6-01D3-438E-95BE-1D4F2B880225}" dt="2024-05-09T06:06:05.371" v="1294" actId="478"/>
          <ac:picMkLst>
            <pc:docMk/>
            <pc:sldMk cId="3560597666" sldId="262"/>
            <ac:picMk id="9" creationId="{7509B131-7BE0-C969-461E-D8F5BA6B89E2}"/>
          </ac:picMkLst>
        </pc:picChg>
        <pc:picChg chg="add del mod topLvl">
          <ac:chgData name="Francesca Parri" userId="ebfcebabb87b4e79" providerId="LiveId" clId="{5B44B7E6-01D3-438E-95BE-1D4F2B880225}" dt="2024-05-09T06:06:03.605" v="1293" actId="478"/>
          <ac:picMkLst>
            <pc:docMk/>
            <pc:sldMk cId="3560597666" sldId="262"/>
            <ac:picMk id="10" creationId="{B2CE80B1-F485-E426-9797-19B2D4C9D552}"/>
          </ac:picMkLst>
        </pc:picChg>
      </pc:sldChg>
      <pc:sldChg chg="addSp delSp modSp add mod">
        <pc:chgData name="Francesca Parri" userId="ebfcebabb87b4e79" providerId="LiveId" clId="{5B44B7E6-01D3-438E-95BE-1D4F2B880225}" dt="2024-05-09T18:35:07.439" v="3167" actId="1076"/>
        <pc:sldMkLst>
          <pc:docMk/>
          <pc:sldMk cId="2273557559" sldId="263"/>
        </pc:sldMkLst>
        <pc:spChg chg="mod">
          <ac:chgData name="Francesca Parri" userId="ebfcebabb87b4e79" providerId="LiveId" clId="{5B44B7E6-01D3-438E-95BE-1D4F2B880225}" dt="2024-05-09T18:25:13.273" v="3051" actId="242"/>
          <ac:spMkLst>
            <pc:docMk/>
            <pc:sldMk cId="2273557559" sldId="263"/>
            <ac:spMk id="2" creationId="{4D849EF0-E8F7-A8D9-59E2-1055786C25AE}"/>
          </ac:spMkLst>
        </pc:spChg>
        <pc:spChg chg="add mod ord">
          <ac:chgData name="Francesca Parri" userId="ebfcebabb87b4e79" providerId="LiveId" clId="{5B44B7E6-01D3-438E-95BE-1D4F2B880225}" dt="2024-05-09T18:29:57.280" v="3139" actId="207"/>
          <ac:spMkLst>
            <pc:docMk/>
            <pc:sldMk cId="2273557559" sldId="263"/>
            <ac:spMk id="3" creationId="{B5D658CE-3880-C06B-438F-A6D506F39A16}"/>
          </ac:spMkLst>
        </pc:spChg>
        <pc:spChg chg="mod">
          <ac:chgData name="Francesca Parri" userId="ebfcebabb87b4e79" providerId="LiveId" clId="{5B44B7E6-01D3-438E-95BE-1D4F2B880225}" dt="2024-05-09T18:25:06.779" v="3049" actId="1038"/>
          <ac:spMkLst>
            <pc:docMk/>
            <pc:sldMk cId="2273557559" sldId="263"/>
            <ac:spMk id="4" creationId="{85A1F7E0-C15F-DAD5-2655-36316E9A0E6E}"/>
          </ac:spMkLst>
        </pc:spChg>
        <pc:spChg chg="del">
          <ac:chgData name="Francesca Parri" userId="ebfcebabb87b4e79" providerId="LiveId" clId="{5B44B7E6-01D3-438E-95BE-1D4F2B880225}" dt="2024-05-09T06:07:29.436" v="1378" actId="478"/>
          <ac:spMkLst>
            <pc:docMk/>
            <pc:sldMk cId="2273557559" sldId="263"/>
            <ac:spMk id="8" creationId="{70430CC5-3823-98B2-8B48-17DC8822F621}"/>
          </ac:spMkLst>
        </pc:spChg>
        <pc:spChg chg="del">
          <ac:chgData name="Francesca Parri" userId="ebfcebabb87b4e79" providerId="LiveId" clId="{5B44B7E6-01D3-438E-95BE-1D4F2B880225}" dt="2024-05-09T06:07:29.436" v="1378" actId="478"/>
          <ac:spMkLst>
            <pc:docMk/>
            <pc:sldMk cId="2273557559" sldId="263"/>
            <ac:spMk id="11" creationId="{92A392F2-8206-E91F-2C40-2FCB4F2A7D0B}"/>
          </ac:spMkLst>
        </pc:spChg>
        <pc:picChg chg="del">
          <ac:chgData name="Francesca Parri" userId="ebfcebabb87b4e79" providerId="LiveId" clId="{5B44B7E6-01D3-438E-95BE-1D4F2B880225}" dt="2024-05-09T06:07:29.436" v="1378" actId="478"/>
          <ac:picMkLst>
            <pc:docMk/>
            <pc:sldMk cId="2273557559" sldId="263"/>
            <ac:picMk id="5" creationId="{D5224174-E498-208D-2C59-FE93BDDA417B}"/>
          </ac:picMkLst>
        </pc:picChg>
        <pc:picChg chg="add del mod">
          <ac:chgData name="Francesca Parri" userId="ebfcebabb87b4e79" providerId="LiveId" clId="{5B44B7E6-01D3-438E-95BE-1D4F2B880225}" dt="2024-05-09T18:33:23.569" v="3156" actId="478"/>
          <ac:picMkLst>
            <pc:docMk/>
            <pc:sldMk cId="2273557559" sldId="263"/>
            <ac:picMk id="6" creationId="{C794244F-18C4-E681-5159-BFD3A010D5D9}"/>
          </ac:picMkLst>
        </pc:picChg>
        <pc:picChg chg="add del mod modCrop">
          <ac:chgData name="Francesca Parri" userId="ebfcebabb87b4e79" providerId="LiveId" clId="{5B44B7E6-01D3-438E-95BE-1D4F2B880225}" dt="2024-05-09T18:34:07.585" v="3162" actId="478"/>
          <ac:picMkLst>
            <pc:docMk/>
            <pc:sldMk cId="2273557559" sldId="263"/>
            <ac:picMk id="7" creationId="{5908D4FF-27EE-78C0-E470-CD72D9EE9554}"/>
          </ac:picMkLst>
        </pc:picChg>
        <pc:picChg chg="add mod modCrop">
          <ac:chgData name="Francesca Parri" userId="ebfcebabb87b4e79" providerId="LiveId" clId="{5B44B7E6-01D3-438E-95BE-1D4F2B880225}" dt="2024-05-09T18:35:07.439" v="3167" actId="1076"/>
          <ac:picMkLst>
            <pc:docMk/>
            <pc:sldMk cId="2273557559" sldId="263"/>
            <ac:picMk id="9" creationId="{0BCE4F94-167B-5995-2FE6-6948EA580917}"/>
          </ac:picMkLst>
        </pc:picChg>
        <pc:picChg chg="add del mod">
          <ac:chgData name="Francesca Parri" userId="ebfcebabb87b4e79" providerId="LiveId" clId="{5B44B7E6-01D3-438E-95BE-1D4F2B880225}" dt="2024-05-09T06:11:59.642" v="1964" actId="478"/>
          <ac:picMkLst>
            <pc:docMk/>
            <pc:sldMk cId="2273557559" sldId="263"/>
            <ac:picMk id="9" creationId="{27266799-935F-7865-FAE9-1BAC7CC8D37D}"/>
          </ac:picMkLst>
        </pc:picChg>
      </pc:sldChg>
      <pc:sldChg chg="addSp delSp modSp add del mod">
        <pc:chgData name="Francesca Parri" userId="ebfcebabb87b4e79" providerId="LiveId" clId="{5B44B7E6-01D3-438E-95BE-1D4F2B880225}" dt="2024-05-09T18:03:08.244" v="2608" actId="47"/>
        <pc:sldMkLst>
          <pc:docMk/>
          <pc:sldMk cId="2995245019" sldId="264"/>
        </pc:sldMkLst>
        <pc:spChg chg="mod">
          <ac:chgData name="Francesca Parri" userId="ebfcebabb87b4e79" providerId="LiveId" clId="{5B44B7E6-01D3-438E-95BE-1D4F2B880225}" dt="2024-05-09T06:07:21.472" v="1376"/>
          <ac:spMkLst>
            <pc:docMk/>
            <pc:sldMk cId="2995245019" sldId="264"/>
            <ac:spMk id="2" creationId="{4D849EF0-E8F7-A8D9-59E2-1055786C25AE}"/>
          </ac:spMkLst>
        </pc:spChg>
        <pc:spChg chg="del">
          <ac:chgData name="Francesca Parri" userId="ebfcebabb87b4e79" providerId="LiveId" clId="{5B44B7E6-01D3-438E-95BE-1D4F2B880225}" dt="2024-05-09T18:02:11.403" v="2599" actId="478"/>
          <ac:spMkLst>
            <pc:docMk/>
            <pc:sldMk cId="2995245019" sldId="264"/>
            <ac:spMk id="8" creationId="{70430CC5-3823-98B2-8B48-17DC8822F621}"/>
          </ac:spMkLst>
        </pc:spChg>
        <pc:spChg chg="del">
          <ac:chgData name="Francesca Parri" userId="ebfcebabb87b4e79" providerId="LiveId" clId="{5B44B7E6-01D3-438E-95BE-1D4F2B880225}" dt="2024-05-09T18:02:13.592" v="2600" actId="478"/>
          <ac:spMkLst>
            <pc:docMk/>
            <pc:sldMk cId="2995245019" sldId="264"/>
            <ac:spMk id="11" creationId="{92A392F2-8206-E91F-2C40-2FCB4F2A7D0B}"/>
          </ac:spMkLst>
        </pc:spChg>
        <pc:picChg chg="del">
          <ac:chgData name="Francesca Parri" userId="ebfcebabb87b4e79" providerId="LiveId" clId="{5B44B7E6-01D3-438E-95BE-1D4F2B880225}" dt="2024-05-09T06:07:24.038" v="1377" actId="478"/>
          <ac:picMkLst>
            <pc:docMk/>
            <pc:sldMk cId="2995245019" sldId="264"/>
            <ac:picMk id="5" creationId="{D5224174-E498-208D-2C59-FE93BDDA417B}"/>
          </ac:picMkLst>
        </pc:picChg>
        <pc:picChg chg="add mod">
          <ac:chgData name="Francesca Parri" userId="ebfcebabb87b4e79" providerId="LiveId" clId="{5B44B7E6-01D3-438E-95BE-1D4F2B880225}" dt="2024-05-09T18:02:09.282" v="2598" actId="1076"/>
          <ac:picMkLst>
            <pc:docMk/>
            <pc:sldMk cId="2995245019" sldId="264"/>
            <ac:picMk id="5" creationId="{D9042924-5381-6EF6-AF9E-6D0446726BF6}"/>
          </ac:picMkLst>
        </pc:picChg>
      </pc:sldChg>
      <pc:sldChg chg="addSp delSp modSp add mod">
        <pc:chgData name="Francesca Parri" userId="ebfcebabb87b4e79" providerId="LiveId" clId="{5B44B7E6-01D3-438E-95BE-1D4F2B880225}" dt="2024-05-09T18:33:17.876" v="3155" actId="1076"/>
        <pc:sldMkLst>
          <pc:docMk/>
          <pc:sldMk cId="4129381765" sldId="265"/>
        </pc:sldMkLst>
        <pc:spChg chg="mod">
          <ac:chgData name="Francesca Parri" userId="ebfcebabb87b4e79" providerId="LiveId" clId="{5B44B7E6-01D3-438E-95BE-1D4F2B880225}" dt="2024-05-09T18:25:35.980" v="3073" actId="1037"/>
          <ac:spMkLst>
            <pc:docMk/>
            <pc:sldMk cId="4129381765" sldId="265"/>
            <ac:spMk id="2" creationId="{4D849EF0-E8F7-A8D9-59E2-1055786C25AE}"/>
          </ac:spMkLst>
        </pc:spChg>
        <pc:spChg chg="add mod ord">
          <ac:chgData name="Francesca Parri" userId="ebfcebabb87b4e79" providerId="LiveId" clId="{5B44B7E6-01D3-438E-95BE-1D4F2B880225}" dt="2024-05-09T18:30:02.096" v="3140" actId="207"/>
          <ac:spMkLst>
            <pc:docMk/>
            <pc:sldMk cId="4129381765" sldId="265"/>
            <ac:spMk id="3" creationId="{5B3BD1E1-EBB6-BC2C-89D7-C18ABFBA2346}"/>
          </ac:spMkLst>
        </pc:spChg>
        <pc:spChg chg="mod">
          <ac:chgData name="Francesca Parri" userId="ebfcebabb87b4e79" providerId="LiveId" clId="{5B44B7E6-01D3-438E-95BE-1D4F2B880225}" dt="2024-05-09T18:25:35.980" v="3073" actId="1037"/>
          <ac:spMkLst>
            <pc:docMk/>
            <pc:sldMk cId="4129381765" sldId="265"/>
            <ac:spMk id="4" creationId="{85A1F7E0-C15F-DAD5-2655-36316E9A0E6E}"/>
          </ac:spMkLst>
        </pc:spChg>
        <pc:grpChg chg="add mod">
          <ac:chgData name="Francesca Parri" userId="ebfcebabb87b4e79" providerId="LiveId" clId="{5B44B7E6-01D3-438E-95BE-1D4F2B880225}" dt="2024-05-09T18:33:17.876" v="3155" actId="1076"/>
          <ac:grpSpMkLst>
            <pc:docMk/>
            <pc:sldMk cId="4129381765" sldId="265"/>
            <ac:grpSpMk id="10" creationId="{636748CB-C7CD-1936-8CC9-C21E076E4A07}"/>
          </ac:grpSpMkLst>
        </pc:grpChg>
        <pc:picChg chg="add mod modCrop">
          <ac:chgData name="Francesca Parri" userId="ebfcebabb87b4e79" providerId="LiveId" clId="{5B44B7E6-01D3-438E-95BE-1D4F2B880225}" dt="2024-05-09T18:33:14.775" v="3154" actId="164"/>
          <ac:picMkLst>
            <pc:docMk/>
            <pc:sldMk cId="4129381765" sldId="265"/>
            <ac:picMk id="6" creationId="{C125EF52-6FBC-45D4-D687-A97E8C60904C}"/>
          </ac:picMkLst>
        </pc:picChg>
        <pc:picChg chg="del">
          <ac:chgData name="Francesca Parri" userId="ebfcebabb87b4e79" providerId="LiveId" clId="{5B44B7E6-01D3-438E-95BE-1D4F2B880225}" dt="2024-05-09T06:08:44.880" v="1385" actId="478"/>
          <ac:picMkLst>
            <pc:docMk/>
            <pc:sldMk cId="4129381765" sldId="265"/>
            <ac:picMk id="6" creationId="{C794244F-18C4-E681-5159-BFD3A010D5D9}"/>
          </ac:picMkLst>
        </pc:picChg>
        <pc:picChg chg="add mod modCrop">
          <ac:chgData name="Francesca Parri" userId="ebfcebabb87b4e79" providerId="LiveId" clId="{5B44B7E6-01D3-438E-95BE-1D4F2B880225}" dt="2024-05-09T18:33:14.775" v="3154" actId="164"/>
          <ac:picMkLst>
            <pc:docMk/>
            <pc:sldMk cId="4129381765" sldId="265"/>
            <ac:picMk id="8" creationId="{CE7C2940-3567-177F-F1B2-8F9594890F2A}"/>
          </ac:picMkLst>
        </pc:picChg>
        <pc:picChg chg="del mod">
          <ac:chgData name="Francesca Parri" userId="ebfcebabb87b4e79" providerId="LiveId" clId="{5B44B7E6-01D3-438E-95BE-1D4F2B880225}" dt="2024-05-09T18:32:11.502" v="3146" actId="478"/>
          <ac:picMkLst>
            <pc:docMk/>
            <pc:sldMk cId="4129381765" sldId="265"/>
            <ac:picMk id="9" creationId="{27266799-935F-7865-FAE9-1BAC7CC8D37D}"/>
          </ac:picMkLst>
        </pc:picChg>
      </pc:sldChg>
      <pc:sldChg chg="addSp delSp modSp add mod">
        <pc:chgData name="Francesca Parri" userId="ebfcebabb87b4e79" providerId="LiveId" clId="{5B44B7E6-01D3-438E-95BE-1D4F2B880225}" dt="2024-05-09T18:45:40.160" v="3829" actId="478"/>
        <pc:sldMkLst>
          <pc:docMk/>
          <pc:sldMk cId="336347477" sldId="266"/>
        </pc:sldMkLst>
        <pc:spChg chg="mod">
          <ac:chgData name="Francesca Parri" userId="ebfcebabb87b4e79" providerId="LiveId" clId="{5B44B7E6-01D3-438E-95BE-1D4F2B880225}" dt="2024-05-09T18:44:58.883" v="3813"/>
          <ac:spMkLst>
            <pc:docMk/>
            <pc:sldMk cId="336347477" sldId="266"/>
            <ac:spMk id="2" creationId="{4D849EF0-E8F7-A8D9-59E2-1055786C25AE}"/>
          </ac:spMkLst>
        </pc:spChg>
        <pc:spChg chg="del mod">
          <ac:chgData name="Francesca Parri" userId="ebfcebabb87b4e79" providerId="LiveId" clId="{5B44B7E6-01D3-438E-95BE-1D4F2B880225}" dt="2024-05-09T18:45:40.160" v="3829" actId="478"/>
          <ac:spMkLst>
            <pc:docMk/>
            <pc:sldMk cId="336347477" sldId="266"/>
            <ac:spMk id="4" creationId="{85A1F7E0-C15F-DAD5-2655-36316E9A0E6E}"/>
          </ac:spMkLst>
        </pc:spChg>
        <pc:spChg chg="add mod">
          <ac:chgData name="Francesca Parri" userId="ebfcebabb87b4e79" providerId="LiveId" clId="{5B44B7E6-01D3-438E-95BE-1D4F2B880225}" dt="2024-05-09T17:48:22.523" v="2592" actId="6549"/>
          <ac:spMkLst>
            <pc:docMk/>
            <pc:sldMk cId="336347477" sldId="266"/>
            <ac:spMk id="7" creationId="{8383F838-F298-442A-94D1-C589179561C8}"/>
          </ac:spMkLst>
        </pc:spChg>
        <pc:spChg chg="del">
          <ac:chgData name="Francesca Parri" userId="ebfcebabb87b4e79" providerId="LiveId" clId="{5B44B7E6-01D3-438E-95BE-1D4F2B880225}" dt="2024-05-09T17:41:05.840" v="2454" actId="478"/>
          <ac:spMkLst>
            <pc:docMk/>
            <pc:sldMk cId="336347477" sldId="266"/>
            <ac:spMk id="8" creationId="{70430CC5-3823-98B2-8B48-17DC8822F621}"/>
          </ac:spMkLst>
        </pc:spChg>
        <pc:spChg chg="add mod">
          <ac:chgData name="Francesca Parri" userId="ebfcebabb87b4e79" providerId="LiveId" clId="{5B44B7E6-01D3-438E-95BE-1D4F2B880225}" dt="2024-05-09T17:47:15.984" v="2523" actId="164"/>
          <ac:spMkLst>
            <pc:docMk/>
            <pc:sldMk cId="336347477" sldId="266"/>
            <ac:spMk id="9" creationId="{0357F143-1EA1-0CE6-0A13-5133460ED5B5}"/>
          </ac:spMkLst>
        </pc:spChg>
        <pc:spChg chg="add mod">
          <ac:chgData name="Francesca Parri" userId="ebfcebabb87b4e79" providerId="LiveId" clId="{5B44B7E6-01D3-438E-95BE-1D4F2B880225}" dt="2024-05-09T17:47:15.984" v="2523" actId="164"/>
          <ac:spMkLst>
            <pc:docMk/>
            <pc:sldMk cId="336347477" sldId="266"/>
            <ac:spMk id="10" creationId="{B78299FD-986A-983C-FB7F-8AD4B975B153}"/>
          </ac:spMkLst>
        </pc:spChg>
        <pc:spChg chg="del mod">
          <ac:chgData name="Francesca Parri" userId="ebfcebabb87b4e79" providerId="LiveId" clId="{5B44B7E6-01D3-438E-95BE-1D4F2B880225}" dt="2024-05-09T17:41:38.202" v="2462" actId="478"/>
          <ac:spMkLst>
            <pc:docMk/>
            <pc:sldMk cId="336347477" sldId="266"/>
            <ac:spMk id="11" creationId="{92A392F2-8206-E91F-2C40-2FCB4F2A7D0B}"/>
          </ac:spMkLst>
        </pc:spChg>
        <pc:spChg chg="add mod">
          <ac:chgData name="Francesca Parri" userId="ebfcebabb87b4e79" providerId="LiveId" clId="{5B44B7E6-01D3-438E-95BE-1D4F2B880225}" dt="2024-05-09T17:47:15.984" v="2523" actId="164"/>
          <ac:spMkLst>
            <pc:docMk/>
            <pc:sldMk cId="336347477" sldId="266"/>
            <ac:spMk id="12" creationId="{8B920B0F-CB8D-A77D-2C3C-A1D1476BC2FA}"/>
          </ac:spMkLst>
        </pc:spChg>
        <pc:spChg chg="add mod">
          <ac:chgData name="Francesca Parri" userId="ebfcebabb87b4e79" providerId="LiveId" clId="{5B44B7E6-01D3-438E-95BE-1D4F2B880225}" dt="2024-05-09T17:47:15.984" v="2523" actId="164"/>
          <ac:spMkLst>
            <pc:docMk/>
            <pc:sldMk cId="336347477" sldId="266"/>
            <ac:spMk id="13" creationId="{22440538-DC63-5AF0-05E7-4E94F7FB5FF1}"/>
          </ac:spMkLst>
        </pc:spChg>
        <pc:spChg chg="add mod ord">
          <ac:chgData name="Francesca Parri" userId="ebfcebabb87b4e79" providerId="LiveId" clId="{5B44B7E6-01D3-438E-95BE-1D4F2B880225}" dt="2024-05-09T18:29:41.223" v="3137" actId="207"/>
          <ac:spMkLst>
            <pc:docMk/>
            <pc:sldMk cId="336347477" sldId="266"/>
            <ac:spMk id="15" creationId="{65A0D972-FB97-C813-8A40-EFE81609758F}"/>
          </ac:spMkLst>
        </pc:spChg>
        <pc:spChg chg="add mod ord">
          <ac:chgData name="Francesca Parri" userId="ebfcebabb87b4e79" providerId="LiveId" clId="{5B44B7E6-01D3-438E-95BE-1D4F2B880225}" dt="2024-05-09T18:29:51.313" v="3138" actId="170"/>
          <ac:spMkLst>
            <pc:docMk/>
            <pc:sldMk cId="336347477" sldId="266"/>
            <ac:spMk id="16" creationId="{BF747A3F-2DF4-FAC3-211F-FC33C08BEE45}"/>
          </ac:spMkLst>
        </pc:spChg>
        <pc:grpChg chg="add mod">
          <ac:chgData name="Francesca Parri" userId="ebfcebabb87b4e79" providerId="LiveId" clId="{5B44B7E6-01D3-438E-95BE-1D4F2B880225}" dt="2024-05-09T17:47:15.984" v="2523" actId="164"/>
          <ac:grpSpMkLst>
            <pc:docMk/>
            <pc:sldMk cId="336347477" sldId="266"/>
            <ac:grpSpMk id="14" creationId="{C83FC7D0-3EA7-2DB0-9118-C63B1AEE74A5}"/>
          </ac:grpSpMkLst>
        </pc:grpChg>
        <pc:picChg chg="add mod">
          <ac:chgData name="Francesca Parri" userId="ebfcebabb87b4e79" providerId="LiveId" clId="{5B44B7E6-01D3-438E-95BE-1D4F2B880225}" dt="2024-05-09T17:41:22.888" v="2459"/>
          <ac:picMkLst>
            <pc:docMk/>
            <pc:sldMk cId="336347477" sldId="266"/>
            <ac:picMk id="3" creationId="{1313BB50-D61D-10EE-5731-D75FA006381F}"/>
          </ac:picMkLst>
        </pc:picChg>
        <pc:picChg chg="del">
          <ac:chgData name="Francesca Parri" userId="ebfcebabb87b4e79" providerId="LiveId" clId="{5B44B7E6-01D3-438E-95BE-1D4F2B880225}" dt="2024-05-09T17:41:16.728" v="2458" actId="478"/>
          <ac:picMkLst>
            <pc:docMk/>
            <pc:sldMk cId="336347477" sldId="266"/>
            <ac:picMk id="5" creationId="{D5224174-E498-208D-2C59-FE93BDDA417B}"/>
          </ac:picMkLst>
        </pc:picChg>
        <pc:picChg chg="mod">
          <ac:chgData name="Francesca Parri" userId="ebfcebabb87b4e79" providerId="LiveId" clId="{5B44B7E6-01D3-438E-95BE-1D4F2B880225}" dt="2024-05-09T17:47:15.984" v="2523" actId="164"/>
          <ac:picMkLst>
            <pc:docMk/>
            <pc:sldMk cId="336347477" sldId="266"/>
            <ac:picMk id="6" creationId="{56D636B2-8F53-2222-CE82-94CD8BDA8168}"/>
          </ac:picMkLst>
        </pc:picChg>
      </pc:sldChg>
      <pc:sldChg chg="addSp delSp modSp add mod">
        <pc:chgData name="Francesca Parri" userId="ebfcebabb87b4e79" providerId="LiveId" clId="{5B44B7E6-01D3-438E-95BE-1D4F2B880225}" dt="2024-05-09T18:45:30.180" v="3828" actId="478"/>
        <pc:sldMkLst>
          <pc:docMk/>
          <pc:sldMk cId="1182276145" sldId="267"/>
        </pc:sldMkLst>
        <pc:spChg chg="mod">
          <ac:chgData name="Francesca Parri" userId="ebfcebabb87b4e79" providerId="LiveId" clId="{5B44B7E6-01D3-438E-95BE-1D4F2B880225}" dt="2024-05-09T18:45:08.448" v="3824" actId="20577"/>
          <ac:spMkLst>
            <pc:docMk/>
            <pc:sldMk cId="1182276145" sldId="267"/>
            <ac:spMk id="2" creationId="{4D849EF0-E8F7-A8D9-59E2-1055786C25AE}"/>
          </ac:spMkLst>
        </pc:spChg>
        <pc:spChg chg="del mod">
          <ac:chgData name="Francesca Parri" userId="ebfcebabb87b4e79" providerId="LiveId" clId="{5B44B7E6-01D3-438E-95BE-1D4F2B880225}" dt="2024-05-09T18:45:30.180" v="3828" actId="478"/>
          <ac:spMkLst>
            <pc:docMk/>
            <pc:sldMk cId="1182276145" sldId="267"/>
            <ac:spMk id="4" creationId="{85A1F7E0-C15F-DAD5-2655-36316E9A0E6E}"/>
          </ac:spMkLst>
        </pc:spChg>
        <pc:spChg chg="mod">
          <ac:chgData name="Francesca Parri" userId="ebfcebabb87b4e79" providerId="LiveId" clId="{5B44B7E6-01D3-438E-95BE-1D4F2B880225}" dt="2024-05-09T18:05:35.120" v="2719" actId="20577"/>
          <ac:spMkLst>
            <pc:docMk/>
            <pc:sldMk cId="1182276145" sldId="267"/>
            <ac:spMk id="8" creationId="{70430CC5-3823-98B2-8B48-17DC8822F621}"/>
          </ac:spMkLst>
        </pc:spChg>
        <pc:spChg chg="add del mod topLvl">
          <ac:chgData name="Francesca Parri" userId="ebfcebabb87b4e79" providerId="LiveId" clId="{5B44B7E6-01D3-438E-95BE-1D4F2B880225}" dt="2024-05-09T18:04:59.298" v="2629" actId="478"/>
          <ac:spMkLst>
            <pc:docMk/>
            <pc:sldMk cId="1182276145" sldId="267"/>
            <ac:spMk id="9" creationId="{65991DAC-CA35-675C-0D09-285AF1F5311F}"/>
          </ac:spMkLst>
        </pc:spChg>
        <pc:spChg chg="add del mod topLvl">
          <ac:chgData name="Francesca Parri" userId="ebfcebabb87b4e79" providerId="LiveId" clId="{5B44B7E6-01D3-438E-95BE-1D4F2B880225}" dt="2024-05-09T18:04:59.298" v="2629" actId="478"/>
          <ac:spMkLst>
            <pc:docMk/>
            <pc:sldMk cId="1182276145" sldId="267"/>
            <ac:spMk id="10" creationId="{ABE3CBDD-851C-600B-A8D8-8ECA011E20CE}"/>
          </ac:spMkLst>
        </pc:spChg>
        <pc:spChg chg="add del mod topLvl">
          <ac:chgData name="Francesca Parri" userId="ebfcebabb87b4e79" providerId="LiveId" clId="{5B44B7E6-01D3-438E-95BE-1D4F2B880225}" dt="2024-05-09T18:04:59.298" v="2629" actId="478"/>
          <ac:spMkLst>
            <pc:docMk/>
            <pc:sldMk cId="1182276145" sldId="267"/>
            <ac:spMk id="12" creationId="{1547A1C9-4C30-0FEE-E6C3-B01A0A9BE5E8}"/>
          </ac:spMkLst>
        </pc:spChg>
        <pc:spChg chg="add del mod topLvl">
          <ac:chgData name="Francesca Parri" userId="ebfcebabb87b4e79" providerId="LiveId" clId="{5B44B7E6-01D3-438E-95BE-1D4F2B880225}" dt="2024-05-09T18:04:59.298" v="2629" actId="478"/>
          <ac:spMkLst>
            <pc:docMk/>
            <pc:sldMk cId="1182276145" sldId="267"/>
            <ac:spMk id="13" creationId="{F33EEE55-9D12-4015-8C8B-9F65DDE1ACE6}"/>
          </ac:spMkLst>
        </pc:spChg>
        <pc:spChg chg="mod topLvl">
          <ac:chgData name="Francesca Parri" userId="ebfcebabb87b4e79" providerId="LiveId" clId="{5B44B7E6-01D3-438E-95BE-1D4F2B880225}" dt="2024-05-09T18:04:54.922" v="2628" actId="165"/>
          <ac:spMkLst>
            <pc:docMk/>
            <pc:sldMk cId="1182276145" sldId="267"/>
            <ac:spMk id="15" creationId="{8F560AEF-0416-D442-31AB-B832DF388888}"/>
          </ac:spMkLst>
        </pc:spChg>
        <pc:spChg chg="mod topLvl">
          <ac:chgData name="Francesca Parri" userId="ebfcebabb87b4e79" providerId="LiveId" clId="{5B44B7E6-01D3-438E-95BE-1D4F2B880225}" dt="2024-05-09T18:04:54.922" v="2628" actId="165"/>
          <ac:spMkLst>
            <pc:docMk/>
            <pc:sldMk cId="1182276145" sldId="267"/>
            <ac:spMk id="16" creationId="{755176B8-1318-8520-80AF-A926596575A2}"/>
          </ac:spMkLst>
        </pc:spChg>
        <pc:spChg chg="mod topLvl">
          <ac:chgData name="Francesca Parri" userId="ebfcebabb87b4e79" providerId="LiveId" clId="{5B44B7E6-01D3-438E-95BE-1D4F2B880225}" dt="2024-05-09T18:04:54.922" v="2628" actId="165"/>
          <ac:spMkLst>
            <pc:docMk/>
            <pc:sldMk cId="1182276145" sldId="267"/>
            <ac:spMk id="17" creationId="{B1F5B32D-2E69-F0B2-BBB1-D37A7FEE9EB7}"/>
          </ac:spMkLst>
        </pc:spChg>
        <pc:spChg chg="mod topLvl">
          <ac:chgData name="Francesca Parri" userId="ebfcebabb87b4e79" providerId="LiveId" clId="{5B44B7E6-01D3-438E-95BE-1D4F2B880225}" dt="2024-05-09T18:04:54.922" v="2628" actId="165"/>
          <ac:spMkLst>
            <pc:docMk/>
            <pc:sldMk cId="1182276145" sldId="267"/>
            <ac:spMk id="18" creationId="{E476D2C1-F25D-9992-CBC0-BA14456A8818}"/>
          </ac:spMkLst>
        </pc:spChg>
        <pc:spChg chg="mod">
          <ac:chgData name="Francesca Parri" userId="ebfcebabb87b4e79" providerId="LiveId" clId="{5B44B7E6-01D3-438E-95BE-1D4F2B880225}" dt="2024-05-09T18:05:06.737" v="2630"/>
          <ac:spMkLst>
            <pc:docMk/>
            <pc:sldMk cId="1182276145" sldId="267"/>
            <ac:spMk id="21" creationId="{1E77F781-686A-79BD-C4A6-E107AD70C910}"/>
          </ac:spMkLst>
        </pc:spChg>
        <pc:spChg chg="mod">
          <ac:chgData name="Francesca Parri" userId="ebfcebabb87b4e79" providerId="LiveId" clId="{5B44B7E6-01D3-438E-95BE-1D4F2B880225}" dt="2024-05-09T18:05:06.737" v="2630"/>
          <ac:spMkLst>
            <pc:docMk/>
            <pc:sldMk cId="1182276145" sldId="267"/>
            <ac:spMk id="22" creationId="{7A127AC6-2220-0D54-B261-885C52188F77}"/>
          </ac:spMkLst>
        </pc:spChg>
        <pc:spChg chg="mod">
          <ac:chgData name="Francesca Parri" userId="ebfcebabb87b4e79" providerId="LiveId" clId="{5B44B7E6-01D3-438E-95BE-1D4F2B880225}" dt="2024-05-09T18:05:06.737" v="2630"/>
          <ac:spMkLst>
            <pc:docMk/>
            <pc:sldMk cId="1182276145" sldId="267"/>
            <ac:spMk id="23" creationId="{144F6F57-5833-39C6-5638-F2CDA8EE7C96}"/>
          </ac:spMkLst>
        </pc:spChg>
        <pc:spChg chg="mod">
          <ac:chgData name="Francesca Parri" userId="ebfcebabb87b4e79" providerId="LiveId" clId="{5B44B7E6-01D3-438E-95BE-1D4F2B880225}" dt="2024-05-09T18:05:06.737" v="2630"/>
          <ac:spMkLst>
            <pc:docMk/>
            <pc:sldMk cId="1182276145" sldId="267"/>
            <ac:spMk id="24" creationId="{55FF4F1B-11DA-FE00-A8D4-DA50126AE6A5}"/>
          </ac:spMkLst>
        </pc:spChg>
        <pc:spChg chg="add mod ord">
          <ac:chgData name="Francesca Parri" userId="ebfcebabb87b4e79" providerId="LiveId" clId="{5B44B7E6-01D3-438E-95BE-1D4F2B880225}" dt="2024-05-09T18:30:08.404" v="3141" actId="207"/>
          <ac:spMkLst>
            <pc:docMk/>
            <pc:sldMk cId="1182276145" sldId="267"/>
            <ac:spMk id="25" creationId="{44D8CE3B-8E69-8F91-60D1-3D9759F8BF73}"/>
          </ac:spMkLst>
        </pc:spChg>
        <pc:spChg chg="add mod ord">
          <ac:chgData name="Francesca Parri" userId="ebfcebabb87b4e79" providerId="LiveId" clId="{5B44B7E6-01D3-438E-95BE-1D4F2B880225}" dt="2024-05-09T18:26:13.300" v="3111" actId="167"/>
          <ac:spMkLst>
            <pc:docMk/>
            <pc:sldMk cId="1182276145" sldId="267"/>
            <ac:spMk id="26" creationId="{8E48147B-76ED-0402-A595-30958F03B2C8}"/>
          </ac:spMkLst>
        </pc:spChg>
        <pc:grpChg chg="add del mod">
          <ac:chgData name="Francesca Parri" userId="ebfcebabb87b4e79" providerId="LiveId" clId="{5B44B7E6-01D3-438E-95BE-1D4F2B880225}" dt="2024-05-09T18:04:54.922" v="2628" actId="165"/>
          <ac:grpSpMkLst>
            <pc:docMk/>
            <pc:sldMk cId="1182276145" sldId="267"/>
            <ac:grpSpMk id="6" creationId="{39AE0B73-F3C4-971B-82AB-47B7B2D2B485}"/>
          </ac:grpSpMkLst>
        </pc:grpChg>
        <pc:grpChg chg="del">
          <ac:chgData name="Francesca Parri" userId="ebfcebabb87b4e79" providerId="LiveId" clId="{5B44B7E6-01D3-438E-95BE-1D4F2B880225}" dt="2024-05-09T18:03:24.292" v="2609" actId="165"/>
          <ac:grpSpMkLst>
            <pc:docMk/>
            <pc:sldMk cId="1182276145" sldId="267"/>
            <ac:grpSpMk id="14" creationId="{442F4461-3448-2458-AB60-CDF8795E1BA7}"/>
          </ac:grpSpMkLst>
        </pc:grpChg>
        <pc:grpChg chg="add mod">
          <ac:chgData name="Francesca Parri" userId="ebfcebabb87b4e79" providerId="LiveId" clId="{5B44B7E6-01D3-438E-95BE-1D4F2B880225}" dt="2024-05-09T18:05:06.737" v="2630"/>
          <ac:grpSpMkLst>
            <pc:docMk/>
            <pc:sldMk cId="1182276145" sldId="267"/>
            <ac:grpSpMk id="19" creationId="{C09F0346-3270-C9E8-CA2B-17B9E84FA385}"/>
          </ac:grpSpMkLst>
        </pc:grpChg>
        <pc:picChg chg="add del mod ord">
          <ac:chgData name="Francesca Parri" userId="ebfcebabb87b4e79" providerId="LiveId" clId="{5B44B7E6-01D3-438E-95BE-1D4F2B880225}" dt="2024-05-09T18:03:52.025" v="2618" actId="478"/>
          <ac:picMkLst>
            <pc:docMk/>
            <pc:sldMk cId="1182276145" sldId="267"/>
            <ac:picMk id="3" creationId="{E6EB5B3B-7771-276E-0CA8-56120A435E0F}"/>
          </ac:picMkLst>
        </pc:picChg>
        <pc:picChg chg="del mod">
          <ac:chgData name="Francesca Parri" userId="ebfcebabb87b4e79" providerId="LiveId" clId="{5B44B7E6-01D3-438E-95BE-1D4F2B880225}" dt="2024-05-09T18:03:42.282" v="2616" actId="478"/>
          <ac:picMkLst>
            <pc:docMk/>
            <pc:sldMk cId="1182276145" sldId="267"/>
            <ac:picMk id="5" creationId="{D5224174-E498-208D-2C59-FE93BDDA417B}"/>
          </ac:picMkLst>
        </pc:picChg>
        <pc:picChg chg="add del mod topLvl">
          <ac:chgData name="Francesca Parri" userId="ebfcebabb87b4e79" providerId="LiveId" clId="{5B44B7E6-01D3-438E-95BE-1D4F2B880225}" dt="2024-05-09T18:03:31.980" v="2612" actId="478"/>
          <ac:picMkLst>
            <pc:docMk/>
            <pc:sldMk cId="1182276145" sldId="267"/>
            <ac:picMk id="7" creationId="{288F02E5-DD93-CB71-A79C-522365004DDC}"/>
          </ac:picMkLst>
        </pc:picChg>
        <pc:picChg chg="mod topLvl">
          <ac:chgData name="Francesca Parri" userId="ebfcebabb87b4e79" providerId="LiveId" clId="{5B44B7E6-01D3-438E-95BE-1D4F2B880225}" dt="2024-05-09T18:04:54.922" v="2628" actId="165"/>
          <ac:picMkLst>
            <pc:docMk/>
            <pc:sldMk cId="1182276145" sldId="267"/>
            <ac:picMk id="11" creationId="{96E3C36C-65AB-EF0F-0F6A-8CC20ABF0E76}"/>
          </ac:picMkLst>
        </pc:picChg>
        <pc:picChg chg="mod">
          <ac:chgData name="Francesca Parri" userId="ebfcebabb87b4e79" providerId="LiveId" clId="{5B44B7E6-01D3-438E-95BE-1D4F2B880225}" dt="2024-05-09T18:05:06.737" v="2630"/>
          <ac:picMkLst>
            <pc:docMk/>
            <pc:sldMk cId="1182276145" sldId="267"/>
            <ac:picMk id="20" creationId="{33A317C9-D7BB-6898-3EEE-22A67451F4D4}"/>
          </ac:picMkLst>
        </pc:picChg>
      </pc:sldChg>
      <pc:sldChg chg="add del">
        <pc:chgData name="Francesca Parri" userId="ebfcebabb87b4e79" providerId="LiveId" clId="{5B44B7E6-01D3-438E-95BE-1D4F2B880225}" dt="2024-05-09T18:02:26.494" v="2602"/>
        <pc:sldMkLst>
          <pc:docMk/>
          <pc:sldMk cId="3451875138" sldId="267"/>
        </pc:sldMkLst>
      </pc:sldChg>
      <pc:sldChg chg="add del">
        <pc:chgData name="Francesca Parri" userId="ebfcebabb87b4e79" providerId="LiveId" clId="{5B44B7E6-01D3-438E-95BE-1D4F2B880225}" dt="2024-05-09T18:02:26.494" v="2602"/>
        <pc:sldMkLst>
          <pc:docMk/>
          <pc:sldMk cId="356876761" sldId="268"/>
        </pc:sldMkLst>
      </pc:sldChg>
      <pc:sldChg chg="addSp delSp modSp add mod">
        <pc:chgData name="Francesca Parri" userId="ebfcebabb87b4e79" providerId="LiveId" clId="{5B44B7E6-01D3-438E-95BE-1D4F2B880225}" dt="2024-05-09T18:45:26.204" v="3827" actId="478"/>
        <pc:sldMkLst>
          <pc:docMk/>
          <pc:sldMk cId="919544627" sldId="268"/>
        </pc:sldMkLst>
        <pc:spChg chg="del mod">
          <ac:chgData name="Francesca Parri" userId="ebfcebabb87b4e79" providerId="LiveId" clId="{5B44B7E6-01D3-438E-95BE-1D4F2B880225}" dt="2024-05-09T18:26:35.288" v="3115" actId="478"/>
          <ac:spMkLst>
            <pc:docMk/>
            <pc:sldMk cId="919544627" sldId="268"/>
            <ac:spMk id="2" creationId="{4D849EF0-E8F7-A8D9-59E2-1055786C25AE}"/>
          </ac:spMkLst>
        </pc:spChg>
        <pc:spChg chg="del">
          <ac:chgData name="Francesca Parri" userId="ebfcebabb87b4e79" providerId="LiveId" clId="{5B44B7E6-01D3-438E-95BE-1D4F2B880225}" dt="2024-05-09T18:26:29.787" v="3114" actId="478"/>
          <ac:spMkLst>
            <pc:docMk/>
            <pc:sldMk cId="919544627" sldId="268"/>
            <ac:spMk id="4" creationId="{85A1F7E0-C15F-DAD5-2655-36316E9A0E6E}"/>
          </ac:spMkLst>
        </pc:spChg>
        <pc:spChg chg="mod">
          <ac:chgData name="Francesca Parri" userId="ebfcebabb87b4e79" providerId="LiveId" clId="{5B44B7E6-01D3-438E-95BE-1D4F2B880225}" dt="2024-05-09T18:05:41.987" v="2720" actId="20577"/>
          <ac:spMkLst>
            <pc:docMk/>
            <pc:sldMk cId="919544627" sldId="268"/>
            <ac:spMk id="7" creationId="{8383F838-F298-442A-94D1-C589179561C8}"/>
          </ac:spMkLst>
        </pc:spChg>
        <pc:spChg chg="add mod ord">
          <ac:chgData name="Francesca Parri" userId="ebfcebabb87b4e79" providerId="LiveId" clId="{5B44B7E6-01D3-438E-95BE-1D4F2B880225}" dt="2024-05-09T18:30:13.289" v="3142" actId="207"/>
          <ac:spMkLst>
            <pc:docMk/>
            <pc:sldMk cId="919544627" sldId="268"/>
            <ac:spMk id="8" creationId="{D62CCFF9-85C5-2302-E037-8943D79E59E5}"/>
          </ac:spMkLst>
        </pc:spChg>
        <pc:spChg chg="mod topLvl">
          <ac:chgData name="Francesca Parri" userId="ebfcebabb87b4e79" providerId="LiveId" clId="{5B44B7E6-01D3-438E-95BE-1D4F2B880225}" dt="2024-05-09T18:04:00.265" v="2619" actId="165"/>
          <ac:spMkLst>
            <pc:docMk/>
            <pc:sldMk cId="919544627" sldId="268"/>
            <ac:spMk id="9" creationId="{0357F143-1EA1-0CE6-0A13-5133460ED5B5}"/>
          </ac:spMkLst>
        </pc:spChg>
        <pc:spChg chg="mod topLvl">
          <ac:chgData name="Francesca Parri" userId="ebfcebabb87b4e79" providerId="LiveId" clId="{5B44B7E6-01D3-438E-95BE-1D4F2B880225}" dt="2024-05-09T18:04:00.265" v="2619" actId="165"/>
          <ac:spMkLst>
            <pc:docMk/>
            <pc:sldMk cId="919544627" sldId="268"/>
            <ac:spMk id="10" creationId="{B78299FD-986A-983C-FB7F-8AD4B975B153}"/>
          </ac:spMkLst>
        </pc:spChg>
        <pc:spChg chg="add mod ord">
          <ac:chgData name="Francesca Parri" userId="ebfcebabb87b4e79" providerId="LiveId" clId="{5B44B7E6-01D3-438E-95BE-1D4F2B880225}" dt="2024-05-09T18:26:23.890" v="3113" actId="167"/>
          <ac:spMkLst>
            <pc:docMk/>
            <pc:sldMk cId="919544627" sldId="268"/>
            <ac:spMk id="11" creationId="{C95D4A71-AB29-C60D-D290-42673066C6FB}"/>
          </ac:spMkLst>
        </pc:spChg>
        <pc:spChg chg="mod topLvl">
          <ac:chgData name="Francesca Parri" userId="ebfcebabb87b4e79" providerId="LiveId" clId="{5B44B7E6-01D3-438E-95BE-1D4F2B880225}" dt="2024-05-09T18:04:00.265" v="2619" actId="165"/>
          <ac:spMkLst>
            <pc:docMk/>
            <pc:sldMk cId="919544627" sldId="268"/>
            <ac:spMk id="12" creationId="{8B920B0F-CB8D-A77D-2C3C-A1D1476BC2FA}"/>
          </ac:spMkLst>
        </pc:spChg>
        <pc:spChg chg="mod topLvl">
          <ac:chgData name="Francesca Parri" userId="ebfcebabb87b4e79" providerId="LiveId" clId="{5B44B7E6-01D3-438E-95BE-1D4F2B880225}" dt="2024-05-09T18:04:00.265" v="2619" actId="165"/>
          <ac:spMkLst>
            <pc:docMk/>
            <pc:sldMk cId="919544627" sldId="268"/>
            <ac:spMk id="13" creationId="{22440538-DC63-5AF0-05E7-4E94F7FB5FF1}"/>
          </ac:spMkLst>
        </pc:spChg>
        <pc:spChg chg="add del mod">
          <ac:chgData name="Francesca Parri" userId="ebfcebabb87b4e79" providerId="LiveId" clId="{5B44B7E6-01D3-438E-95BE-1D4F2B880225}" dt="2024-05-09T18:26:40.077" v="3116" actId="478"/>
          <ac:spMkLst>
            <pc:docMk/>
            <pc:sldMk cId="919544627" sldId="268"/>
            <ac:spMk id="16" creationId="{0C32CDB6-7A9C-FED9-4992-4A5514A8BDCD}"/>
          </ac:spMkLst>
        </pc:spChg>
        <pc:spChg chg="add mod">
          <ac:chgData name="Francesca Parri" userId="ebfcebabb87b4e79" providerId="LiveId" clId="{5B44B7E6-01D3-438E-95BE-1D4F2B880225}" dt="2024-05-09T18:45:16.104" v="3826" actId="27636"/>
          <ac:spMkLst>
            <pc:docMk/>
            <pc:sldMk cId="919544627" sldId="268"/>
            <ac:spMk id="17" creationId="{FF303ED2-45EE-365D-16D2-0648265E1BF4}"/>
          </ac:spMkLst>
        </pc:spChg>
        <pc:spChg chg="add del mod">
          <ac:chgData name="Francesca Parri" userId="ebfcebabb87b4e79" providerId="LiveId" clId="{5B44B7E6-01D3-438E-95BE-1D4F2B880225}" dt="2024-05-09T18:45:26.204" v="3827" actId="478"/>
          <ac:spMkLst>
            <pc:docMk/>
            <pc:sldMk cId="919544627" sldId="268"/>
            <ac:spMk id="18" creationId="{8349E450-0DAA-1783-18D2-352950D81990}"/>
          </ac:spMkLst>
        </pc:spChg>
        <pc:grpChg chg="del">
          <ac:chgData name="Francesca Parri" userId="ebfcebabb87b4e79" providerId="LiveId" clId="{5B44B7E6-01D3-438E-95BE-1D4F2B880225}" dt="2024-05-09T18:04:00.265" v="2619" actId="165"/>
          <ac:grpSpMkLst>
            <pc:docMk/>
            <pc:sldMk cId="919544627" sldId="268"/>
            <ac:grpSpMk id="14" creationId="{C83FC7D0-3EA7-2DB0-9118-C63B1AEE74A5}"/>
          </ac:grpSpMkLst>
        </pc:grpChg>
        <pc:picChg chg="del">
          <ac:chgData name="Francesca Parri" userId="ebfcebabb87b4e79" providerId="LiveId" clId="{5B44B7E6-01D3-438E-95BE-1D4F2B880225}" dt="2024-05-09T18:05:55.161" v="2721" actId="478"/>
          <ac:picMkLst>
            <pc:docMk/>
            <pc:sldMk cId="919544627" sldId="268"/>
            <ac:picMk id="3" creationId="{1313BB50-D61D-10EE-5731-D75FA006381F}"/>
          </ac:picMkLst>
        </pc:picChg>
        <pc:picChg chg="add mod ord">
          <ac:chgData name="Francesca Parri" userId="ebfcebabb87b4e79" providerId="LiveId" clId="{5B44B7E6-01D3-438E-95BE-1D4F2B880225}" dt="2024-05-09T18:04:18.016" v="2625" actId="1076"/>
          <ac:picMkLst>
            <pc:docMk/>
            <pc:sldMk cId="919544627" sldId="268"/>
            <ac:picMk id="5" creationId="{843C16E9-C6EA-52A2-8D64-43AAC53F89A4}"/>
          </ac:picMkLst>
        </pc:picChg>
        <pc:picChg chg="del mod topLvl">
          <ac:chgData name="Francesca Parri" userId="ebfcebabb87b4e79" providerId="LiveId" clId="{5B44B7E6-01D3-438E-95BE-1D4F2B880225}" dt="2024-05-09T18:04:03.736" v="2620" actId="478"/>
          <ac:picMkLst>
            <pc:docMk/>
            <pc:sldMk cId="919544627" sldId="268"/>
            <ac:picMk id="6" creationId="{56D636B2-8F53-2222-CE82-94CD8BDA8168}"/>
          </ac:picMkLst>
        </pc:picChg>
      </pc:sldChg>
      <pc:sldChg chg="add del">
        <pc:chgData name="Francesca Parri" userId="ebfcebabb87b4e79" providerId="LiveId" clId="{5B44B7E6-01D3-438E-95BE-1D4F2B880225}" dt="2024-05-09T18:02:26.494" v="2602"/>
        <pc:sldMkLst>
          <pc:docMk/>
          <pc:sldMk cId="337115728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9DEF4-2AB4-3516-4FA5-27681DBD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B1E156-4E29-C801-5899-06A28C238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31D376-2970-525D-5C3A-81896466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AC817-DA7C-0C47-4C39-7878E20D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FE50DE-E888-1214-66B3-EEB48349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55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99CD7-FC72-7969-E3CE-84CE6DC7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16880B-A9F0-F089-96E8-7317F801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317F6-DA57-E8E5-8D19-1F0590CD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6D2641-32D6-D96C-B8BC-BBA5461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A7C9EC-430B-97E4-0357-6CAC2DD2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10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133F8F-3BB3-6E58-2710-DEEF4FE6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F47949-ED2E-1A85-AB38-D2D1A495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AD59AE-A631-B6E2-47F9-F50B1CBA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4139A2-4048-E53C-E376-EB0016CD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D439B-7BEF-3EAB-2754-E42FD81E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00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75892-C1CE-D919-EEFD-AA66AC71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051A51-F01A-C369-08F5-116DC640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FB938-272D-C894-5083-3B9A4B66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8EA9C-A7CB-58C4-060B-02904620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7182B4-B3A2-4BC2-3475-7C25126F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34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F445E-CB4A-C6F1-1426-DAAF279D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BA893-C610-2BB6-C4B2-B3656DD8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D285E3-E83A-B50B-82BB-4D6507B2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89FEAD-CF0E-1060-E6E1-00AA8169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5C462A-FB7B-4D5A-EF6B-B42E91C3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84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6A087-7C5B-9CAE-ACE4-AAA0C8A7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E224C1-8C0A-D841-063D-8A893382B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756953-93DC-313C-E12C-0B1826BC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54434B-29E5-895E-27BD-B73B5D20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4DA2C0-96E9-9F25-846D-0EB7FF99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C2071B-3FFC-7565-070E-2D695858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5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15206-DADE-926F-0DB0-5C39AA5D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55E5D0-335B-FEF4-9BEB-7B592D0F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EFC3C9-CDAE-1978-D0B4-026D3C44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DDCA35-4940-DCF6-70E5-7BB492021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D89028-E761-BDF5-7DBC-F38EFFBAE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3D03880-83F6-8F92-BD12-3C80070E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852FD8-1541-6AB6-EF6D-22DDBA2E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BA20AD-AEE6-C69B-63A4-B968B201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23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1273F-367F-8119-AA85-E17BB165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4BA177-4C93-3EE6-A51C-F245BEB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621A39-6B89-AC26-4210-7B60E100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ACA636-3633-9B6B-5826-08886734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1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0A0F912-9090-2AF9-1072-392F910C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87DC2A-A358-0CDC-5CA0-D7D8F607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C9B9A2-3491-642C-6C17-8DA894C3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4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76191-0897-7C7E-7B42-3B8A3FDB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6C1DB-23B3-D411-2901-32B2BC9F3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2D2854-7FCD-0CE2-47BF-1EF0D8273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E01BCA-7A08-F734-0A9F-18CA7933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D37141-96DE-A384-A855-35A9A247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7438EC-E39A-9229-298D-204AEA73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2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C5E57-FF5C-88AE-DE71-D724EF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731AA7-4F16-AD52-8F7D-22C929132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7C8245-2875-9AA3-56BA-A8571478D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CCABCB-0DD9-3825-FBAC-A498547E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48A3F9-2BF5-3E78-8C70-55CE6573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3BE80C-3C64-E75A-7D06-D5E00D2A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0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30FD63-7FE6-9691-1276-5FA5061F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9BD8D5-CC47-8C75-306C-2597519C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11FDA-38F7-4D57-C506-FF139439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D14C7-3C89-4116-8389-ECA4135BA356}" type="datetimeFigureOut">
              <a:rPr lang="it-IT" smtClean="0"/>
              <a:t>02/08/2024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2D093-08A4-9A0D-54B2-CBC34A271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A9C56-C5C9-1663-80BC-C9A6B614A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5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4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76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7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74F70E-DBE6-59ED-1336-1BC9FCFBF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it-IT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Secondauto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56792F-B691-5E35-14F3-15D1A0DD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Progetto Build Week EPICODE - SQL</a:t>
            </a:r>
          </a:p>
        </p:txBody>
      </p:sp>
    </p:spTree>
    <p:extLst>
      <p:ext uri="{BB962C8B-B14F-4D97-AF65-F5344CB8AC3E}">
        <p14:creationId xmlns:p14="http://schemas.microsoft.com/office/powerpoint/2010/main" val="1365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/>
              <a:t>Controllo targa e nome del cliente nella concessionaria di Roma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creato una SELECT unendo tramite la Join, la tabella transazione, la tabella cliente e la tabella concessionaria inserendo la condizione di trovare le auto dei clienti che sono presenti nella città di Roma.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5CD8B8-971D-D372-CA28-1F16078C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32" y="126461"/>
            <a:ext cx="7161320" cy="653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55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/>
              <a:t>Controllo targa e nome del cliente nella concessionaria di Roma (secondo metodo)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creato una view inserendo una subquery di se stessa per visualizzare le auto che sono state vendute e acquistate nella concessionaria della città di Roma monitorando i movimenti delle transazioni di acquisto e di vendita.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633278-2906-1842-B6F3-249CF6F3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0"/>
            <a:ext cx="7626485" cy="31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F3B8D76-86CF-C2A9-D608-EC72C390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477" y="3197157"/>
            <a:ext cx="7531004" cy="35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Selezione del numero di auto per ogni concessionaria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creato una SELECT, unendo le tabelle di auto, transazione e concessionaria, contando (COUNT) tutte le auto dell’azienda e raggruppandole per concessionaria.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BCA6CE-ED3A-4A0B-0366-71CFB88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87548"/>
            <a:ext cx="7634997" cy="56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4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/>
              <a:t>Ricerca del responsabile di concessionaria con condizione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Per trovare il responsabile di concessionaria di tutte le auto con cambio automatico e anno di acquisto 2010, abbiamo inserito la SELECT, unendo tramite JOIN tabella transazione, concessionaria e auto indicando la condizione dove necessitava il cambio automatico, l’anno di richiesta (2010) e il tipo di transazione (Acquisto), ordinandolo per nome del responsabile.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F70DEDD-80B8-5410-8573-449BA1B1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110449"/>
            <a:ext cx="756741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4C019E7-0485-FE2E-5D79-D6174116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2603770"/>
            <a:ext cx="7567410" cy="8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7800BF3-1493-A608-859B-87874988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15" y="3874243"/>
            <a:ext cx="60674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9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Ricerca del veicolo per targa, colore e prezzo.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Tramite la </a:t>
            </a:r>
            <a:r>
              <a:rPr lang="it-IT" dirty="0" err="1"/>
              <a:t>select</a:t>
            </a:r>
            <a:r>
              <a:rPr lang="it-IT" dirty="0"/>
              <a:t> e l’unione delle tabelle auto, concessionaria e transazione abbiamo selezionato targa, colore, prezzo e città delle auto ordinandole alfabeticamente.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F9C01A3-D1A2-79D7-A666-7D4232AA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468" y="192088"/>
            <a:ext cx="6837844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7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Ricerca delle auto con 3 proprietari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Tramite la SELECT e l’unione delle tabelle transazione, auto e cliente abbiamo raggruppato le targhe e utilizzando il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&gt;=3.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412DC74-FD5F-C928-42B9-053F480B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14" y="345331"/>
            <a:ext cx="6875248" cy="570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Ricerca delle auto vendute nel 2015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Tramite la SELECT e l’unione delle auto e transazione abbiamo posto la condizione (WHERE YEAR) ricercare nella tabella transazione tutte le auto vendute nel 2015.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CA8799E-EDBB-C558-09A4-57D32A28C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90" y="118050"/>
            <a:ext cx="7315270" cy="537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4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Ricerca delle auto con condizioni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Per trovare le targhe delle auto che si trovano a Milano, con cambio automatico, colore rosso e di proprietari a Milano abbiamo unito le tabelle auto, transazione e cliente ponendo la condizione tramite il where (automatico, rosso, Milano).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AB5FA98-1F67-A087-0D84-C6BC8C02E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33" y="695323"/>
            <a:ext cx="7575867" cy="48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9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Creazione delle tabelle power pivot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esportato i dati da </a:t>
            </a:r>
            <a:r>
              <a:rPr lang="it-IT" dirty="0" err="1"/>
              <a:t>sql</a:t>
            </a:r>
            <a:r>
              <a:rPr lang="it-IT" dirty="0"/>
              <a:t> creando le tabelle pivot per poter procedere alla creazione dei grafici</a:t>
            </a:r>
          </a:p>
        </p:txBody>
      </p:sp>
      <p:pic>
        <p:nvPicPr>
          <p:cNvPr id="5" name="Immagine 4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56CC0A37-9CA4-E966-4793-B522237B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1116433"/>
            <a:ext cx="7215886" cy="44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2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Creazione della dashboard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valutato tramite nuove tabelle delle task da poter creare una dashboard per ottenere le seguenti informazioni utili all’azienda: Gestione del fatturato delle concessionarie, gestione dei clienti per concessionaria, i colori dei veicoli più richiesti dai clienti, quanti clienti sono registrati per concessionaria, quali brand sono stati più venduti e infine fattura per città e anno.</a:t>
            </a:r>
          </a:p>
        </p:txBody>
      </p:sp>
      <p:pic>
        <p:nvPicPr>
          <p:cNvPr id="5" name="Immagine 4" descr="Immagine che contiene testo, schermata, diagramma, software&#10;&#10;Descrizione generata automaticamente">
            <a:extLst>
              <a:ext uri="{FF2B5EF4-FFF2-40B4-BE49-F238E27FC236}">
                <a16:creationId xmlns:a16="http://schemas.microsoft.com/office/drawing/2014/main" id="{38E49273-F68C-FEFD-A9AF-8D1DFC7B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92219"/>
            <a:ext cx="7868519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9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2FCCFB8-1E1D-BE66-D1CA-11A8D11FE485}"/>
              </a:ext>
            </a:extLst>
          </p:cNvPr>
          <p:cNvSpPr/>
          <p:nvPr/>
        </p:nvSpPr>
        <p:spPr>
          <a:xfrm>
            <a:off x="81876" y="0"/>
            <a:ext cx="47720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7" y="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Creazione del diagramma E/R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7" y="1386192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it-IT" sz="1400" dirty="0"/>
              <a:t>Il diagramma rappresenta le entità coinvolte nel sistema di gestione dell'azienda Secondauto e le relazioni tra queste entità. Ecco una spiegazione dettagliata: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La prima entità identità valutata è stata «cliente», inserendo i seguenti attributi: </a:t>
            </a:r>
            <a:r>
              <a:rPr lang="it-IT" sz="1400" dirty="0" err="1"/>
              <a:t>cliente_id</a:t>
            </a:r>
            <a:r>
              <a:rPr lang="it-IT" sz="1400" dirty="0"/>
              <a:t> con il suo codice univoco (PK), la Regione, la Residenza, il nome, il cognome e il recapito.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Di seguito abbiamo identificato l’entità «Auto» inserendo come attributi, la targa con codice univoco (PK),la cilindrata, il tipo di cambio, la marca, e il colore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Altra entità inserita è stata la «concessionaria», con i relativi attributi (concessionaria id, città, responsabile, indirizzo, telefono e regione.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Per ultimo abbiamo individuato l’entità «transazione» per consentire le relazioni tra le varie entità e Questo permettere di tracciare quali clienti acquistano quali auto, da quale concessionaria e in quale data. Le chiavi esterne nelle transazioni assicurano l'integrità referenziale tra le diverse entità.</a:t>
            </a:r>
          </a:p>
        </p:txBody>
      </p:sp>
      <p:pic>
        <p:nvPicPr>
          <p:cNvPr id="15" name="Immagine 14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84A32DC7-4884-E790-3450-7FD56BCAA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7" y="707571"/>
            <a:ext cx="7261223" cy="53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3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A8F01DBB-BEC5-06AB-D760-4E178C083FD9}"/>
              </a:ext>
            </a:extLst>
          </p:cNvPr>
          <p:cNvSpPr/>
          <p:nvPr/>
        </p:nvSpPr>
        <p:spPr>
          <a:xfrm>
            <a:off x="-1" y="0"/>
            <a:ext cx="47720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Creazione tabelle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identificato lo schema logico (Excel)</a:t>
            </a:r>
          </a:p>
          <a:p>
            <a:pPr marL="285750" indent="-285750">
              <a:buFontTx/>
              <a:buChar char="-"/>
            </a:pPr>
            <a:r>
              <a:rPr lang="it-IT" dirty="0"/>
              <a:t>Sulla base dello schema logico abbiamo creato le tabelle in SQL</a:t>
            </a:r>
          </a:p>
        </p:txBody>
      </p:sp>
      <p:pic>
        <p:nvPicPr>
          <p:cNvPr id="8" name="Immagine 7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CE158099-F142-0BFD-DAF4-89C53D9CE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77" y="107004"/>
            <a:ext cx="6786985" cy="2862667"/>
          </a:xfrm>
          <a:prstGeom prst="rect">
            <a:avLst/>
          </a:prstGeom>
        </p:spPr>
      </p:pic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E499614-55EE-A2C1-0890-8424C27EB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77" y="3030772"/>
            <a:ext cx="3254787" cy="3659527"/>
          </a:xfrm>
          <a:prstGeom prst="rect">
            <a:avLst/>
          </a:prstGeom>
        </p:spPr>
      </p:pic>
      <p:pic>
        <p:nvPicPr>
          <p:cNvPr id="14" name="Immagine 13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F8533BBB-FF95-9A77-18B8-458DA570A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317" y="3030772"/>
            <a:ext cx="3383445" cy="1910879"/>
          </a:xfrm>
          <a:prstGeom prst="rect">
            <a:avLst/>
          </a:prstGeom>
        </p:spPr>
      </p:pic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7C6B355-E092-937F-742C-8693E701D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69" y="4941651"/>
            <a:ext cx="3383444" cy="18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5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FED1642-4566-06D3-5F33-6CB639619CBB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Popolamento</a:t>
            </a:r>
            <a:br>
              <a:rPr lang="it-IT" dirty="0"/>
            </a:br>
            <a:r>
              <a:rPr lang="it-IT" dirty="0"/>
              <a:t>tabelle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Per il popolamento delle tabelle abbiamo utilizzato una modalità manuale.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2F6C19D-140C-C1C2-7357-DE86D789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43" y="237824"/>
            <a:ext cx="5417505" cy="2399140"/>
          </a:xfrm>
          <a:prstGeom prst="rect">
            <a:avLst/>
          </a:prstGeom>
        </p:spPr>
      </p:pic>
      <p:pic>
        <p:nvPicPr>
          <p:cNvPr id="8" name="Immagine 7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1CB4A3B0-78BE-647F-15D7-F9B17A44A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43" y="2686351"/>
            <a:ext cx="541750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7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FED1642-4566-06D3-5F33-6CB639619CBB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Popolamento</a:t>
            </a:r>
            <a:br>
              <a:rPr lang="it-IT" dirty="0"/>
            </a:br>
            <a:r>
              <a:rPr lang="it-IT" dirty="0"/>
              <a:t>tabelle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Per il popolamento delle tabelle abbiamo utilizzato una modalità manuale.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A764AFE-247A-70E1-C3C1-A672259A8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33" y="171450"/>
            <a:ext cx="7549960" cy="2396698"/>
          </a:xfrm>
          <a:prstGeom prst="rect">
            <a:avLst/>
          </a:prstGeom>
        </p:spPr>
      </p:pic>
      <p:pic>
        <p:nvPicPr>
          <p:cNvPr id="9" name="Immagine 8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FAB99727-95B8-7EC6-A2A4-7DB27C91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33" y="2684834"/>
            <a:ext cx="7549960" cy="38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8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FED1642-4566-06D3-5F33-6CB639619CBB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Popolamento</a:t>
            </a:r>
            <a:br>
              <a:rPr lang="it-IT" dirty="0"/>
            </a:br>
            <a:r>
              <a:rPr lang="it-IT" dirty="0"/>
              <a:t>tabelle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Per il popolamento delle tabelle abbiamo utilizzato una modalità manuale.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CF412A-7589-DEE3-4F4E-DB13FB57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33" y="0"/>
            <a:ext cx="7575867" cy="25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A1C13F8-F01B-DD53-242F-BA8353C4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33" y="2574235"/>
            <a:ext cx="7575867" cy="420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84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FED1642-4566-06D3-5F33-6CB639619CBB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Popolamento</a:t>
            </a:r>
            <a:br>
              <a:rPr lang="it-IT" dirty="0"/>
            </a:br>
            <a:r>
              <a:rPr lang="it-IT" dirty="0"/>
              <a:t>tabelle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Per il popolamento delle tabelle abbiamo utilizzato una modalità manuale.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9DCFAA-E26C-FC73-AE84-DA607354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0"/>
            <a:ext cx="7650480" cy="30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5220DAF-F98D-B43B-60BC-BD57150B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3036887"/>
            <a:ext cx="7650480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0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Controllo delle auto che costano più di €10.000.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creato una SELECT </a:t>
            </a:r>
            <a:r>
              <a:rPr lang="it-IT" dirty="0" err="1"/>
              <a:t>distinct</a:t>
            </a:r>
            <a:r>
              <a:rPr lang="it-IT" dirty="0"/>
              <a:t> per evitare di ottenere un risultato duplicato in quanto la stessa auto può essere sia acquistata che rivenduta allo stesso prezzo.</a:t>
            </a:r>
          </a:p>
          <a:p>
            <a:pPr marL="285750" indent="-285750">
              <a:buFontTx/>
              <a:buChar char="-"/>
            </a:pPr>
            <a:r>
              <a:rPr lang="it-IT" dirty="0"/>
              <a:t>Abbiamo incluso marca e colore come da richiesta.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9FAB67-11DC-B3CB-488C-C2249A1A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82" y="272374"/>
            <a:ext cx="6789906" cy="61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5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Individuazione del costo totale con condizione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creato una SELECT unendo tramite la Join, la tabella transazione e la tabella cliente per individuare il costo totale di tutte le auto con cilindrata superiore a 1600. Grazie al where abbiamo posto ila condizione della cilindrata &gt;1600.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72E7077-3262-F768-6DF2-B071D7C3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33" y="330741"/>
            <a:ext cx="7239000" cy="53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53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799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di Office</vt:lpstr>
      <vt:lpstr>Secondauto</vt:lpstr>
      <vt:lpstr>Creazione del diagramma E/R</vt:lpstr>
      <vt:lpstr>Creazione tabelle</vt:lpstr>
      <vt:lpstr>Popolamento tabelle</vt:lpstr>
      <vt:lpstr>Popolamento tabelle</vt:lpstr>
      <vt:lpstr>Popolamento tabelle</vt:lpstr>
      <vt:lpstr>Popolamento tabelle</vt:lpstr>
      <vt:lpstr>Controllo delle auto che costano più di €10.000.</vt:lpstr>
      <vt:lpstr>Individuazione del costo totale con condizione</vt:lpstr>
      <vt:lpstr>Controllo targa e nome del cliente nella concessionaria di Roma</vt:lpstr>
      <vt:lpstr>Controllo targa e nome del cliente nella concessionaria di Roma (secondo metodo)</vt:lpstr>
      <vt:lpstr>Selezione del numero di auto per ogni concessionaria</vt:lpstr>
      <vt:lpstr>Ricerca del responsabile di concessionaria con condizione </vt:lpstr>
      <vt:lpstr>Ricerca del veicolo per targa, colore e prezzo.</vt:lpstr>
      <vt:lpstr>Ricerca delle auto con 3 proprietari</vt:lpstr>
      <vt:lpstr>Ricerca delle auto vendute nel 2015</vt:lpstr>
      <vt:lpstr>Ricerca delle auto con condizioni</vt:lpstr>
      <vt:lpstr>Creazione delle tabelle power pivot</vt:lpstr>
      <vt:lpstr>Creazione della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VendiCose Spa</dc:title>
  <dc:creator>Francesca Parri</dc:creator>
  <cp:lastModifiedBy>Micaela Correale</cp:lastModifiedBy>
  <cp:revision>5</cp:revision>
  <dcterms:created xsi:type="dcterms:W3CDTF">2024-05-08T17:54:03Z</dcterms:created>
  <dcterms:modified xsi:type="dcterms:W3CDTF">2024-08-02T19:16:28Z</dcterms:modified>
</cp:coreProperties>
</file>