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This file is indeed malicious due to its highly negative </a:t>
            </a:r>
            <a:r>
              <a:rPr lang="en">
                <a:solidFill>
                  <a:srgbClr val="434343"/>
                </a:solidFill>
              </a:rPr>
              <a:t>community</a:t>
            </a:r>
            <a:r>
              <a:rPr lang="en">
                <a:solidFill>
                  <a:srgbClr val="434343"/>
                </a:solidFill>
              </a:rPr>
              <a:t> score (-68) and majority agreement between vendors (56/72). Under the detection tab, it is evident that the malicious malware is trojan and called Flagpro.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Checks user input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42C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