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1B9F3-80C0-E51F-FC67-643C28671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964F6E-176E-C263-98CB-F2FC994F5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7107A-D2A2-7E91-9088-270206C0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752-D20B-424A-8306-D549258A6D5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63645-A83C-EB87-8541-B077F8A6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4098D-3C21-EE6D-E09B-FCA540BE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43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CF915-4C8E-72D2-4EF4-8963191D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4B1202-43AE-AF43-91F4-5F7EC9F18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9C3FF-60B9-1CEE-E1EE-8C5C5B77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752-D20B-424A-8306-D549258A6D5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70BFD-0CCE-F3CF-F195-2E0EC6B7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10B52-CC2C-4EA7-57E6-CF43DD35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95C16C-0AC2-B30E-B060-CC97CF535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9A87EE-A009-3D29-8550-4A9371AE7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C61E7-8396-89D2-7DF5-B2E800A7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752-D20B-424A-8306-D549258A6D5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3C229-55F5-F2C1-74F4-C23936A1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6B273-E263-E246-5F91-5EC8FB7F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69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DA3B-A477-3E0B-8603-EACFECDB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8DA3B-6094-9038-197C-9056D1CB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A1FD2-3194-7DEB-81AB-815D9AF5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752-D20B-424A-8306-D549258A6D5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B59CC-FFBB-139A-6FE4-38A657F5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64C49-51B8-EF4F-C3C4-803F27DD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8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64289-E804-DC30-93C3-F757F027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CA1B3-9353-2860-3856-C24B2543A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944BC-3D3A-F4FA-75A4-653D3170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752-D20B-424A-8306-D549258A6D5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FC662-5067-40AB-FB87-8121A4B1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D03CE-0E17-2998-879B-64DB0A41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5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D6F79-B368-CB1E-CD3F-6CED169E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71DC9-37EE-EACE-04AF-E0D73FBBD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76DB87-DB9D-7B53-D248-4DE528EE4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F82218-7138-13D8-D5F8-8A6CDB82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752-D20B-424A-8306-D549258A6D5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C453AC-26CF-D441-D051-9AE81CBA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E1EC3-4C53-79E7-2C8F-FCD88719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5FD95-C820-4F54-5493-33AB6328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7EBDAE-8560-002B-AF76-1089927BD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FCEE5-3121-C922-7043-1B7F6884A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11F54A-F5AC-AC25-EC85-4AE7A76D4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A9F83C-7F69-E314-8979-F49133840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DE0A93-DE4A-CDA6-3E4D-C3AB8118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752-D20B-424A-8306-D549258A6D5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22E751-334C-974F-0ECF-7A34A7E1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A26452-2460-609E-AE1A-98909541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2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7F4DF-D30B-B9EA-3450-D529DD46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5CBCE0-DB95-9501-7F35-BFB8C4BD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752-D20B-424A-8306-D549258A6D5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1D9F07-F197-DD84-70CC-00A1671F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F171A0-BA20-077F-1AC1-8982190A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92D845-F116-2933-122F-0340A66B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752-D20B-424A-8306-D549258A6D5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86EE00-1498-B7AE-AAD0-D405427C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AF8262-7114-BC98-EBE6-E060218C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2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D7C40-04E2-90D1-E26B-13CA6B51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ECF25-8438-466F-9595-097C6B8F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046B6-0423-C638-C912-5903542D7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7DE2F4-9254-9EFE-046A-E21BB309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752-D20B-424A-8306-D549258A6D5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50397-03E3-7293-F838-601B00FD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1B608C-8883-3514-D4E0-BE360B4E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2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49E35-39B4-B4C0-01A4-2E382EE1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FA94D3-9AE5-FD7D-FCD8-27FF39F57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4FB30-D2D2-D9DC-EA24-2D9A26522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D6EF88-7A6A-ED67-91F9-063900FE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752-D20B-424A-8306-D549258A6D5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5CD6B3-2616-8A32-4277-38519A3A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A8472-825B-B6DB-1E2D-395BC07F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23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E11456-CA2E-91AE-1CE4-ACF102CF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F92C17-1E16-A065-93C0-299B71BED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6BAE3-6BAB-5E4E-E087-6DC5E7731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4752-D20B-424A-8306-D549258A6D5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C2B53-9DC4-A33E-601C-C65BA2317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28BD8-B915-926A-CC16-E056838DD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E5EA1-73E7-4A40-A3AD-0D1AC3AD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55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형 3">
            <a:extLst>
              <a:ext uri="{FF2B5EF4-FFF2-40B4-BE49-F238E27FC236}">
                <a16:creationId xmlns:a16="http://schemas.microsoft.com/office/drawing/2014/main" id="{D2789100-4FDA-17E0-4D64-F2B6285D270C}"/>
              </a:ext>
            </a:extLst>
          </p:cNvPr>
          <p:cNvSpPr/>
          <p:nvPr/>
        </p:nvSpPr>
        <p:spPr>
          <a:xfrm>
            <a:off x="10474712" y="2025591"/>
            <a:ext cx="1003610" cy="133814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58179F-28AA-421E-6CD0-B4C7C544FFA9}"/>
              </a:ext>
            </a:extLst>
          </p:cNvPr>
          <p:cNvSpPr/>
          <p:nvPr/>
        </p:nvSpPr>
        <p:spPr>
          <a:xfrm>
            <a:off x="10343752" y="4433701"/>
            <a:ext cx="1265530" cy="12655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EB0A26-70FE-572E-BEC6-4D475017D82C}"/>
              </a:ext>
            </a:extLst>
          </p:cNvPr>
          <p:cNvSpPr/>
          <p:nvPr/>
        </p:nvSpPr>
        <p:spPr>
          <a:xfrm>
            <a:off x="395021" y="1858752"/>
            <a:ext cx="1385468" cy="32405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C536773-FA63-44CC-3FF6-3085558DD745}"/>
              </a:ext>
            </a:extLst>
          </p:cNvPr>
          <p:cNvSpPr/>
          <p:nvPr/>
        </p:nvSpPr>
        <p:spPr>
          <a:xfrm>
            <a:off x="5309080" y="2441052"/>
            <a:ext cx="1719072" cy="1645920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683AB-3B02-2B47-CDA8-722B45A9F506}"/>
              </a:ext>
            </a:extLst>
          </p:cNvPr>
          <p:cNvSpPr txBox="1"/>
          <p:nvPr/>
        </p:nvSpPr>
        <p:spPr>
          <a:xfrm>
            <a:off x="5832117" y="3063957"/>
            <a:ext cx="819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6C5E4-BF81-6A97-5688-6EC01ED41A52}"/>
              </a:ext>
            </a:extLst>
          </p:cNvPr>
          <p:cNvSpPr txBox="1"/>
          <p:nvPr/>
        </p:nvSpPr>
        <p:spPr>
          <a:xfrm>
            <a:off x="591312" y="3322534"/>
            <a:ext cx="1032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사용자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0E853-AD59-5192-DFC3-2D98B8059FCE}"/>
              </a:ext>
            </a:extLst>
          </p:cNvPr>
          <p:cNvSpPr txBox="1"/>
          <p:nvPr/>
        </p:nvSpPr>
        <p:spPr>
          <a:xfrm>
            <a:off x="10724855" y="2550452"/>
            <a:ext cx="819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DB</a:t>
            </a:r>
            <a:endParaRPr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ADC2E3-C9E3-30D8-BB5A-10AB4305DC75}"/>
              </a:ext>
            </a:extLst>
          </p:cNvPr>
          <p:cNvSpPr txBox="1"/>
          <p:nvPr/>
        </p:nvSpPr>
        <p:spPr>
          <a:xfrm>
            <a:off x="10573275" y="4866410"/>
            <a:ext cx="904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token</a:t>
            </a:r>
            <a:endParaRPr lang="ko-KR" altLang="en-US" sz="2000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79BEDCC-64CC-7164-B758-45E6E12DE5A0}"/>
              </a:ext>
            </a:extLst>
          </p:cNvPr>
          <p:cNvCxnSpPr/>
          <p:nvPr/>
        </p:nvCxnSpPr>
        <p:spPr>
          <a:xfrm>
            <a:off x="2232561" y="3041587"/>
            <a:ext cx="2624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D063E9-2218-BDCE-A748-4823A8854A4B}"/>
              </a:ext>
            </a:extLst>
          </p:cNvPr>
          <p:cNvSpPr txBox="1"/>
          <p:nvPr/>
        </p:nvSpPr>
        <p:spPr>
          <a:xfrm>
            <a:off x="2416629" y="2685327"/>
            <a:ext cx="220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</a:t>
            </a:r>
            <a:r>
              <a:rPr lang="ko-KR" altLang="en-US" sz="1400" dirty="0"/>
              <a:t>로그인 요청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49D1BE7-DD17-7EE9-79C3-FD715B96D76E}"/>
              </a:ext>
            </a:extLst>
          </p:cNvPr>
          <p:cNvCxnSpPr>
            <a:cxnSpLocks/>
          </p:cNvCxnSpPr>
          <p:nvPr/>
        </p:nvCxnSpPr>
        <p:spPr>
          <a:xfrm flipH="1">
            <a:off x="2212539" y="3410505"/>
            <a:ext cx="2624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F4B7C4-0EC4-1484-1A4E-6D44D4ADF846}"/>
              </a:ext>
            </a:extLst>
          </p:cNvPr>
          <p:cNvSpPr txBox="1"/>
          <p:nvPr/>
        </p:nvSpPr>
        <p:spPr>
          <a:xfrm>
            <a:off x="7393442" y="2188710"/>
            <a:ext cx="1853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요청 유효성 검증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3DF76E-1C99-C1AA-6253-19E9A66B9814}"/>
              </a:ext>
            </a:extLst>
          </p:cNvPr>
          <p:cNvSpPr txBox="1"/>
          <p:nvPr/>
        </p:nvSpPr>
        <p:spPr>
          <a:xfrm>
            <a:off x="5632927" y="3475085"/>
            <a:ext cx="108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PW</a:t>
            </a:r>
            <a:r>
              <a:rPr lang="ko-KR" altLang="en-US" sz="1400" dirty="0"/>
              <a:t> 암호화</a:t>
            </a:r>
            <a:endParaRPr lang="en-US" altLang="ko-KR" sz="1400" dirty="0"/>
          </a:p>
          <a:p>
            <a:r>
              <a:rPr lang="en-US" altLang="ko-KR" sz="1400" dirty="0"/>
              <a:t>PW </a:t>
            </a:r>
            <a:r>
              <a:rPr lang="ko-KR" altLang="en-US" sz="1400" dirty="0"/>
              <a:t>복호화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6339ECA-2E51-5A41-580C-A41A1DBB5CE2}"/>
              </a:ext>
            </a:extLst>
          </p:cNvPr>
          <p:cNvCxnSpPr/>
          <p:nvPr/>
        </p:nvCxnSpPr>
        <p:spPr>
          <a:xfrm>
            <a:off x="7228432" y="3630898"/>
            <a:ext cx="2442850" cy="674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D70C97-EDF5-CAF9-16E5-08DF1090FFE0}"/>
              </a:ext>
            </a:extLst>
          </p:cNvPr>
          <p:cNvCxnSpPr/>
          <p:nvPr/>
        </p:nvCxnSpPr>
        <p:spPr>
          <a:xfrm flipH="1" flipV="1">
            <a:off x="7181711" y="3998305"/>
            <a:ext cx="2364070" cy="673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15C249-F481-2987-A463-29CD0159B7FE}"/>
              </a:ext>
            </a:extLst>
          </p:cNvPr>
          <p:cNvSpPr txBox="1"/>
          <p:nvPr/>
        </p:nvSpPr>
        <p:spPr>
          <a:xfrm rot="980263">
            <a:off x="7478569" y="3614407"/>
            <a:ext cx="2119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회원 정보 </a:t>
            </a:r>
            <a:r>
              <a:rPr lang="en-US" altLang="ko-KR" sz="1400" dirty="0"/>
              <a:t>token</a:t>
            </a:r>
            <a:r>
              <a:rPr lang="ko-KR" altLang="en-US" sz="1400" dirty="0"/>
              <a:t> 생성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22F5EE-749E-4A14-584F-E034F2BF5EDD}"/>
              </a:ext>
            </a:extLst>
          </p:cNvPr>
          <p:cNvSpPr txBox="1"/>
          <p:nvPr/>
        </p:nvSpPr>
        <p:spPr>
          <a:xfrm rot="980263">
            <a:off x="7316418" y="4392448"/>
            <a:ext cx="199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4. token</a:t>
            </a:r>
            <a:r>
              <a:rPr lang="ko-KR" altLang="en-US" sz="1400" dirty="0"/>
              <a:t> </a:t>
            </a:r>
            <a:r>
              <a:rPr lang="en-US" altLang="ko-KR" sz="1400" dirty="0"/>
              <a:t>ID</a:t>
            </a:r>
            <a:r>
              <a:rPr lang="ko-KR" altLang="en-US" sz="1400" dirty="0"/>
              <a:t> 발급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67FB3D-E1B1-97E9-6918-B8E5E767FDF1}"/>
              </a:ext>
            </a:extLst>
          </p:cNvPr>
          <p:cNvSpPr txBox="1"/>
          <p:nvPr/>
        </p:nvSpPr>
        <p:spPr>
          <a:xfrm>
            <a:off x="2438311" y="3472577"/>
            <a:ext cx="199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5. </a:t>
            </a:r>
            <a:r>
              <a:rPr lang="ko-KR" altLang="en-US" sz="1400" dirty="0"/>
              <a:t>응답</a:t>
            </a:r>
            <a:r>
              <a:rPr lang="en-US" altLang="ko-KR" sz="1400" dirty="0"/>
              <a:t>( +token ID )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DE99998-C1DA-B157-3B0E-D95C80C73B0D}"/>
              </a:ext>
            </a:extLst>
          </p:cNvPr>
          <p:cNvCxnSpPr/>
          <p:nvPr/>
        </p:nvCxnSpPr>
        <p:spPr>
          <a:xfrm>
            <a:off x="7181711" y="2582892"/>
            <a:ext cx="2624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3CB4914-5110-0963-743B-670647753F41}"/>
              </a:ext>
            </a:extLst>
          </p:cNvPr>
          <p:cNvCxnSpPr>
            <a:cxnSpLocks/>
          </p:cNvCxnSpPr>
          <p:nvPr/>
        </p:nvCxnSpPr>
        <p:spPr>
          <a:xfrm flipH="1">
            <a:off x="7181711" y="2945136"/>
            <a:ext cx="2624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CBAFC9-FB28-90A3-0FDE-351CF64825CE}"/>
              </a:ext>
            </a:extLst>
          </p:cNvPr>
          <p:cNvSpPr txBox="1"/>
          <p:nvPr/>
        </p:nvSpPr>
        <p:spPr>
          <a:xfrm>
            <a:off x="369688" y="525993"/>
            <a:ext cx="5240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74254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EB0A26-70FE-572E-BEC6-4D475017D82C}"/>
              </a:ext>
            </a:extLst>
          </p:cNvPr>
          <p:cNvSpPr/>
          <p:nvPr/>
        </p:nvSpPr>
        <p:spPr>
          <a:xfrm>
            <a:off x="506394" y="2082643"/>
            <a:ext cx="1228952" cy="21847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6C5E4-BF81-6A97-5688-6EC01ED41A52}"/>
              </a:ext>
            </a:extLst>
          </p:cNvPr>
          <p:cNvSpPr txBox="1"/>
          <p:nvPr/>
        </p:nvSpPr>
        <p:spPr>
          <a:xfrm>
            <a:off x="604540" y="2974985"/>
            <a:ext cx="1032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사용자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063E9-2218-BDCE-A748-4823A8854A4B}"/>
              </a:ext>
            </a:extLst>
          </p:cNvPr>
          <p:cNvSpPr txBox="1"/>
          <p:nvPr/>
        </p:nvSpPr>
        <p:spPr>
          <a:xfrm>
            <a:off x="2203163" y="2798571"/>
            <a:ext cx="72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E3425B-D7F0-85AC-542E-FF314B91BA47}"/>
              </a:ext>
            </a:extLst>
          </p:cNvPr>
          <p:cNvSpPr/>
          <p:nvPr/>
        </p:nvSpPr>
        <p:spPr>
          <a:xfrm>
            <a:off x="3239329" y="1628066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BFEAE-6169-7157-E812-E027D66F1ADF}"/>
              </a:ext>
            </a:extLst>
          </p:cNvPr>
          <p:cNvSpPr txBox="1"/>
          <p:nvPr/>
        </p:nvSpPr>
        <p:spPr>
          <a:xfrm>
            <a:off x="3387186" y="1866035"/>
            <a:ext cx="120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회원가입화면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64C94E-39A3-42DD-D766-00F56EDE0EF0}"/>
              </a:ext>
            </a:extLst>
          </p:cNvPr>
          <p:cNvSpPr/>
          <p:nvPr/>
        </p:nvSpPr>
        <p:spPr>
          <a:xfrm>
            <a:off x="5522137" y="1628066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D80AD-D7C4-6613-B94F-9E9B1B5B0740}"/>
              </a:ext>
            </a:extLst>
          </p:cNvPr>
          <p:cNvSpPr txBox="1"/>
          <p:nvPr/>
        </p:nvSpPr>
        <p:spPr>
          <a:xfrm>
            <a:off x="5669994" y="1776970"/>
            <a:ext cx="1201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입력정보 확인</a:t>
            </a:r>
            <a:endParaRPr lang="en-US" altLang="ko-KR" sz="1200" b="1" dirty="0"/>
          </a:p>
          <a:p>
            <a:r>
              <a:rPr lang="en-US" altLang="ko-KR" sz="1200" b="1" dirty="0"/>
              <a:t>Ex. ID</a:t>
            </a:r>
            <a:r>
              <a:rPr lang="ko-KR" altLang="en-US" sz="1200" b="1" dirty="0"/>
              <a:t>중복 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D15C13-A4A7-AD45-3FEA-F4E53C8C7B99}"/>
              </a:ext>
            </a:extLst>
          </p:cNvPr>
          <p:cNvSpPr/>
          <p:nvPr/>
        </p:nvSpPr>
        <p:spPr>
          <a:xfrm>
            <a:off x="7738098" y="1628066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20147-F40B-59E2-0563-2C0B9D29F7F6}"/>
              </a:ext>
            </a:extLst>
          </p:cNvPr>
          <p:cNvSpPr txBox="1"/>
          <p:nvPr/>
        </p:nvSpPr>
        <p:spPr>
          <a:xfrm>
            <a:off x="7885955" y="1866035"/>
            <a:ext cx="120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가입완료 화면</a:t>
            </a: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9CAB8FE3-40AE-0CEA-1C7B-2FFAE84A62F1}"/>
              </a:ext>
            </a:extLst>
          </p:cNvPr>
          <p:cNvSpPr/>
          <p:nvPr/>
        </p:nvSpPr>
        <p:spPr>
          <a:xfrm>
            <a:off x="10531243" y="2536589"/>
            <a:ext cx="1003610" cy="133814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B84CA7-1CD7-01FE-6EDB-4C59E9492786}"/>
              </a:ext>
            </a:extLst>
          </p:cNvPr>
          <p:cNvSpPr txBox="1"/>
          <p:nvPr/>
        </p:nvSpPr>
        <p:spPr>
          <a:xfrm>
            <a:off x="10781386" y="3061450"/>
            <a:ext cx="819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DB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D336BE-5166-3512-B187-FECBCE173404}"/>
              </a:ext>
            </a:extLst>
          </p:cNvPr>
          <p:cNvSpPr/>
          <p:nvPr/>
        </p:nvSpPr>
        <p:spPr>
          <a:xfrm>
            <a:off x="3239329" y="2780418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EF0E3A-7658-4FD9-68A7-B8FCC4DDF28E}"/>
              </a:ext>
            </a:extLst>
          </p:cNvPr>
          <p:cNvSpPr txBox="1"/>
          <p:nvPr/>
        </p:nvSpPr>
        <p:spPr>
          <a:xfrm>
            <a:off x="3420104" y="2919831"/>
            <a:ext cx="1048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회원 정보 </a:t>
            </a:r>
            <a:endParaRPr lang="en-US" altLang="ko-KR" sz="1200" b="1" dirty="0"/>
          </a:p>
          <a:p>
            <a:r>
              <a:rPr lang="ko-KR" altLang="en-US" sz="1200" b="1" dirty="0"/>
              <a:t>수정 화면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7574A1-4988-30B7-E30C-E279F14914A5}"/>
              </a:ext>
            </a:extLst>
          </p:cNvPr>
          <p:cNvSpPr/>
          <p:nvPr/>
        </p:nvSpPr>
        <p:spPr>
          <a:xfrm>
            <a:off x="5522137" y="2780418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0828B-3A1A-2418-9B19-4BAB3175E506}"/>
              </a:ext>
            </a:extLst>
          </p:cNvPr>
          <p:cNvSpPr/>
          <p:nvPr/>
        </p:nvSpPr>
        <p:spPr>
          <a:xfrm>
            <a:off x="7738098" y="2780418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8B43BE-B188-2C03-DF0D-299B2F111B9B}"/>
              </a:ext>
            </a:extLst>
          </p:cNvPr>
          <p:cNvSpPr txBox="1"/>
          <p:nvPr/>
        </p:nvSpPr>
        <p:spPr>
          <a:xfrm>
            <a:off x="7885955" y="3018387"/>
            <a:ext cx="120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수정 처리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E5D676-56D5-73FE-44AD-C70716B506C5}"/>
              </a:ext>
            </a:extLst>
          </p:cNvPr>
          <p:cNvSpPr txBox="1"/>
          <p:nvPr/>
        </p:nvSpPr>
        <p:spPr>
          <a:xfrm>
            <a:off x="5610493" y="2926053"/>
            <a:ext cx="1201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입력정보 확인</a:t>
            </a:r>
            <a:endParaRPr lang="en-US" altLang="ko-KR" sz="1200" b="1" dirty="0"/>
          </a:p>
          <a:p>
            <a:r>
              <a:rPr lang="en-US" altLang="ko-KR" sz="1200" b="1" dirty="0"/>
              <a:t>Ex. ID</a:t>
            </a:r>
            <a:r>
              <a:rPr lang="ko-KR" altLang="en-US" sz="1200" b="1" dirty="0"/>
              <a:t>중복 등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913881-A0DD-5CF0-7D23-23474629991B}"/>
              </a:ext>
            </a:extLst>
          </p:cNvPr>
          <p:cNvSpPr/>
          <p:nvPr/>
        </p:nvSpPr>
        <p:spPr>
          <a:xfrm>
            <a:off x="3239329" y="3887304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52AF2A-08BC-34B0-09F9-7C27AC008979}"/>
              </a:ext>
            </a:extLst>
          </p:cNvPr>
          <p:cNvSpPr txBox="1"/>
          <p:nvPr/>
        </p:nvSpPr>
        <p:spPr>
          <a:xfrm>
            <a:off x="3309986" y="4119687"/>
            <a:ext cx="127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회원 탈퇴 화면</a:t>
            </a:r>
            <a:endParaRPr lang="ko-KR" altLang="en-US" sz="12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2A8ED3-F35D-D5A5-7ADB-C2E79F82D340}"/>
              </a:ext>
            </a:extLst>
          </p:cNvPr>
          <p:cNvSpPr/>
          <p:nvPr/>
        </p:nvSpPr>
        <p:spPr>
          <a:xfrm>
            <a:off x="7738098" y="3887304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64410D-E691-FAF0-29E3-2A7D509F0A27}"/>
              </a:ext>
            </a:extLst>
          </p:cNvPr>
          <p:cNvSpPr txBox="1"/>
          <p:nvPr/>
        </p:nvSpPr>
        <p:spPr>
          <a:xfrm>
            <a:off x="7933332" y="4119686"/>
            <a:ext cx="830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탈퇴처리</a:t>
            </a:r>
            <a:endParaRPr lang="ko-KR" altLang="en-US" sz="1200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9C19D93-B896-7B15-C55E-D34DC07FBF5A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1735346" y="2004535"/>
            <a:ext cx="1503983" cy="1116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D69A057-1055-F3C6-A840-01AE2A6E4549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1735346" y="3156887"/>
            <a:ext cx="1503983" cy="18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29912FF-874E-8626-E6CC-6B7C8AAC6E5C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>
            <a:off x="1735346" y="3175040"/>
            <a:ext cx="1503983" cy="1088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AB5D22D-0DE3-0D2F-8EE1-2B33082BC0B5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4588818" y="2004535"/>
            <a:ext cx="9333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0C419D-828F-F1B7-4C46-E95C0C05847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871626" y="2004535"/>
            <a:ext cx="866472" cy="3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E57CFF-A58E-2236-C853-B7B68894797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4588818" y="3156887"/>
            <a:ext cx="9333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FDA16FC-9801-B179-4B0F-34EE8A84B90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6871626" y="3156887"/>
            <a:ext cx="866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8468BFA-2607-1677-952C-5EE0392CECD5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588818" y="4258187"/>
            <a:ext cx="3149280" cy="5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74CBF5D-E61E-5640-093E-1285C809B076}"/>
              </a:ext>
            </a:extLst>
          </p:cNvPr>
          <p:cNvCxnSpPr>
            <a:cxnSpLocks/>
            <a:stCxn id="17" idx="3"/>
            <a:endCxn id="19" idx="2"/>
          </p:cNvCxnSpPr>
          <p:nvPr/>
        </p:nvCxnSpPr>
        <p:spPr>
          <a:xfrm>
            <a:off x="9087587" y="2004535"/>
            <a:ext cx="1443656" cy="1201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3C46514-3B28-8B91-498C-F7C64456421A}"/>
              </a:ext>
            </a:extLst>
          </p:cNvPr>
          <p:cNvCxnSpPr>
            <a:cxnSpLocks/>
            <a:stCxn id="28" idx="3"/>
            <a:endCxn id="19" idx="2"/>
          </p:cNvCxnSpPr>
          <p:nvPr/>
        </p:nvCxnSpPr>
        <p:spPr>
          <a:xfrm>
            <a:off x="9087587" y="3156887"/>
            <a:ext cx="1443656" cy="48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39EBA77-6776-B9D8-D78E-0F835A01F9AB}"/>
              </a:ext>
            </a:extLst>
          </p:cNvPr>
          <p:cNvCxnSpPr>
            <a:cxnSpLocks/>
            <a:stCxn id="40" idx="3"/>
            <a:endCxn id="19" idx="2"/>
          </p:cNvCxnSpPr>
          <p:nvPr/>
        </p:nvCxnSpPr>
        <p:spPr>
          <a:xfrm flipV="1">
            <a:off x="9087587" y="3205663"/>
            <a:ext cx="1443656" cy="1058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17EA4D9-7C4E-D68F-25AB-183B2432C1E7}"/>
              </a:ext>
            </a:extLst>
          </p:cNvPr>
          <p:cNvCxnSpPr>
            <a:cxnSpLocks/>
            <a:stCxn id="19" idx="3"/>
            <a:endCxn id="82" idx="3"/>
          </p:cNvCxnSpPr>
          <p:nvPr/>
        </p:nvCxnSpPr>
        <p:spPr>
          <a:xfrm rot="5400000">
            <a:off x="5583576" y="86774"/>
            <a:ext cx="1661511" cy="92374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F27FF35-E84F-9FCB-BC1C-C9B65F50EF1C}"/>
              </a:ext>
            </a:extLst>
          </p:cNvPr>
          <p:cNvSpPr/>
          <p:nvPr/>
        </p:nvSpPr>
        <p:spPr>
          <a:xfrm>
            <a:off x="446125" y="5159778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BCE4DC-4CB3-9328-A6BA-795C40F53F1A}"/>
              </a:ext>
            </a:extLst>
          </p:cNvPr>
          <p:cNvSpPr txBox="1"/>
          <p:nvPr/>
        </p:nvSpPr>
        <p:spPr>
          <a:xfrm>
            <a:off x="801636" y="5397747"/>
            <a:ext cx="830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VIEW</a:t>
            </a:r>
            <a:endParaRPr lang="ko-KR" altLang="en-US" sz="1200" b="1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8B82EDE-6BC5-7BE9-B487-5360EFB48A60}"/>
              </a:ext>
            </a:extLst>
          </p:cNvPr>
          <p:cNvCxnSpPr>
            <a:cxnSpLocks/>
            <a:stCxn id="82" idx="0"/>
            <a:endCxn id="6" idx="2"/>
          </p:cNvCxnSpPr>
          <p:nvPr/>
        </p:nvCxnSpPr>
        <p:spPr>
          <a:xfrm flipV="1">
            <a:off x="1120870" y="4267436"/>
            <a:ext cx="0" cy="892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323E467-B04A-F00C-A513-A6926E42B1AC}"/>
              </a:ext>
            </a:extLst>
          </p:cNvPr>
          <p:cNvSpPr txBox="1"/>
          <p:nvPr/>
        </p:nvSpPr>
        <p:spPr>
          <a:xfrm>
            <a:off x="5308572" y="5228469"/>
            <a:ext cx="72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응답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0976BCE-1695-A04E-14A3-720CE6231FEE}"/>
              </a:ext>
            </a:extLst>
          </p:cNvPr>
          <p:cNvSpPr txBox="1"/>
          <p:nvPr/>
        </p:nvSpPr>
        <p:spPr>
          <a:xfrm>
            <a:off x="369688" y="525993"/>
            <a:ext cx="5240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회원 정보</a:t>
            </a:r>
          </a:p>
        </p:txBody>
      </p:sp>
    </p:spTree>
    <p:extLst>
      <p:ext uri="{BB962C8B-B14F-4D97-AF65-F5344CB8AC3E}">
        <p14:creationId xmlns:p14="http://schemas.microsoft.com/office/powerpoint/2010/main" val="62758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EB0A26-70FE-572E-BEC6-4D475017D82C}"/>
              </a:ext>
            </a:extLst>
          </p:cNvPr>
          <p:cNvSpPr/>
          <p:nvPr/>
        </p:nvSpPr>
        <p:spPr>
          <a:xfrm>
            <a:off x="506394" y="2082643"/>
            <a:ext cx="1228952" cy="21847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6C5E4-BF81-6A97-5688-6EC01ED41A52}"/>
              </a:ext>
            </a:extLst>
          </p:cNvPr>
          <p:cNvSpPr txBox="1"/>
          <p:nvPr/>
        </p:nvSpPr>
        <p:spPr>
          <a:xfrm>
            <a:off x="604540" y="2974985"/>
            <a:ext cx="1032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사용자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063E9-2218-BDCE-A748-4823A8854A4B}"/>
              </a:ext>
            </a:extLst>
          </p:cNvPr>
          <p:cNvSpPr txBox="1"/>
          <p:nvPr/>
        </p:nvSpPr>
        <p:spPr>
          <a:xfrm>
            <a:off x="2203163" y="2798571"/>
            <a:ext cx="72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E3425B-D7F0-85AC-542E-FF314B91BA47}"/>
              </a:ext>
            </a:extLst>
          </p:cNvPr>
          <p:cNvSpPr/>
          <p:nvPr/>
        </p:nvSpPr>
        <p:spPr>
          <a:xfrm>
            <a:off x="3222825" y="1516032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BFEAE-6169-7157-E812-E027D66F1ADF}"/>
              </a:ext>
            </a:extLst>
          </p:cNvPr>
          <p:cNvSpPr txBox="1"/>
          <p:nvPr/>
        </p:nvSpPr>
        <p:spPr>
          <a:xfrm>
            <a:off x="3370682" y="1754001"/>
            <a:ext cx="120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예약 신청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64C94E-39A3-42DD-D766-00F56EDE0EF0}"/>
              </a:ext>
            </a:extLst>
          </p:cNvPr>
          <p:cNvSpPr/>
          <p:nvPr/>
        </p:nvSpPr>
        <p:spPr>
          <a:xfrm>
            <a:off x="5505633" y="1516032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D80AD-D7C4-6613-B94F-9E9B1B5B0740}"/>
              </a:ext>
            </a:extLst>
          </p:cNvPr>
          <p:cNvSpPr txBox="1"/>
          <p:nvPr/>
        </p:nvSpPr>
        <p:spPr>
          <a:xfrm>
            <a:off x="5587044" y="1649292"/>
            <a:ext cx="126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입력정보 확인 </a:t>
            </a:r>
            <a:r>
              <a:rPr lang="en-US" altLang="ko-KR" sz="1200" b="1" dirty="0"/>
              <a:t>EX.</a:t>
            </a:r>
            <a:r>
              <a:rPr lang="ko-KR" altLang="en-US" sz="1200" b="1" dirty="0"/>
              <a:t>날짜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시간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D15C13-A4A7-AD45-3FEA-F4E53C8C7B99}"/>
              </a:ext>
            </a:extLst>
          </p:cNvPr>
          <p:cNvSpPr/>
          <p:nvPr/>
        </p:nvSpPr>
        <p:spPr>
          <a:xfrm>
            <a:off x="7721594" y="1516032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20147-F40B-59E2-0563-2C0B9D29F7F6}"/>
              </a:ext>
            </a:extLst>
          </p:cNvPr>
          <p:cNvSpPr txBox="1"/>
          <p:nvPr/>
        </p:nvSpPr>
        <p:spPr>
          <a:xfrm>
            <a:off x="7869451" y="1754001"/>
            <a:ext cx="120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결제화면 </a:t>
            </a: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9CAB8FE3-40AE-0CEA-1C7B-2FFAE84A62F1}"/>
              </a:ext>
            </a:extLst>
          </p:cNvPr>
          <p:cNvSpPr/>
          <p:nvPr/>
        </p:nvSpPr>
        <p:spPr>
          <a:xfrm>
            <a:off x="10531243" y="2536589"/>
            <a:ext cx="1003610" cy="133814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B84CA7-1CD7-01FE-6EDB-4C59E9492786}"/>
              </a:ext>
            </a:extLst>
          </p:cNvPr>
          <p:cNvSpPr txBox="1"/>
          <p:nvPr/>
        </p:nvSpPr>
        <p:spPr>
          <a:xfrm>
            <a:off x="10781386" y="3061450"/>
            <a:ext cx="819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DB</a:t>
            </a:r>
            <a:endParaRPr lang="ko-KR" altLang="en-US" sz="2000" b="1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D69A057-1055-F3C6-A840-01AE2A6E4549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1735346" y="1892501"/>
            <a:ext cx="1487479" cy="1282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AB5D22D-0DE3-0D2F-8EE1-2B33082BC0B5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4572314" y="1892501"/>
            <a:ext cx="9333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0C419D-828F-F1B7-4C46-E95C0C05847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855122" y="1892501"/>
            <a:ext cx="866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17EA4D9-7C4E-D68F-25AB-183B2432C1E7}"/>
              </a:ext>
            </a:extLst>
          </p:cNvPr>
          <p:cNvCxnSpPr>
            <a:cxnSpLocks/>
            <a:stCxn id="19" idx="3"/>
            <a:endCxn id="82" idx="3"/>
          </p:cNvCxnSpPr>
          <p:nvPr/>
        </p:nvCxnSpPr>
        <p:spPr>
          <a:xfrm rot="5400000">
            <a:off x="5331224" y="339126"/>
            <a:ext cx="2166214" cy="92374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F27FF35-E84F-9FCB-BC1C-C9B65F50EF1C}"/>
              </a:ext>
            </a:extLst>
          </p:cNvPr>
          <p:cNvSpPr/>
          <p:nvPr/>
        </p:nvSpPr>
        <p:spPr>
          <a:xfrm>
            <a:off x="446125" y="5664481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BCE4DC-4CB3-9328-A6BA-795C40F53F1A}"/>
              </a:ext>
            </a:extLst>
          </p:cNvPr>
          <p:cNvSpPr txBox="1"/>
          <p:nvPr/>
        </p:nvSpPr>
        <p:spPr>
          <a:xfrm>
            <a:off x="801636" y="5902450"/>
            <a:ext cx="830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VIEW</a:t>
            </a:r>
            <a:endParaRPr lang="ko-KR" altLang="en-US" sz="1200" b="1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8B82EDE-6BC5-7BE9-B487-5360EFB48A60}"/>
              </a:ext>
            </a:extLst>
          </p:cNvPr>
          <p:cNvCxnSpPr>
            <a:cxnSpLocks/>
            <a:stCxn id="82" idx="0"/>
            <a:endCxn id="6" idx="2"/>
          </p:cNvCxnSpPr>
          <p:nvPr/>
        </p:nvCxnSpPr>
        <p:spPr>
          <a:xfrm flipV="1">
            <a:off x="1120870" y="4267436"/>
            <a:ext cx="0" cy="1397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323E467-B04A-F00C-A513-A6926E42B1AC}"/>
              </a:ext>
            </a:extLst>
          </p:cNvPr>
          <p:cNvSpPr txBox="1"/>
          <p:nvPr/>
        </p:nvSpPr>
        <p:spPr>
          <a:xfrm>
            <a:off x="2203163" y="5724066"/>
            <a:ext cx="72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C1CD92-32EC-CA8F-F40B-381C73684D16}"/>
              </a:ext>
            </a:extLst>
          </p:cNvPr>
          <p:cNvSpPr/>
          <p:nvPr/>
        </p:nvSpPr>
        <p:spPr>
          <a:xfrm>
            <a:off x="7721594" y="2572947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AD9A8-A21E-ACA1-FD86-417AACAF11AB}"/>
              </a:ext>
            </a:extLst>
          </p:cNvPr>
          <p:cNvSpPr txBox="1"/>
          <p:nvPr/>
        </p:nvSpPr>
        <p:spPr>
          <a:xfrm>
            <a:off x="7869451" y="2810916"/>
            <a:ext cx="120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결제 성공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BC5B6D-7BB1-5584-73DF-B1E5EEAC67F5}"/>
              </a:ext>
            </a:extLst>
          </p:cNvPr>
          <p:cNvSpPr/>
          <p:nvPr/>
        </p:nvSpPr>
        <p:spPr>
          <a:xfrm>
            <a:off x="7721594" y="413247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885D53-F0E3-3FBF-7877-B290C45EDEFC}"/>
              </a:ext>
            </a:extLst>
          </p:cNvPr>
          <p:cNvSpPr txBox="1"/>
          <p:nvPr/>
        </p:nvSpPr>
        <p:spPr>
          <a:xfrm>
            <a:off x="7869451" y="651216"/>
            <a:ext cx="120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결제 실패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0693C7D-08DF-9BE1-E1A2-8E6E6C474F30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8396339" y="2268970"/>
            <a:ext cx="0" cy="303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AD8F47-24CD-EBCB-C414-ABE48C8AF7B3}"/>
              </a:ext>
            </a:extLst>
          </p:cNvPr>
          <p:cNvCxnSpPr>
            <a:cxnSpLocks/>
            <a:stCxn id="14" idx="0"/>
            <a:endCxn id="18" idx="2"/>
          </p:cNvCxnSpPr>
          <p:nvPr/>
        </p:nvCxnSpPr>
        <p:spPr>
          <a:xfrm flipV="1">
            <a:off x="8396339" y="1166185"/>
            <a:ext cx="0" cy="349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ABD8F46-A1AC-E157-04A0-8ECAE4B6021C}"/>
              </a:ext>
            </a:extLst>
          </p:cNvPr>
          <p:cNvCxnSpPr>
            <a:cxnSpLocks/>
            <a:stCxn id="18" idx="0"/>
            <a:endCxn id="2" idx="0"/>
          </p:cNvCxnSpPr>
          <p:nvPr/>
        </p:nvCxnSpPr>
        <p:spPr>
          <a:xfrm rot="16200000" flipH="1" flipV="1">
            <a:off x="5595562" y="-1284746"/>
            <a:ext cx="1102785" cy="4498769"/>
          </a:xfrm>
          <a:prstGeom prst="bentConnector3">
            <a:avLst>
              <a:gd name="adj1" fmla="val -2072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1B818B8-7F3A-5DAD-AF8F-A429CF6BFAF9}"/>
              </a:ext>
            </a:extLst>
          </p:cNvPr>
          <p:cNvSpPr txBox="1"/>
          <p:nvPr/>
        </p:nvSpPr>
        <p:spPr>
          <a:xfrm>
            <a:off x="369688" y="525993"/>
            <a:ext cx="5240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예약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203F7DA-52AF-D7F4-AC15-1651E2F7EE5E}"/>
              </a:ext>
            </a:extLst>
          </p:cNvPr>
          <p:cNvSpPr/>
          <p:nvPr/>
        </p:nvSpPr>
        <p:spPr>
          <a:xfrm>
            <a:off x="3222825" y="3529286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6CA27C-8FCB-C033-BD30-32467E9823EE}"/>
              </a:ext>
            </a:extLst>
          </p:cNvPr>
          <p:cNvSpPr txBox="1"/>
          <p:nvPr/>
        </p:nvSpPr>
        <p:spPr>
          <a:xfrm>
            <a:off x="3272109" y="3788087"/>
            <a:ext cx="1228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예약 내역 요청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EC734C-3E72-443F-2A33-F607056C578D}"/>
              </a:ext>
            </a:extLst>
          </p:cNvPr>
          <p:cNvSpPr/>
          <p:nvPr/>
        </p:nvSpPr>
        <p:spPr>
          <a:xfrm>
            <a:off x="7721594" y="3529286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E47F79-22F7-0266-0B06-773955078CB3}"/>
              </a:ext>
            </a:extLst>
          </p:cNvPr>
          <p:cNvSpPr txBox="1"/>
          <p:nvPr/>
        </p:nvSpPr>
        <p:spPr>
          <a:xfrm>
            <a:off x="7911768" y="3682058"/>
            <a:ext cx="1124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등록된 예약 정보 조회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9350B97-9B65-D8BC-848E-9B1B665E2FE6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4572314" y="3905755"/>
            <a:ext cx="3149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B11EE2-CB1D-29CF-5053-275A2B1613E5}"/>
              </a:ext>
            </a:extLst>
          </p:cNvPr>
          <p:cNvCxnSpPr>
            <a:cxnSpLocks/>
            <a:stCxn id="6" idx="3"/>
            <a:endCxn id="52" idx="1"/>
          </p:cNvCxnSpPr>
          <p:nvPr/>
        </p:nvCxnSpPr>
        <p:spPr>
          <a:xfrm>
            <a:off x="1735346" y="3175040"/>
            <a:ext cx="1487479" cy="730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3775F25-5567-766C-E033-10AF2EDDE4C9}"/>
              </a:ext>
            </a:extLst>
          </p:cNvPr>
          <p:cNvCxnSpPr>
            <a:cxnSpLocks/>
            <a:stCxn id="55" idx="3"/>
            <a:endCxn id="19" idx="2"/>
          </p:cNvCxnSpPr>
          <p:nvPr/>
        </p:nvCxnSpPr>
        <p:spPr>
          <a:xfrm flipV="1">
            <a:off x="9071083" y="3205663"/>
            <a:ext cx="1460160" cy="700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26CFFB2-DC8B-C6D5-F222-44739877B922}"/>
              </a:ext>
            </a:extLst>
          </p:cNvPr>
          <p:cNvSpPr/>
          <p:nvPr/>
        </p:nvSpPr>
        <p:spPr>
          <a:xfrm>
            <a:off x="3225114" y="4541025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5384ED-DB24-8A81-B82A-4D11A3C2241C}"/>
              </a:ext>
            </a:extLst>
          </p:cNvPr>
          <p:cNvSpPr txBox="1"/>
          <p:nvPr/>
        </p:nvSpPr>
        <p:spPr>
          <a:xfrm>
            <a:off x="3274398" y="4799826"/>
            <a:ext cx="1228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예약 취소 요청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BC77FE0-1835-7B60-58A5-A6308B3D9D1C}"/>
              </a:ext>
            </a:extLst>
          </p:cNvPr>
          <p:cNvSpPr/>
          <p:nvPr/>
        </p:nvSpPr>
        <p:spPr>
          <a:xfrm>
            <a:off x="7721594" y="4525861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B4A1E9C-0E2A-B3FF-CD7D-97DCE1C4EC69}"/>
              </a:ext>
            </a:extLst>
          </p:cNvPr>
          <p:cNvSpPr/>
          <p:nvPr/>
        </p:nvSpPr>
        <p:spPr>
          <a:xfrm>
            <a:off x="5542865" y="4532056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E6D2A3-90E0-0F53-D43B-CCD693A6DC97}"/>
              </a:ext>
            </a:extLst>
          </p:cNvPr>
          <p:cNvSpPr txBox="1"/>
          <p:nvPr/>
        </p:nvSpPr>
        <p:spPr>
          <a:xfrm>
            <a:off x="5682030" y="4716351"/>
            <a:ext cx="1025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수수료 및 확인 페이지</a:t>
            </a:r>
            <a:endParaRPr lang="ko-KR" altLang="en-US" sz="12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DB3F4D-7750-DBB4-106B-F6737AF45A31}"/>
              </a:ext>
            </a:extLst>
          </p:cNvPr>
          <p:cNvSpPr txBox="1"/>
          <p:nvPr/>
        </p:nvSpPr>
        <p:spPr>
          <a:xfrm>
            <a:off x="7806852" y="4784863"/>
            <a:ext cx="1228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예약 취소 완료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74DE377-8E51-1AE8-CA07-085F5B5E7258}"/>
              </a:ext>
            </a:extLst>
          </p:cNvPr>
          <p:cNvCxnSpPr>
            <a:cxnSpLocks/>
            <a:stCxn id="6" idx="3"/>
            <a:endCxn id="84" idx="1"/>
          </p:cNvCxnSpPr>
          <p:nvPr/>
        </p:nvCxnSpPr>
        <p:spPr>
          <a:xfrm>
            <a:off x="1735346" y="3175040"/>
            <a:ext cx="1489768" cy="1742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22B7B72-1CBB-6FA4-B5A2-968C46E753BA}"/>
              </a:ext>
            </a:extLst>
          </p:cNvPr>
          <p:cNvCxnSpPr>
            <a:cxnSpLocks/>
            <a:stCxn id="84" idx="3"/>
            <a:endCxn id="89" idx="1"/>
          </p:cNvCxnSpPr>
          <p:nvPr/>
        </p:nvCxnSpPr>
        <p:spPr>
          <a:xfrm flipV="1">
            <a:off x="4574603" y="4908525"/>
            <a:ext cx="968262" cy="8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522F679-AA5D-D678-81A4-8B99572B7271}"/>
              </a:ext>
            </a:extLst>
          </p:cNvPr>
          <p:cNvCxnSpPr>
            <a:cxnSpLocks/>
            <a:stCxn id="89" idx="3"/>
            <a:endCxn id="87" idx="1"/>
          </p:cNvCxnSpPr>
          <p:nvPr/>
        </p:nvCxnSpPr>
        <p:spPr>
          <a:xfrm flipV="1">
            <a:off x="6892354" y="4902330"/>
            <a:ext cx="829240" cy="6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96281DA-ACA9-5427-DAAD-448320AA5E60}"/>
              </a:ext>
            </a:extLst>
          </p:cNvPr>
          <p:cNvCxnSpPr>
            <a:cxnSpLocks/>
            <a:stCxn id="87" idx="3"/>
            <a:endCxn id="19" idx="2"/>
          </p:cNvCxnSpPr>
          <p:nvPr/>
        </p:nvCxnSpPr>
        <p:spPr>
          <a:xfrm flipV="1">
            <a:off x="9071083" y="3205663"/>
            <a:ext cx="1460160" cy="1696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6294360-1A9B-7CAE-8C40-35A5F1F7A73E}"/>
              </a:ext>
            </a:extLst>
          </p:cNvPr>
          <p:cNvCxnSpPr>
            <a:cxnSpLocks/>
            <a:stCxn id="10" idx="3"/>
            <a:endCxn id="19" idx="2"/>
          </p:cNvCxnSpPr>
          <p:nvPr/>
        </p:nvCxnSpPr>
        <p:spPr>
          <a:xfrm>
            <a:off x="9071083" y="2949416"/>
            <a:ext cx="1460160" cy="256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424FD5C-8142-3296-9225-4544FCC7FEF5}"/>
              </a:ext>
            </a:extLst>
          </p:cNvPr>
          <p:cNvSpPr txBox="1"/>
          <p:nvPr/>
        </p:nvSpPr>
        <p:spPr>
          <a:xfrm>
            <a:off x="3897569" y="1054366"/>
            <a:ext cx="961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RETURN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13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EB0A26-70FE-572E-BEC6-4D475017D82C}"/>
              </a:ext>
            </a:extLst>
          </p:cNvPr>
          <p:cNvSpPr/>
          <p:nvPr/>
        </p:nvSpPr>
        <p:spPr>
          <a:xfrm>
            <a:off x="506394" y="2082643"/>
            <a:ext cx="1228952" cy="21847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6C5E4-BF81-6A97-5688-6EC01ED41A52}"/>
              </a:ext>
            </a:extLst>
          </p:cNvPr>
          <p:cNvSpPr txBox="1"/>
          <p:nvPr/>
        </p:nvSpPr>
        <p:spPr>
          <a:xfrm>
            <a:off x="604540" y="2974985"/>
            <a:ext cx="1032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사용자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063E9-2218-BDCE-A748-4823A8854A4B}"/>
              </a:ext>
            </a:extLst>
          </p:cNvPr>
          <p:cNvSpPr txBox="1"/>
          <p:nvPr/>
        </p:nvSpPr>
        <p:spPr>
          <a:xfrm>
            <a:off x="1910522" y="2827495"/>
            <a:ext cx="72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E3425B-D7F0-85AC-542E-FF314B91BA47}"/>
              </a:ext>
            </a:extLst>
          </p:cNvPr>
          <p:cNvSpPr/>
          <p:nvPr/>
        </p:nvSpPr>
        <p:spPr>
          <a:xfrm>
            <a:off x="2578038" y="2798571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BFEAE-6169-7157-E812-E027D66F1ADF}"/>
              </a:ext>
            </a:extLst>
          </p:cNvPr>
          <p:cNvSpPr txBox="1"/>
          <p:nvPr/>
        </p:nvSpPr>
        <p:spPr>
          <a:xfrm>
            <a:off x="2855159" y="3036863"/>
            <a:ext cx="778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64C94E-39A3-42DD-D766-00F56EDE0EF0}"/>
              </a:ext>
            </a:extLst>
          </p:cNvPr>
          <p:cNvSpPr/>
          <p:nvPr/>
        </p:nvSpPr>
        <p:spPr>
          <a:xfrm>
            <a:off x="4864314" y="2788845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D80AD-D7C4-6613-B94F-9E9B1B5B0740}"/>
              </a:ext>
            </a:extLst>
          </p:cNvPr>
          <p:cNvSpPr txBox="1"/>
          <p:nvPr/>
        </p:nvSpPr>
        <p:spPr>
          <a:xfrm>
            <a:off x="4945725" y="2922105"/>
            <a:ext cx="126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새 게시글 작성 요청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D15C13-A4A7-AD45-3FEA-F4E53C8C7B99}"/>
              </a:ext>
            </a:extLst>
          </p:cNvPr>
          <p:cNvSpPr/>
          <p:nvPr/>
        </p:nvSpPr>
        <p:spPr>
          <a:xfrm>
            <a:off x="9029930" y="2789664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20147-F40B-59E2-0563-2C0B9D29F7F6}"/>
              </a:ext>
            </a:extLst>
          </p:cNvPr>
          <p:cNvSpPr txBox="1"/>
          <p:nvPr/>
        </p:nvSpPr>
        <p:spPr>
          <a:xfrm>
            <a:off x="9400649" y="3027633"/>
            <a:ext cx="67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등록 </a:t>
            </a: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9CAB8FE3-40AE-0CEA-1C7B-2FFAE84A62F1}"/>
              </a:ext>
            </a:extLst>
          </p:cNvPr>
          <p:cNvSpPr/>
          <p:nvPr/>
        </p:nvSpPr>
        <p:spPr>
          <a:xfrm>
            <a:off x="10786568" y="2489088"/>
            <a:ext cx="1003610" cy="133814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B84CA7-1CD7-01FE-6EDB-4C59E9492786}"/>
              </a:ext>
            </a:extLst>
          </p:cNvPr>
          <p:cNvSpPr txBox="1"/>
          <p:nvPr/>
        </p:nvSpPr>
        <p:spPr>
          <a:xfrm>
            <a:off x="11036711" y="3013949"/>
            <a:ext cx="819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DB</a:t>
            </a:r>
            <a:endParaRPr lang="ko-KR" altLang="en-US" sz="2000" b="1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D69A057-1055-F3C6-A840-01AE2A6E4549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1735346" y="3175040"/>
            <a:ext cx="8426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AB5D22D-0DE3-0D2F-8EE1-2B33082BC0B5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3927527" y="3165314"/>
            <a:ext cx="936787" cy="9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0C419D-828F-F1B7-4C46-E95C0C058478}"/>
              </a:ext>
            </a:extLst>
          </p:cNvPr>
          <p:cNvCxnSpPr>
            <a:cxnSpLocks/>
            <a:stCxn id="99" idx="3"/>
            <a:endCxn id="14" idx="1"/>
          </p:cNvCxnSpPr>
          <p:nvPr/>
        </p:nvCxnSpPr>
        <p:spPr>
          <a:xfrm flipV="1">
            <a:off x="8466003" y="3166133"/>
            <a:ext cx="563927" cy="2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17EA4D9-7C4E-D68F-25AB-183B2432C1E7}"/>
              </a:ext>
            </a:extLst>
          </p:cNvPr>
          <p:cNvCxnSpPr>
            <a:cxnSpLocks/>
            <a:stCxn id="19" idx="3"/>
            <a:endCxn id="82" idx="3"/>
          </p:cNvCxnSpPr>
          <p:nvPr/>
        </p:nvCxnSpPr>
        <p:spPr>
          <a:xfrm rot="5400000">
            <a:off x="5687488" y="-64638"/>
            <a:ext cx="1709012" cy="94927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F27FF35-E84F-9FCB-BC1C-C9B65F50EF1C}"/>
              </a:ext>
            </a:extLst>
          </p:cNvPr>
          <p:cNvSpPr/>
          <p:nvPr/>
        </p:nvSpPr>
        <p:spPr>
          <a:xfrm>
            <a:off x="446125" y="5159778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BCE4DC-4CB3-9328-A6BA-795C40F53F1A}"/>
              </a:ext>
            </a:extLst>
          </p:cNvPr>
          <p:cNvSpPr txBox="1"/>
          <p:nvPr/>
        </p:nvSpPr>
        <p:spPr>
          <a:xfrm>
            <a:off x="801636" y="5397747"/>
            <a:ext cx="830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VIEW</a:t>
            </a:r>
            <a:endParaRPr lang="ko-KR" altLang="en-US" sz="1200" b="1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8B82EDE-6BC5-7BE9-B487-5360EFB48A60}"/>
              </a:ext>
            </a:extLst>
          </p:cNvPr>
          <p:cNvCxnSpPr>
            <a:cxnSpLocks/>
            <a:stCxn id="82" idx="0"/>
            <a:endCxn id="6" idx="2"/>
          </p:cNvCxnSpPr>
          <p:nvPr/>
        </p:nvCxnSpPr>
        <p:spPr>
          <a:xfrm flipV="1">
            <a:off x="1120870" y="4267436"/>
            <a:ext cx="0" cy="892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323E467-B04A-F00C-A513-A6926E42B1AC}"/>
              </a:ext>
            </a:extLst>
          </p:cNvPr>
          <p:cNvSpPr txBox="1"/>
          <p:nvPr/>
        </p:nvSpPr>
        <p:spPr>
          <a:xfrm>
            <a:off x="5308572" y="5228469"/>
            <a:ext cx="72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C1CD92-32EC-CA8F-F40B-381C73684D16}"/>
              </a:ext>
            </a:extLst>
          </p:cNvPr>
          <p:cNvSpPr/>
          <p:nvPr/>
        </p:nvSpPr>
        <p:spPr>
          <a:xfrm>
            <a:off x="7114963" y="4100125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AD9A8-A21E-ACA1-FD86-417AACAF11AB}"/>
              </a:ext>
            </a:extLst>
          </p:cNvPr>
          <p:cNvSpPr txBox="1"/>
          <p:nvPr/>
        </p:nvSpPr>
        <p:spPr>
          <a:xfrm>
            <a:off x="7262820" y="4338094"/>
            <a:ext cx="120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작성계정 확인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0693C7D-08DF-9BE1-E1A2-8E6E6C474F30}"/>
              </a:ext>
            </a:extLst>
          </p:cNvPr>
          <p:cNvCxnSpPr>
            <a:cxnSpLocks/>
            <a:stCxn id="76" idx="0"/>
            <a:endCxn id="14" idx="2"/>
          </p:cNvCxnSpPr>
          <p:nvPr/>
        </p:nvCxnSpPr>
        <p:spPr>
          <a:xfrm flipH="1" flipV="1">
            <a:off x="9704675" y="3542602"/>
            <a:ext cx="11421" cy="550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1B818B8-7F3A-5DAD-AF8F-A429CF6BFAF9}"/>
              </a:ext>
            </a:extLst>
          </p:cNvPr>
          <p:cNvSpPr txBox="1"/>
          <p:nvPr/>
        </p:nvSpPr>
        <p:spPr>
          <a:xfrm>
            <a:off x="369688" y="525993"/>
            <a:ext cx="5240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게시글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C5F578-F349-528D-6300-488BAFA640EB}"/>
              </a:ext>
            </a:extLst>
          </p:cNvPr>
          <p:cNvSpPr/>
          <p:nvPr/>
        </p:nvSpPr>
        <p:spPr>
          <a:xfrm>
            <a:off x="4909794" y="4093191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44A75-3911-FB51-08C7-9118B5205502}"/>
              </a:ext>
            </a:extLst>
          </p:cNvPr>
          <p:cNvSpPr txBox="1"/>
          <p:nvPr/>
        </p:nvSpPr>
        <p:spPr>
          <a:xfrm>
            <a:off x="5009439" y="4231792"/>
            <a:ext cx="119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게시글 수정 </a:t>
            </a:r>
            <a:endParaRPr lang="en-US" altLang="ko-KR" sz="1200" b="1" dirty="0"/>
          </a:p>
          <a:p>
            <a:r>
              <a:rPr lang="ko-KR" altLang="en-US" sz="1200" b="1" dirty="0"/>
              <a:t>요청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ECB488D-4728-3F36-ED7A-61A93CBA620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927527" y="3175040"/>
            <a:ext cx="982267" cy="1294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0B71C9-2F8B-43DF-1106-646F8ED6C23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259283" y="4469660"/>
            <a:ext cx="855680" cy="6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ACC9BC9-749C-F148-D4A5-6AD248AAE336}"/>
              </a:ext>
            </a:extLst>
          </p:cNvPr>
          <p:cNvCxnSpPr>
            <a:cxnSpLocks/>
            <a:stCxn id="14" idx="3"/>
            <a:endCxn id="19" idx="2"/>
          </p:cNvCxnSpPr>
          <p:nvPr/>
        </p:nvCxnSpPr>
        <p:spPr>
          <a:xfrm flipV="1">
            <a:off x="10379419" y="3158162"/>
            <a:ext cx="407149" cy="7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D67F7F5-C2EA-9D14-6132-D342E2705B76}"/>
              </a:ext>
            </a:extLst>
          </p:cNvPr>
          <p:cNvSpPr/>
          <p:nvPr/>
        </p:nvSpPr>
        <p:spPr>
          <a:xfrm>
            <a:off x="4864314" y="1473361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2BEC08-9E2A-F0D2-0390-37ABF355D290}"/>
              </a:ext>
            </a:extLst>
          </p:cNvPr>
          <p:cNvSpPr txBox="1"/>
          <p:nvPr/>
        </p:nvSpPr>
        <p:spPr>
          <a:xfrm>
            <a:off x="5065365" y="1711330"/>
            <a:ext cx="102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게시글 삭제 요청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F70BEB9-06AD-AB49-1CE3-67A06BDECF49}"/>
              </a:ext>
            </a:extLst>
          </p:cNvPr>
          <p:cNvSpPr/>
          <p:nvPr/>
        </p:nvSpPr>
        <p:spPr>
          <a:xfrm>
            <a:off x="9029930" y="1475775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B22DD1-7CD9-AF9C-FE88-382E38004A88}"/>
              </a:ext>
            </a:extLst>
          </p:cNvPr>
          <p:cNvSpPr txBox="1"/>
          <p:nvPr/>
        </p:nvSpPr>
        <p:spPr>
          <a:xfrm>
            <a:off x="9307051" y="1714067"/>
            <a:ext cx="93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삭제 확인 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FFE0B2D-C0DD-AEFC-DCC9-A0A473AD6487}"/>
              </a:ext>
            </a:extLst>
          </p:cNvPr>
          <p:cNvSpPr/>
          <p:nvPr/>
        </p:nvSpPr>
        <p:spPr>
          <a:xfrm>
            <a:off x="9041351" y="4093191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B2B9B7-1EC9-2019-518B-D71B2C268E1D}"/>
              </a:ext>
            </a:extLst>
          </p:cNvPr>
          <p:cNvSpPr txBox="1"/>
          <p:nvPr/>
        </p:nvSpPr>
        <p:spPr>
          <a:xfrm>
            <a:off x="9195438" y="4267436"/>
            <a:ext cx="1201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게시글 수정 페이지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AE11CC-E11E-0AC9-663B-8C1363DB99DC}"/>
              </a:ext>
            </a:extLst>
          </p:cNvPr>
          <p:cNvCxnSpPr>
            <a:cxnSpLocks/>
            <a:stCxn id="10" idx="3"/>
            <a:endCxn id="76" idx="1"/>
          </p:cNvCxnSpPr>
          <p:nvPr/>
        </p:nvCxnSpPr>
        <p:spPr>
          <a:xfrm flipV="1">
            <a:off x="8464452" y="4469660"/>
            <a:ext cx="576899" cy="6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B2D0456-4B6E-75A3-5D1A-5CF72E092988}"/>
              </a:ext>
            </a:extLst>
          </p:cNvPr>
          <p:cNvSpPr/>
          <p:nvPr/>
        </p:nvSpPr>
        <p:spPr>
          <a:xfrm>
            <a:off x="7116514" y="2791756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2E3F200-69D3-4C4D-A9AC-14ADD483C711}"/>
              </a:ext>
            </a:extLst>
          </p:cNvPr>
          <p:cNvSpPr txBox="1"/>
          <p:nvPr/>
        </p:nvSpPr>
        <p:spPr>
          <a:xfrm>
            <a:off x="7299534" y="2933884"/>
            <a:ext cx="1038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게시글 등록 페이지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F8F48A1-50AB-95F1-9C4F-62EC522ADC1A}"/>
              </a:ext>
            </a:extLst>
          </p:cNvPr>
          <p:cNvCxnSpPr>
            <a:cxnSpLocks/>
            <a:stCxn id="12" idx="3"/>
            <a:endCxn id="99" idx="1"/>
          </p:cNvCxnSpPr>
          <p:nvPr/>
        </p:nvCxnSpPr>
        <p:spPr>
          <a:xfrm>
            <a:off x="6213803" y="3165314"/>
            <a:ext cx="902711" cy="2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96973A9-C32F-D479-25AE-FCE1C58B0BDD}"/>
              </a:ext>
            </a:extLst>
          </p:cNvPr>
          <p:cNvCxnSpPr>
            <a:cxnSpLocks/>
            <a:stCxn id="2" idx="3"/>
            <a:endCxn id="66" idx="1"/>
          </p:cNvCxnSpPr>
          <p:nvPr/>
        </p:nvCxnSpPr>
        <p:spPr>
          <a:xfrm flipV="1">
            <a:off x="3927527" y="1849830"/>
            <a:ext cx="936787" cy="1325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2E6BCFC-89CF-31AB-D395-06DC8F1280D1}"/>
              </a:ext>
            </a:extLst>
          </p:cNvPr>
          <p:cNvCxnSpPr>
            <a:cxnSpLocks/>
            <a:stCxn id="66" idx="3"/>
            <a:endCxn id="110" idx="1"/>
          </p:cNvCxnSpPr>
          <p:nvPr/>
        </p:nvCxnSpPr>
        <p:spPr>
          <a:xfrm>
            <a:off x="6213803" y="1849830"/>
            <a:ext cx="9160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05C73C9-E6F1-8D53-D600-638D5A3AC259}"/>
              </a:ext>
            </a:extLst>
          </p:cNvPr>
          <p:cNvSpPr/>
          <p:nvPr/>
        </p:nvSpPr>
        <p:spPr>
          <a:xfrm>
            <a:off x="7129828" y="1473361"/>
            <a:ext cx="1349489" cy="752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3C7448-064B-123C-DAAF-CFA89D36D27C}"/>
              </a:ext>
            </a:extLst>
          </p:cNvPr>
          <p:cNvSpPr txBox="1"/>
          <p:nvPr/>
        </p:nvSpPr>
        <p:spPr>
          <a:xfrm>
            <a:off x="7277685" y="1711330"/>
            <a:ext cx="120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작성계정 확인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D1680F1-E656-5541-4D8F-37F15DC553CA}"/>
              </a:ext>
            </a:extLst>
          </p:cNvPr>
          <p:cNvCxnSpPr>
            <a:cxnSpLocks/>
            <a:stCxn id="111" idx="3"/>
            <a:endCxn id="70" idx="1"/>
          </p:cNvCxnSpPr>
          <p:nvPr/>
        </p:nvCxnSpPr>
        <p:spPr>
          <a:xfrm>
            <a:off x="8479317" y="1849830"/>
            <a:ext cx="550613" cy="2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6E9009C2-AAE4-A67B-4E81-E56014518952}"/>
              </a:ext>
            </a:extLst>
          </p:cNvPr>
          <p:cNvCxnSpPr>
            <a:cxnSpLocks/>
            <a:stCxn id="70" idx="3"/>
            <a:endCxn id="19" idx="1"/>
          </p:cNvCxnSpPr>
          <p:nvPr/>
        </p:nvCxnSpPr>
        <p:spPr>
          <a:xfrm>
            <a:off x="10379419" y="1852244"/>
            <a:ext cx="908954" cy="63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74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139</Words>
  <Application>Microsoft Office PowerPoint</Application>
  <PresentationFormat>와이드스크린</PresentationFormat>
  <Paragraphs>63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인슬</dc:creator>
  <cp:lastModifiedBy>장 인슬</cp:lastModifiedBy>
  <cp:revision>2</cp:revision>
  <dcterms:created xsi:type="dcterms:W3CDTF">2022-11-21T05:51:54Z</dcterms:created>
  <dcterms:modified xsi:type="dcterms:W3CDTF">2022-11-22T01:50:03Z</dcterms:modified>
</cp:coreProperties>
</file>