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1B9F3-80C0-E51F-FC67-643C2867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64F6E-176E-C263-98CB-F2FC994F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7107A-D2A2-7E91-9088-270206C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63645-A83C-EB87-8541-B077F8A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4098D-3C21-EE6D-E09B-FCA540B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F915-4C8E-72D2-4EF4-8963191D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B1202-43AE-AF43-91F4-5F7EC9F1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9C3FF-60B9-1CEE-E1EE-8C5C5B77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0BFD-0CCE-F3CF-F195-2E0EC6B7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0B52-CC2C-4EA7-57E6-CF43DD3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5C16C-0AC2-B30E-B060-CC97CF535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A87EE-A009-3D29-8550-4A9371AE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C61E7-8396-89D2-7DF5-B2E800A7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3C229-55F5-F2C1-74F4-C23936A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6B273-E263-E246-5F91-5EC8FB7F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9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DA3B-A477-3E0B-8603-EACFECD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DA3B-6094-9038-197C-9056D1CB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A1FD2-3194-7DEB-81AB-815D9AF5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59CC-FFBB-139A-6FE4-38A657F5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64C49-51B8-EF4F-C3C4-803F27D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4289-E804-DC30-93C3-F757F02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A1B3-9353-2860-3856-C24B2543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944BC-3D3A-F4FA-75A4-653D3170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FC662-5067-40AB-FB87-8121A4B1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D03CE-0E17-2998-879B-64DB0A41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6F79-B368-CB1E-CD3F-6CED169E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71DC9-37EE-EACE-04AF-E0D73FBBD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6DB87-DB9D-7B53-D248-4DE528EE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82218-7138-13D8-D5F8-8A6CDB82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453AC-26CF-D441-D051-9AE81CB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E1EC3-4C53-79E7-2C8F-FCD8871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5FD95-C820-4F54-5493-33AB6328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BDAE-8560-002B-AF76-1089927B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FCEE5-3121-C922-7043-1B7F6884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1F54A-F5AC-AC25-EC85-4AE7A76D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9F83C-7F69-E314-8979-F4913384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DE0A93-DE4A-CDA6-3E4D-C3AB811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2E751-334C-974F-0ECF-7A34A7E1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26452-2460-609E-AE1A-9890954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F4DF-D30B-B9EA-3450-D529DD4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CBCE0-DB95-9501-7F35-BFB8C4BD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D9F07-F197-DD84-70CC-00A1671F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171A0-BA20-077F-1AC1-8982190A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2D845-F116-2933-122F-0340A66B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6EE00-1498-B7AE-AAD0-D405427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F8262-7114-BC98-EBE6-E060218C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D7C40-04E2-90D1-E26B-13CA6B51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ECF25-8438-466F-9595-097C6B8F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046B6-0423-C638-C912-5903542D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DE2F4-9254-9EFE-046A-E21BB309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50397-03E3-7293-F838-601B00F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B608C-8883-3514-D4E0-BE360B4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2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9E35-39B4-B4C0-01A4-2E382EE1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A94D3-9AE5-FD7D-FCD8-27FF39F5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4FB30-D2D2-D9DC-EA24-2D9A2652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6EF88-7A6A-ED67-91F9-063900FE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CD6B3-2616-8A32-4277-38519A3A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8472-825B-B6DB-1E2D-395BC07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3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E11456-CA2E-91AE-1CE4-ACF102C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92C17-1E16-A065-93C0-299B71BE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6BAE3-6BAB-5E4E-E087-6DC5E7731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4752-D20B-424A-8306-D549258A6D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2B53-9DC4-A33E-601C-C65BA231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28BD8-B915-926A-CC16-E056838D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2789100-4FDA-17E0-4D64-F2B6285D270C}"/>
              </a:ext>
            </a:extLst>
          </p:cNvPr>
          <p:cNvSpPr/>
          <p:nvPr/>
        </p:nvSpPr>
        <p:spPr>
          <a:xfrm>
            <a:off x="10474712" y="2025591"/>
            <a:ext cx="1003610" cy="13381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58179F-28AA-421E-6CD0-B4C7C544FFA9}"/>
              </a:ext>
            </a:extLst>
          </p:cNvPr>
          <p:cNvSpPr/>
          <p:nvPr/>
        </p:nvSpPr>
        <p:spPr>
          <a:xfrm>
            <a:off x="10343752" y="4433701"/>
            <a:ext cx="1265530" cy="12655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B0A26-70FE-572E-BEC6-4D475017D82C}"/>
              </a:ext>
            </a:extLst>
          </p:cNvPr>
          <p:cNvSpPr/>
          <p:nvPr/>
        </p:nvSpPr>
        <p:spPr>
          <a:xfrm>
            <a:off x="395021" y="1858752"/>
            <a:ext cx="1385468" cy="32405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C536773-FA63-44CC-3FF6-3085558DD745}"/>
              </a:ext>
            </a:extLst>
          </p:cNvPr>
          <p:cNvSpPr/>
          <p:nvPr/>
        </p:nvSpPr>
        <p:spPr>
          <a:xfrm>
            <a:off x="5309080" y="2441052"/>
            <a:ext cx="1719072" cy="164592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683AB-3B02-2B47-CDA8-722B45A9F506}"/>
              </a:ext>
            </a:extLst>
          </p:cNvPr>
          <p:cNvSpPr txBox="1"/>
          <p:nvPr/>
        </p:nvSpPr>
        <p:spPr>
          <a:xfrm>
            <a:off x="5832117" y="3063957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C5E4-BF81-6A97-5688-6EC01ED41A52}"/>
              </a:ext>
            </a:extLst>
          </p:cNvPr>
          <p:cNvSpPr txBox="1"/>
          <p:nvPr/>
        </p:nvSpPr>
        <p:spPr>
          <a:xfrm>
            <a:off x="591312" y="3322534"/>
            <a:ext cx="103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0E853-AD59-5192-DFC3-2D98B8059FCE}"/>
              </a:ext>
            </a:extLst>
          </p:cNvPr>
          <p:cNvSpPr txBox="1"/>
          <p:nvPr/>
        </p:nvSpPr>
        <p:spPr>
          <a:xfrm>
            <a:off x="10724855" y="2550452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DC2E3-C9E3-30D8-BB5A-10AB4305DC75}"/>
              </a:ext>
            </a:extLst>
          </p:cNvPr>
          <p:cNvSpPr txBox="1"/>
          <p:nvPr/>
        </p:nvSpPr>
        <p:spPr>
          <a:xfrm>
            <a:off x="10573275" y="4866410"/>
            <a:ext cx="90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token</a:t>
            </a:r>
            <a:endParaRPr lang="ko-KR" altLang="en-US" sz="20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9BEDCC-64CC-7164-B758-45E6E12DE5A0}"/>
              </a:ext>
            </a:extLst>
          </p:cNvPr>
          <p:cNvCxnSpPr/>
          <p:nvPr/>
        </p:nvCxnSpPr>
        <p:spPr>
          <a:xfrm>
            <a:off x="2232561" y="3041587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D063E9-2218-BDCE-A748-4823A8854A4B}"/>
              </a:ext>
            </a:extLst>
          </p:cNvPr>
          <p:cNvSpPr txBox="1"/>
          <p:nvPr/>
        </p:nvSpPr>
        <p:spPr>
          <a:xfrm>
            <a:off x="2416629" y="2685327"/>
            <a:ext cx="220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로그인 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9D1BE7-DD17-7EE9-79C3-FD715B96D76E}"/>
              </a:ext>
            </a:extLst>
          </p:cNvPr>
          <p:cNvCxnSpPr>
            <a:cxnSpLocks/>
          </p:cNvCxnSpPr>
          <p:nvPr/>
        </p:nvCxnSpPr>
        <p:spPr>
          <a:xfrm flipH="1">
            <a:off x="2212539" y="3410505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4B7C4-0EC4-1484-1A4E-6D44D4ADF846}"/>
              </a:ext>
            </a:extLst>
          </p:cNvPr>
          <p:cNvSpPr txBox="1"/>
          <p:nvPr/>
        </p:nvSpPr>
        <p:spPr>
          <a:xfrm>
            <a:off x="7393442" y="2188710"/>
            <a:ext cx="185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요청 유효성 검증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DF76E-1C99-C1AA-6253-19E9A66B9814}"/>
              </a:ext>
            </a:extLst>
          </p:cNvPr>
          <p:cNvSpPr txBox="1"/>
          <p:nvPr/>
        </p:nvSpPr>
        <p:spPr>
          <a:xfrm>
            <a:off x="5632927" y="3475085"/>
            <a:ext cx="108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PW</a:t>
            </a:r>
            <a:r>
              <a:rPr lang="ko-KR" altLang="en-US" sz="1400" dirty="0"/>
              <a:t> 암호화</a:t>
            </a:r>
            <a:endParaRPr lang="en-US" altLang="ko-KR" sz="1400" dirty="0"/>
          </a:p>
          <a:p>
            <a:r>
              <a:rPr lang="en-US" altLang="ko-KR" sz="1400" dirty="0"/>
              <a:t>PW </a:t>
            </a:r>
            <a:r>
              <a:rPr lang="ko-KR" altLang="en-US" sz="1400" dirty="0"/>
              <a:t>복호화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339ECA-2E51-5A41-580C-A41A1DBB5CE2}"/>
              </a:ext>
            </a:extLst>
          </p:cNvPr>
          <p:cNvCxnSpPr/>
          <p:nvPr/>
        </p:nvCxnSpPr>
        <p:spPr>
          <a:xfrm>
            <a:off x="7228432" y="3630898"/>
            <a:ext cx="2442850" cy="67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70C97-EDF5-CAF9-16E5-08DF1090FFE0}"/>
              </a:ext>
            </a:extLst>
          </p:cNvPr>
          <p:cNvCxnSpPr/>
          <p:nvPr/>
        </p:nvCxnSpPr>
        <p:spPr>
          <a:xfrm flipH="1" flipV="1">
            <a:off x="7181711" y="3998305"/>
            <a:ext cx="2364070" cy="673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15C249-F481-2987-A463-29CD0159B7FE}"/>
              </a:ext>
            </a:extLst>
          </p:cNvPr>
          <p:cNvSpPr txBox="1"/>
          <p:nvPr/>
        </p:nvSpPr>
        <p:spPr>
          <a:xfrm rot="980263">
            <a:off x="7478569" y="3614407"/>
            <a:ext cx="211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회원 정보 </a:t>
            </a:r>
            <a:r>
              <a:rPr lang="en-US" altLang="ko-KR" sz="1400" dirty="0"/>
              <a:t>token</a:t>
            </a:r>
            <a:r>
              <a:rPr lang="ko-KR" altLang="en-US" sz="1400" dirty="0"/>
              <a:t> 생성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2F5EE-749E-4A14-584F-E034F2BF5EDD}"/>
              </a:ext>
            </a:extLst>
          </p:cNvPr>
          <p:cNvSpPr txBox="1"/>
          <p:nvPr/>
        </p:nvSpPr>
        <p:spPr>
          <a:xfrm rot="980263">
            <a:off x="7316418" y="4392448"/>
            <a:ext cx="1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token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 발급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7FB3D-E1B1-97E9-6918-B8E5E767FDF1}"/>
              </a:ext>
            </a:extLst>
          </p:cNvPr>
          <p:cNvSpPr txBox="1"/>
          <p:nvPr/>
        </p:nvSpPr>
        <p:spPr>
          <a:xfrm>
            <a:off x="2438311" y="3472577"/>
            <a:ext cx="1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응답</a:t>
            </a:r>
            <a:r>
              <a:rPr lang="en-US" altLang="ko-KR" sz="1400" dirty="0"/>
              <a:t>( +token ID )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E99998-C1DA-B157-3B0E-D95C80C73B0D}"/>
              </a:ext>
            </a:extLst>
          </p:cNvPr>
          <p:cNvCxnSpPr/>
          <p:nvPr/>
        </p:nvCxnSpPr>
        <p:spPr>
          <a:xfrm>
            <a:off x="7181711" y="2582892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CB4914-5110-0963-743B-670647753F41}"/>
              </a:ext>
            </a:extLst>
          </p:cNvPr>
          <p:cNvCxnSpPr>
            <a:cxnSpLocks/>
          </p:cNvCxnSpPr>
          <p:nvPr/>
        </p:nvCxnSpPr>
        <p:spPr>
          <a:xfrm flipH="1">
            <a:off x="7181711" y="2945136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CBAFC9-FB28-90A3-0FDE-351CF64825CE}"/>
              </a:ext>
            </a:extLst>
          </p:cNvPr>
          <p:cNvSpPr txBox="1"/>
          <p:nvPr/>
        </p:nvSpPr>
        <p:spPr>
          <a:xfrm>
            <a:off x="369688" y="525993"/>
            <a:ext cx="524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로그인 구현도</a:t>
            </a:r>
          </a:p>
        </p:txBody>
      </p:sp>
    </p:spTree>
    <p:extLst>
      <p:ext uri="{BB962C8B-B14F-4D97-AF65-F5344CB8AC3E}">
        <p14:creationId xmlns:p14="http://schemas.microsoft.com/office/powerpoint/2010/main" val="37425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인슬</dc:creator>
  <cp:lastModifiedBy>장 인슬</cp:lastModifiedBy>
  <cp:revision>1</cp:revision>
  <dcterms:created xsi:type="dcterms:W3CDTF">2022-11-21T05:51:54Z</dcterms:created>
  <dcterms:modified xsi:type="dcterms:W3CDTF">2022-11-21T07:07:45Z</dcterms:modified>
</cp:coreProperties>
</file>