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79" r:id="rId3"/>
    <p:sldId id="280" r:id="rId4"/>
    <p:sldId id="281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dge.softun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/>
          <a:lstStyle/>
          <a:p>
            <a:r>
              <a:rPr lang="en-US" dirty="0"/>
              <a:t>SoftUni and SoftUni Judge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dirty="0"/>
              <a:t>The Software University / SoftUni</a:t>
            </a:r>
            <a:br>
              <a:rPr lang="en-US" dirty="0"/>
            </a:br>
            <a:r>
              <a:rPr lang="en-US" dirty="0"/>
              <a:t>The SoftUni Judge System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482229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370" y="3906914"/>
            <a:ext cx="2133598" cy="2341486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E2FF96-10D3-4D7B-90DB-3F9DF914D4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95" y="3962400"/>
            <a:ext cx="2188115" cy="21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33AAF-C6DE-45E5-9AF6-769959F8D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E9E2-56F7-40D6-816B-3AB32371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SoftUni</a:t>
            </a:r>
            <a:r>
              <a:rPr lang="en-US" dirty="0"/>
              <a:t> is the largest training center for software engineers and digital skills in South-Eastern Europe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Software University</a:t>
            </a:r>
            <a:r>
              <a:rPr lang="en-US" dirty="0"/>
              <a:t>: high-quality education,</a:t>
            </a:r>
            <a:br>
              <a:rPr lang="en-US" dirty="0"/>
            </a:br>
            <a:r>
              <a:rPr lang="en-US" dirty="0"/>
              <a:t>profession and job for software engineers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 Digital</a:t>
            </a:r>
            <a:r>
              <a:rPr lang="en-US" dirty="0"/>
              <a:t>: digital marketing academy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 Creative</a:t>
            </a:r>
            <a:r>
              <a:rPr lang="en-US" dirty="0"/>
              <a:t>: design &amp; creative academy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 Kids</a:t>
            </a:r>
            <a:r>
              <a:rPr lang="en-US" dirty="0"/>
              <a:t>: programming for kids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 Foundation</a:t>
            </a:r>
            <a:r>
              <a:rPr lang="en-US" dirty="0"/>
              <a:t>: free and open trainings, content, books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Community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150,000 students</a:t>
            </a:r>
            <a:r>
              <a:rPr lang="en-US" dirty="0"/>
              <a:t> (in 2018)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5B3B2-8EEE-4CA6-A7F0-17C79C4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SoftUni</a:t>
            </a:r>
          </a:p>
        </p:txBody>
      </p:sp>
      <p:pic>
        <p:nvPicPr>
          <p:cNvPr id="5" name="Picture 4" descr="A close up of a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3F947B5-4AEE-4D80-9A43-E000A0DBA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320714"/>
            <a:ext cx="2406927" cy="24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D737B-8F5D-4AA2-9C53-7BB296EA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566D-55A4-4415-9659-B954E1B8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automated judge system: </a:t>
            </a:r>
            <a:r>
              <a:rPr lang="en-US" dirty="0">
                <a:hlinkClick r:id="rId2"/>
              </a:rPr>
              <a:t>https://judge.</a:t>
            </a:r>
            <a:r>
              <a:rPr lang="en-US">
                <a:hlinkClick r:id="rId2"/>
              </a:rPr>
              <a:t>softuni.org</a:t>
            </a:r>
            <a:endParaRPr lang="en-US" dirty="0"/>
          </a:p>
          <a:p>
            <a:pPr lvl="1"/>
            <a:r>
              <a:rPr lang="en-US" dirty="0"/>
              <a:t>Evaluates the solutions for the exercises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71F69-2F2D-4E62-9376-8DF70177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SoftUni Judge System</a:t>
            </a:r>
          </a:p>
        </p:txBody>
      </p:sp>
      <p:pic>
        <p:nvPicPr>
          <p:cNvPr id="1026" name="Picture 2" descr="https://csharp-book.softuni.org/assets/chapter-1-images/01.Hello-csharp-06.png">
            <a:extLst>
              <a:ext uri="{FF2B5EF4-FFF2-40B4-BE49-F238E27FC236}">
                <a16:creationId xmlns:a16="http://schemas.microsoft.com/office/drawing/2014/main" id="{61F0F848-19D2-46F4-A35F-D2C204F3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2743200"/>
            <a:ext cx="3930012" cy="3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498B9-51A1-4ECA-9D6B-858A35FFB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2743200"/>
            <a:ext cx="5271481" cy="3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and SoftUni Judge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82937" y="2393485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107</Words>
  <Application>Microsoft Office PowerPoint</Application>
  <PresentationFormat>Custom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SoftUni 16x9</vt:lpstr>
      <vt:lpstr>SoftUni and SoftUni Judge</vt:lpstr>
      <vt:lpstr>About SoftUni</vt:lpstr>
      <vt:lpstr>The SoftUni Judge System</vt:lpstr>
      <vt:lpstr>SoftUni and SoftUni Judge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2019-02-10T13:26:41Z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